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0" r:id="rId4"/>
    <p:sldMasterId id="214748370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724b250972_0_353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724b250972_0_3539: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514" name="Google Shape;514;g724b250972_0_3539: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d049edb64b_0_68: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12" name="Google Shape;612;gd049edb64b_0_68: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d049edb64b_0_7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23" name="Google Shape;623;gd049edb64b_0_7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d049edb64b_0_92: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d049edb64b_0_92: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32" name="Google Shape;632;gd049edb64b_0_92: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d049edb64b_0_101: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d049edb64b_0_101: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42" name="Google Shape;642;gd049edb64b_0_101: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d049edb64b_0_11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d049edb64b_0_11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650" name="Google Shape;650;gd049edb64b_0_11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724b250972_0_3851:notes"/>
          <p:cNvSpPr txBox="1"/>
          <p:nvPr>
            <p:ph idx="1" type="body"/>
          </p:nvPr>
        </p:nvSpPr>
        <p:spPr>
          <a:xfrm>
            <a:off x="688182" y="4415790"/>
            <a:ext cx="5505600" cy="41835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400"/>
              <a:buNone/>
            </a:pPr>
            <a:r>
              <a:t/>
            </a:r>
            <a:endParaRPr/>
          </a:p>
        </p:txBody>
      </p:sp>
      <p:sp>
        <p:nvSpPr>
          <p:cNvPr id="657" name="Google Shape;657;g724b250972_0_3851: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724b252115_0_131: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68" name="Google Shape;668;g724b252115_0_131: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d049edb64b_0_118:notes"/>
          <p:cNvSpPr txBox="1"/>
          <p:nvPr>
            <p:ph idx="1" type="body"/>
          </p:nvPr>
        </p:nvSpPr>
        <p:spPr>
          <a:xfrm>
            <a:off x="688182" y="4415790"/>
            <a:ext cx="5505600" cy="41835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400"/>
              <a:buNone/>
            </a:pPr>
            <a:r>
              <a:t/>
            </a:r>
            <a:endParaRPr/>
          </a:p>
        </p:txBody>
      </p:sp>
      <p:sp>
        <p:nvSpPr>
          <p:cNvPr id="689" name="Google Shape;689;gd049edb64b_0_118: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724b250972_0_2900: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99" name="Google Shape;699;g724b250972_0_290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d049edb64b_0_203: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d049edb64b_0_203: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11" name="Google Shape;711;gd049edb64b_0_203: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d049edb64b_0_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d049edb64b_0_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22" name="Google Shape;522;gd049edb64b_0_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724b250972_0_3883: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18" name="Google Shape;718;g724b250972_0_3883: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724b250972_0_4170:notes"/>
          <p:cNvSpPr txBox="1"/>
          <p:nvPr>
            <p:ph idx="1" type="body"/>
          </p:nvPr>
        </p:nvSpPr>
        <p:spPr>
          <a:xfrm>
            <a:off x="688182" y="4415790"/>
            <a:ext cx="55056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27" name="Google Shape;727;g724b250972_0_417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d049edb64b_0_134: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d049edb64b_0_134: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40" name="Google Shape;740;gd049edb64b_0_134: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d049edb64b_0_14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d049edb64b_0_145: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50" name="Google Shape;750;gd049edb64b_0_145: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724b250972_0_2980: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g724b250972_0_2980:notes"/>
          <p:cNvSpPr txBox="1"/>
          <p:nvPr>
            <p:ph idx="1" type="body"/>
          </p:nvPr>
        </p:nvSpPr>
        <p:spPr>
          <a:xfrm>
            <a:off x="688180" y="4415790"/>
            <a:ext cx="5505300" cy="4183500"/>
          </a:xfrm>
          <a:prstGeom prst="rect">
            <a:avLst/>
          </a:prstGeom>
          <a:noFill/>
          <a:ln>
            <a:noFill/>
          </a:ln>
        </p:spPr>
        <p:txBody>
          <a:bodyPr anchorCtr="0" anchor="t" bIns="46050" lIns="92150" spcFirstLastPara="1" rIns="92150" wrap="square" tIns="46050">
            <a:noAutofit/>
          </a:bodyPr>
          <a:lstStyle/>
          <a:p>
            <a:pPr indent="0" lvl="0" marL="0" rtl="0" algn="l">
              <a:lnSpc>
                <a:spcPct val="100000"/>
              </a:lnSpc>
              <a:spcBef>
                <a:spcPts val="0"/>
              </a:spcBef>
              <a:spcAft>
                <a:spcPts val="0"/>
              </a:spcAft>
              <a:buSzPts val="1400"/>
              <a:buNone/>
            </a:pPr>
            <a:r>
              <a:t/>
            </a:r>
            <a:endParaRPr/>
          </a:p>
        </p:txBody>
      </p:sp>
      <p:sp>
        <p:nvSpPr>
          <p:cNvPr id="758" name="Google Shape;758;g724b250972_0_2980:notes"/>
          <p:cNvSpPr txBox="1"/>
          <p:nvPr>
            <p:ph idx="12" type="sldNum"/>
          </p:nvPr>
        </p:nvSpPr>
        <p:spPr>
          <a:xfrm>
            <a:off x="3898094" y="8829967"/>
            <a:ext cx="2982000" cy="464700"/>
          </a:xfrm>
          <a:prstGeom prst="rect">
            <a:avLst/>
          </a:prstGeom>
          <a:noFill/>
          <a:ln>
            <a:noFill/>
          </a:ln>
        </p:spPr>
        <p:txBody>
          <a:bodyPr anchorCtr="0" anchor="b" bIns="46050" lIns="92150" spcFirstLastPara="1" rIns="92150" wrap="square" tIns="460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724b250972_0_3001: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67" name="Google Shape;767;g724b250972_0_3001: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d049edb64b_0_157: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778" name="Google Shape;778;gd049edb64b_0_157: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d049edb64b_0_170: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d049edb64b_0_170: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88" name="Google Shape;788;gd049edb64b_0_170: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d049edb64b_0_181: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d049edb64b_0_181: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797" name="Google Shape;797;gd049edb64b_0_181: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d049edb64b_0_191: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d049edb64b_0_191: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805" name="Google Shape;805;gd049edb64b_0_191: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d049edb64b_0_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d049edb64b_0_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29" name="Google Shape;529;gd049edb64b_0_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724b250972_0_3864: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37" name="Google Shape;537;g724b250972_0_3864: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d049edb64b_0_15: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d049edb64b_0_15: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56" name="Google Shape;556;gd049edb64b_0_15: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d049edb64b_0_37:notes"/>
          <p:cNvSpPr/>
          <p:nvPr>
            <p:ph idx="2" type="sldImg"/>
          </p:nvPr>
        </p:nvSpPr>
        <p:spPr>
          <a:xfrm>
            <a:off x="11176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d049edb64b_0_37:notes"/>
          <p:cNvSpPr txBox="1"/>
          <p:nvPr>
            <p:ph idx="1" type="body"/>
          </p:nvPr>
        </p:nvSpPr>
        <p:spPr>
          <a:xfrm>
            <a:off x="688182" y="4415790"/>
            <a:ext cx="5505600" cy="4183500"/>
          </a:xfrm>
          <a:prstGeom prst="rect">
            <a:avLst/>
          </a:prstGeom>
        </p:spPr>
        <p:txBody>
          <a:bodyPr anchorCtr="0" anchor="t" bIns="46200" lIns="92425" spcFirstLastPara="1" rIns="92425" wrap="square" tIns="46200">
            <a:noAutofit/>
          </a:bodyPr>
          <a:lstStyle/>
          <a:p>
            <a:pPr indent="0" lvl="0" marL="0" rtl="0" algn="l">
              <a:spcBef>
                <a:spcPts val="0"/>
              </a:spcBef>
              <a:spcAft>
                <a:spcPts val="0"/>
              </a:spcAft>
              <a:buNone/>
            </a:pPr>
            <a:r>
              <a:t/>
            </a:r>
            <a:endParaRPr/>
          </a:p>
        </p:txBody>
      </p:sp>
      <p:sp>
        <p:nvSpPr>
          <p:cNvPr id="568" name="Google Shape;568;gd049edb64b_0_37:notes"/>
          <p:cNvSpPr txBox="1"/>
          <p:nvPr>
            <p:ph idx="12" type="sldNum"/>
          </p:nvPr>
        </p:nvSpPr>
        <p:spPr>
          <a:xfrm>
            <a:off x="3898102" y="8829967"/>
            <a:ext cx="2982000" cy="464700"/>
          </a:xfrm>
          <a:prstGeom prst="rect">
            <a:avLst/>
          </a:prstGeom>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724b250972_0_2869: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78" name="Google Shape;578;g724b250972_0_2869: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724b250972_0_2884: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591" name="Google Shape;591;g724b250972_0_2884: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d049edb64b_0_56:notes"/>
          <p:cNvSpPr txBox="1"/>
          <p:nvPr>
            <p:ph idx="1" type="body"/>
          </p:nvPr>
        </p:nvSpPr>
        <p:spPr>
          <a:xfrm>
            <a:off x="688180" y="4415790"/>
            <a:ext cx="5505300" cy="41835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t/>
            </a:r>
            <a:endParaRPr/>
          </a:p>
        </p:txBody>
      </p:sp>
      <p:sp>
        <p:nvSpPr>
          <p:cNvPr id="603" name="Google Shape;603;gd049edb64b_0_56:notes"/>
          <p:cNvSpPr/>
          <p:nvPr>
            <p:ph idx="2" type="sldImg"/>
          </p:nvPr>
        </p:nvSpPr>
        <p:spPr>
          <a:xfrm>
            <a:off x="1146967" y="697230"/>
            <a:ext cx="45879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18" name="Google Shape;18;p2"/>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 name="Google Shape;21;p2"/>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 name="Google Shape;22;p2"/>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 name="Google Shape;23;p2"/>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 name="Google Shape;25;p2"/>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5" name="Shape 105"/>
        <p:cNvGrpSpPr/>
        <p:nvPr/>
      </p:nvGrpSpPr>
      <p:grpSpPr>
        <a:xfrm>
          <a:off x="0" y="0"/>
          <a:ext cx="0" cy="0"/>
          <a:chOff x="0" y="0"/>
          <a:chExt cx="0" cy="0"/>
        </a:xfrm>
      </p:grpSpPr>
      <p:sp>
        <p:nvSpPr>
          <p:cNvPr id="106" name="Google Shape;106;p11"/>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07" name="Google Shape;107;p11"/>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08" name="Google Shape;108;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11"/>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3" name="Google Shape;113;p11"/>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4" name="Google Shape;114;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5" name="Google Shape;115;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1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18" name="Google Shape;118;p12"/>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19" name="Google Shape;119;p1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 name="Shape 123"/>
        <p:cNvGrpSpPr/>
        <p:nvPr/>
      </p:nvGrpSpPr>
      <p:grpSpPr>
        <a:xfrm>
          <a:off x="0" y="0"/>
          <a:ext cx="0" cy="0"/>
          <a:chOff x="0" y="0"/>
          <a:chExt cx="0" cy="0"/>
        </a:xfrm>
      </p:grpSpPr>
      <p:sp>
        <p:nvSpPr>
          <p:cNvPr id="124" name="Google Shape;124;p13"/>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25" name="Google Shape;125;p1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14"/>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0" name="Google Shape;130;p14"/>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4"/>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132" name="Google Shape;132;p14"/>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33" name="Google Shape;133;p14"/>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4"/>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5"/>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38" name="Google Shape;138;p1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5"/>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0" name="Google Shape;140;p15"/>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1" name="Google Shape;141;p15"/>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5"/>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nvSpPr>
        <p:spPr>
          <a:xfrm>
            <a:off x="3990110"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45" name="Shape 145"/>
        <p:cNvGrpSpPr/>
        <p:nvPr/>
      </p:nvGrpSpPr>
      <p:grpSpPr>
        <a:xfrm>
          <a:off x="0" y="0"/>
          <a:ext cx="0" cy="0"/>
          <a:chOff x="0" y="0"/>
          <a:chExt cx="0" cy="0"/>
        </a:xfrm>
      </p:grpSpPr>
      <p:sp>
        <p:nvSpPr>
          <p:cNvPr id="146" name="Google Shape;146;p16"/>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6"/>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8" name="Google Shape;148;p16"/>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9" name="Google Shape;149;p1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16"/>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3" name="Google Shape;153;p16"/>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4" name="Google Shape;154;p16"/>
          <p:cNvSpPr txBox="1"/>
          <p:nvPr/>
        </p:nvSpPr>
        <p:spPr>
          <a:xfrm>
            <a:off x="327212" y="4632792"/>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55" name="Shape 155"/>
        <p:cNvGrpSpPr/>
        <p:nvPr/>
      </p:nvGrpSpPr>
      <p:grpSpPr>
        <a:xfrm>
          <a:off x="0" y="0"/>
          <a:ext cx="0" cy="0"/>
          <a:chOff x="0" y="0"/>
          <a:chExt cx="0" cy="0"/>
        </a:xfrm>
      </p:grpSpPr>
      <p:sp>
        <p:nvSpPr>
          <p:cNvPr id="156" name="Google Shape;156;p17"/>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57" name="Google Shape;157;p17"/>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7"/>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59" name="Google Shape;159;p17"/>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7"/>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4" name="Google Shape;164;p17"/>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5" name="Google Shape;165;p17"/>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66" name="Shape 166"/>
        <p:cNvGrpSpPr/>
        <p:nvPr/>
      </p:nvGrpSpPr>
      <p:grpSpPr>
        <a:xfrm>
          <a:off x="0" y="0"/>
          <a:ext cx="0" cy="0"/>
          <a:chOff x="0" y="0"/>
          <a:chExt cx="0" cy="0"/>
        </a:xfrm>
      </p:grpSpPr>
      <p:sp>
        <p:nvSpPr>
          <p:cNvPr id="167" name="Google Shape;167;p18"/>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68" name="Google Shape;168;p18"/>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18"/>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70" name="Google Shape;170;p18"/>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18"/>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1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8"/>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74" name="Google Shape;174;p18"/>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5" name="Google Shape;175;p18"/>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76" name="Google Shape;176;p18"/>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7" name="Google Shape;177;p18"/>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8" name="Google Shape;178;p18"/>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79" name="Shape 179"/>
        <p:cNvGrpSpPr/>
        <p:nvPr/>
      </p:nvGrpSpPr>
      <p:grpSpPr>
        <a:xfrm>
          <a:off x="0" y="0"/>
          <a:ext cx="0" cy="0"/>
          <a:chOff x="0" y="0"/>
          <a:chExt cx="0" cy="0"/>
        </a:xfrm>
      </p:grpSpPr>
      <p:sp>
        <p:nvSpPr>
          <p:cNvPr id="180" name="Google Shape;180;p19"/>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81" name="Google Shape;181;p19"/>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19"/>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83" name="Google Shape;183;p19"/>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84" name="Google Shape;184;p1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1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1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19"/>
          <p:cNvSpPr txBox="1"/>
          <p:nvPr/>
        </p:nvSpPr>
        <p:spPr>
          <a:xfrm>
            <a:off x="4750361" y="3370730"/>
            <a:ext cx="220568"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188" name="Google Shape;188;p19"/>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9" name="Google Shape;189;p19"/>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90" name="Shape 190"/>
        <p:cNvGrpSpPr/>
        <p:nvPr/>
      </p:nvGrpSpPr>
      <p:grpSpPr>
        <a:xfrm>
          <a:off x="0" y="0"/>
          <a:ext cx="0" cy="0"/>
          <a:chOff x="0" y="0"/>
          <a:chExt cx="0" cy="0"/>
        </a:xfrm>
      </p:grpSpPr>
      <p:sp>
        <p:nvSpPr>
          <p:cNvPr id="191" name="Google Shape;191;p2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192" name="Google Shape;192;p2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93" name="Google Shape;193;p2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0"/>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195" name="Google Shape;195;p2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2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3"/>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8" name="Google Shape;28;p3"/>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30" name="Google Shape;30;p3"/>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
          <p:cNvSpPr txBox="1"/>
          <p:nvPr/>
        </p:nvSpPr>
        <p:spPr>
          <a:xfrm>
            <a:off x="2003612" y="3110754"/>
            <a:ext cx="260909"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8" name="Shape 198"/>
        <p:cNvGrpSpPr/>
        <p:nvPr/>
      </p:nvGrpSpPr>
      <p:grpSpPr>
        <a:xfrm>
          <a:off x="0" y="0"/>
          <a:ext cx="0" cy="0"/>
          <a:chOff x="0" y="0"/>
          <a:chExt cx="0" cy="0"/>
        </a:xfrm>
      </p:grpSpPr>
      <p:sp>
        <p:nvSpPr>
          <p:cNvPr id="199" name="Google Shape;199;p21"/>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0" name="Google Shape;200;p21"/>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1"/>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02" name="Google Shape;202;p2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2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2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21"/>
          <p:cNvSpPr txBox="1"/>
          <p:nvPr/>
        </p:nvSpPr>
        <p:spPr>
          <a:xfrm rot="-5400000">
            <a:off x="8593111" y="561668"/>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2" name="Shape 212"/>
        <p:cNvGrpSpPr/>
        <p:nvPr/>
      </p:nvGrpSpPr>
      <p:grpSpPr>
        <a:xfrm>
          <a:off x="0" y="0"/>
          <a:ext cx="0" cy="0"/>
          <a:chOff x="0" y="0"/>
          <a:chExt cx="0" cy="0"/>
        </a:xfrm>
      </p:grpSpPr>
      <p:sp>
        <p:nvSpPr>
          <p:cNvPr id="213" name="Google Shape;213;p23"/>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4" name="Google Shape;214;p23"/>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15" name="Google Shape;215;p2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16" name="Google Shape;216;p2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3"/>
          <p:cNvSpPr txBox="1"/>
          <p:nvPr>
            <p:ph idx="1"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8" name="Google Shape;218;p23"/>
          <p:cNvSpPr txBox="1"/>
          <p:nvPr>
            <p:ph idx="2" type="body"/>
          </p:nvPr>
        </p:nvSpPr>
        <p:spPr>
          <a:xfrm>
            <a:off x="439987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19" name="Google Shape;219;p2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2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2" name="Shape 222"/>
        <p:cNvGrpSpPr/>
        <p:nvPr/>
      </p:nvGrpSpPr>
      <p:grpSpPr>
        <a:xfrm>
          <a:off x="0" y="0"/>
          <a:ext cx="0" cy="0"/>
          <a:chOff x="0" y="0"/>
          <a:chExt cx="0" cy="0"/>
        </a:xfrm>
      </p:grpSpPr>
      <p:sp>
        <p:nvSpPr>
          <p:cNvPr id="223" name="Google Shape;223;p24"/>
          <p:cNvSpPr/>
          <p:nvPr/>
        </p:nvSpPr>
        <p:spPr>
          <a:xfrm>
            <a:off x="8210550" y="282574"/>
            <a:ext cx="6420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24" name="Google Shape;224;p2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24"/>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26" name="Google Shape;226;p2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2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2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29" name="Google Shape;229;p24"/>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0" name="Google Shape;230;p24"/>
          <p:cNvSpPr/>
          <p:nvPr/>
        </p:nvSpPr>
        <p:spPr>
          <a:xfrm>
            <a:off x="8068235" y="282574"/>
            <a:ext cx="915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231" name="Shape 231"/>
        <p:cNvGrpSpPr/>
        <p:nvPr/>
      </p:nvGrpSpPr>
      <p:grpSpPr>
        <a:xfrm>
          <a:off x="0" y="0"/>
          <a:ext cx="0" cy="0"/>
          <a:chOff x="0" y="0"/>
          <a:chExt cx="0" cy="0"/>
        </a:xfrm>
      </p:grpSpPr>
      <p:sp>
        <p:nvSpPr>
          <p:cNvPr id="232" name="Google Shape;232;p2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3" name="Google Shape;233;p2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25"/>
          <p:cNvSpPr txBox="1"/>
          <p:nvPr>
            <p:ph idx="1" type="body"/>
          </p:nvPr>
        </p:nvSpPr>
        <p:spPr>
          <a:xfrm>
            <a:off x="498517" y="1985963"/>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5" name="Google Shape;235;p2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2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5"/>
          <p:cNvSpPr txBox="1"/>
          <p:nvPr>
            <p:ph idx="2" type="body"/>
          </p:nvPr>
        </p:nvSpPr>
        <p:spPr>
          <a:xfrm>
            <a:off x="498517" y="4164965"/>
            <a:ext cx="7569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38" name="Google Shape;238;p2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39" name="Google Shape;239;p2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p26"/>
          <p:cNvSpPr/>
          <p:nvPr/>
        </p:nvSpPr>
        <p:spPr>
          <a:xfrm>
            <a:off x="658907" y="228600"/>
            <a:ext cx="82008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42" name="Google Shape;242;p26"/>
          <p:cNvSpPr txBox="1"/>
          <p:nvPr>
            <p:ph type="title"/>
          </p:nvPr>
        </p:nvSpPr>
        <p:spPr>
          <a:xfrm>
            <a:off x="2286000" y="3124200"/>
            <a:ext cx="5638800" cy="1362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26"/>
          <p:cNvSpPr txBox="1"/>
          <p:nvPr>
            <p:ph idx="1" type="body"/>
          </p:nvPr>
        </p:nvSpPr>
        <p:spPr>
          <a:xfrm>
            <a:off x="2286000" y="4495800"/>
            <a:ext cx="56388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244" name="Google Shape;244;p26"/>
          <p:cNvSpPr txBox="1"/>
          <p:nvPr>
            <p:ph idx="10" type="dt"/>
          </p:nvPr>
        </p:nvSpPr>
        <p:spPr>
          <a:xfrm>
            <a:off x="658906" y="6248774"/>
            <a:ext cx="147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6"/>
          <p:cNvSpPr txBox="1"/>
          <p:nvPr>
            <p:ph idx="11" type="ftr"/>
          </p:nvPr>
        </p:nvSpPr>
        <p:spPr>
          <a:xfrm>
            <a:off x="2286000" y="6248774"/>
            <a:ext cx="5638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6"/>
          <p:cNvSpPr txBox="1"/>
          <p:nvPr>
            <p:ph idx="12" type="sldNum"/>
          </p:nvPr>
        </p:nvSpPr>
        <p:spPr>
          <a:xfrm>
            <a:off x="8305800" y="624877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26"/>
          <p:cNvSpPr txBox="1"/>
          <p:nvPr/>
        </p:nvSpPr>
        <p:spPr>
          <a:xfrm>
            <a:off x="2003612" y="3110754"/>
            <a:ext cx="261000" cy="61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8" name="Google Shape;248;p26"/>
          <p:cNvSpPr/>
          <p:nvPr/>
        </p:nvSpPr>
        <p:spPr>
          <a:xfrm>
            <a:off x="285750" y="228600"/>
            <a:ext cx="212700" cy="634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249" name="Shape 249"/>
        <p:cNvGrpSpPr/>
        <p:nvPr/>
      </p:nvGrpSpPr>
      <p:grpSpPr>
        <a:xfrm>
          <a:off x="0" y="0"/>
          <a:ext cx="0" cy="0"/>
          <a:chOff x="0" y="0"/>
          <a:chExt cx="0" cy="0"/>
        </a:xfrm>
      </p:grpSpPr>
      <p:sp>
        <p:nvSpPr>
          <p:cNvPr id="250" name="Google Shape;250;p27"/>
          <p:cNvSpPr/>
          <p:nvPr/>
        </p:nvSpPr>
        <p:spPr>
          <a:xfrm>
            <a:off x="282574" y="228600"/>
            <a:ext cx="63873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1" name="Google Shape;251;p27"/>
          <p:cNvSpPr txBox="1"/>
          <p:nvPr>
            <p:ph type="title"/>
          </p:nvPr>
        </p:nvSpPr>
        <p:spPr>
          <a:xfrm>
            <a:off x="380554" y="2571750"/>
            <a:ext cx="61815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27"/>
          <p:cNvSpPr txBox="1"/>
          <p:nvPr>
            <p:ph idx="1" type="body"/>
          </p:nvPr>
        </p:nvSpPr>
        <p:spPr>
          <a:xfrm>
            <a:off x="381094" y="3733800"/>
            <a:ext cx="61797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53" name="Google Shape;253;p27"/>
          <p:cNvSpPr txBox="1"/>
          <p:nvPr>
            <p:ph idx="10" type="dt"/>
          </p:nvPr>
        </p:nvSpPr>
        <p:spPr>
          <a:xfrm>
            <a:off x="5212262"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7"/>
          <p:cNvSpPr txBox="1"/>
          <p:nvPr>
            <p:ph idx="11" type="ftr"/>
          </p:nvPr>
        </p:nvSpPr>
        <p:spPr>
          <a:xfrm>
            <a:off x="381095" y="6235607"/>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2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27"/>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57" name="Google Shape;257;p27"/>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58" name="Google Shape;258;p27"/>
          <p:cNvSpPr/>
          <p:nvPr>
            <p:ph idx="2" type="pic"/>
          </p:nvPr>
        </p:nvSpPr>
        <p:spPr>
          <a:xfrm>
            <a:off x="6802438" y="23749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9" name="Google Shape;259;p27"/>
          <p:cNvSpPr/>
          <p:nvPr>
            <p:ph idx="3" type="pic"/>
          </p:nvPr>
        </p:nvSpPr>
        <p:spPr>
          <a:xfrm>
            <a:off x="6802438" y="4535424"/>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0" name="Shape 260"/>
        <p:cNvGrpSpPr/>
        <p:nvPr/>
      </p:nvGrpSpPr>
      <p:grpSpPr>
        <a:xfrm>
          <a:off x="0" y="0"/>
          <a:ext cx="0" cy="0"/>
          <a:chOff x="0" y="0"/>
          <a:chExt cx="0" cy="0"/>
        </a:xfrm>
      </p:grpSpPr>
      <p:sp>
        <p:nvSpPr>
          <p:cNvPr id="261" name="Google Shape;261;p2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62" name="Google Shape;262;p28"/>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63" name="Google Shape;263;p2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28"/>
          <p:cNvSpPr txBox="1"/>
          <p:nvPr>
            <p:ph idx="1" type="body"/>
          </p:nvPr>
        </p:nvSpPr>
        <p:spPr>
          <a:xfrm>
            <a:off x="497541"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65" name="Google Shape;265;p28"/>
          <p:cNvSpPr txBox="1"/>
          <p:nvPr>
            <p:ph idx="2" type="body"/>
          </p:nvPr>
        </p:nvSpPr>
        <p:spPr>
          <a:xfrm>
            <a:off x="4399878" y="2447365"/>
            <a:ext cx="3657600" cy="3678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66" name="Google Shape;266;p2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2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2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69" name="Google Shape;269;p28"/>
          <p:cNvSpPr txBox="1"/>
          <p:nvPr>
            <p:ph idx="3" type="body"/>
          </p:nvPr>
        </p:nvSpPr>
        <p:spPr>
          <a:xfrm>
            <a:off x="497541" y="2070847"/>
            <a:ext cx="36576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270" name="Google Shape;270;p28"/>
          <p:cNvSpPr txBox="1"/>
          <p:nvPr>
            <p:ph idx="4" type="body"/>
          </p:nvPr>
        </p:nvSpPr>
        <p:spPr>
          <a:xfrm>
            <a:off x="4399878" y="2070847"/>
            <a:ext cx="3657600" cy="322800"/>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271" name="Shape 271"/>
        <p:cNvGrpSpPr/>
        <p:nvPr/>
      </p:nvGrpSpPr>
      <p:grpSpPr>
        <a:xfrm>
          <a:off x="0" y="0"/>
          <a:ext cx="0" cy="0"/>
          <a:chOff x="0" y="0"/>
          <a:chExt cx="0" cy="0"/>
        </a:xfrm>
      </p:grpSpPr>
      <p:sp>
        <p:nvSpPr>
          <p:cNvPr id="272" name="Google Shape;272;p29"/>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73" name="Google Shape;273;p29"/>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74" name="Google Shape;274;p2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2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2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2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29"/>
          <p:cNvSpPr txBox="1"/>
          <p:nvPr>
            <p:ph idx="1" type="body"/>
          </p:nvPr>
        </p:nvSpPr>
        <p:spPr>
          <a:xfrm>
            <a:off x="502920" y="1985963"/>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79" name="Google Shape;279;p29"/>
          <p:cNvSpPr txBox="1"/>
          <p:nvPr>
            <p:ph idx="2" type="body"/>
          </p:nvPr>
        </p:nvSpPr>
        <p:spPr>
          <a:xfrm>
            <a:off x="502920" y="4164965"/>
            <a:ext cx="36573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80" name="Google Shape;280;p29"/>
          <p:cNvSpPr txBox="1"/>
          <p:nvPr>
            <p:ph idx="3"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81" name="Google Shape;281;p29"/>
          <p:cNvSpPr txBox="1"/>
          <p:nvPr>
            <p:ph idx="4"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ntent">
  <p:cSld name="1_4 Content">
    <p:spTree>
      <p:nvGrpSpPr>
        <p:cNvPr id="282" name="Shape 282"/>
        <p:cNvGrpSpPr/>
        <p:nvPr/>
      </p:nvGrpSpPr>
      <p:grpSpPr>
        <a:xfrm>
          <a:off x="0" y="0"/>
          <a:ext cx="0" cy="0"/>
          <a:chOff x="0" y="0"/>
          <a:chExt cx="0" cy="0"/>
        </a:xfrm>
      </p:grpSpPr>
      <p:sp>
        <p:nvSpPr>
          <p:cNvPr id="283" name="Google Shape;283;p3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3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87" name="Google Shape;287;p3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88" name="Google Shape;288;p3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89" name="Google Shape;289;p3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0" name="Google Shape;290;p3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Content">
  <p:cSld name="2_4 Content">
    <p:spTree>
      <p:nvGrpSpPr>
        <p:cNvPr id="291" name="Shape 291"/>
        <p:cNvGrpSpPr/>
        <p:nvPr/>
      </p:nvGrpSpPr>
      <p:grpSpPr>
        <a:xfrm>
          <a:off x="0" y="0"/>
          <a:ext cx="0" cy="0"/>
          <a:chOff x="0" y="0"/>
          <a:chExt cx="0" cy="0"/>
        </a:xfrm>
      </p:grpSpPr>
      <p:sp>
        <p:nvSpPr>
          <p:cNvPr id="292" name="Google Shape;292;p3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3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3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6" name="Google Shape;296;p3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7" name="Google Shape;297;p3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8" name="Google Shape;298;p3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299" name="Google Shape;299;p3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 name="Shape 35"/>
        <p:cNvGrpSpPr/>
        <p:nvPr/>
      </p:nvGrpSpPr>
      <p:grpSpPr>
        <a:xfrm>
          <a:off x="0" y="0"/>
          <a:ext cx="0" cy="0"/>
          <a:chOff x="0" y="0"/>
          <a:chExt cx="0" cy="0"/>
        </a:xfrm>
      </p:grpSpPr>
      <p:sp>
        <p:nvSpPr>
          <p:cNvPr id="36" name="Google Shape;36;p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7" name="Google Shape;37;p4"/>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8" name="Google Shape;38;p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0" name="Google Shape;40;p4"/>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1" name="Google Shape;41;p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4"/>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45" name="Google Shape;45;p4"/>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Content">
  <p:cSld name="3_4 Content">
    <p:spTree>
      <p:nvGrpSpPr>
        <p:cNvPr id="300" name="Shape 300"/>
        <p:cNvGrpSpPr/>
        <p:nvPr/>
      </p:nvGrpSpPr>
      <p:grpSpPr>
        <a:xfrm>
          <a:off x="0" y="0"/>
          <a:ext cx="0" cy="0"/>
          <a:chOff x="0" y="0"/>
          <a:chExt cx="0" cy="0"/>
        </a:xfrm>
      </p:grpSpPr>
      <p:sp>
        <p:nvSpPr>
          <p:cNvPr id="301" name="Google Shape;301;p3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3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3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32"/>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6" name="Google Shape;306;p32"/>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7" name="Google Shape;307;p32"/>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08" name="Google Shape;308;p32"/>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4 Content">
  <p:cSld name="4_4 Content">
    <p:spTree>
      <p:nvGrpSpPr>
        <p:cNvPr id="309" name="Shape 309"/>
        <p:cNvGrpSpPr/>
        <p:nvPr/>
      </p:nvGrpSpPr>
      <p:grpSpPr>
        <a:xfrm>
          <a:off x="0" y="0"/>
          <a:ext cx="0" cy="0"/>
          <a:chOff x="0" y="0"/>
          <a:chExt cx="0" cy="0"/>
        </a:xfrm>
      </p:grpSpPr>
      <p:sp>
        <p:nvSpPr>
          <p:cNvPr id="310" name="Google Shape;310;p3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3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3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14" name="Google Shape;314;p33"/>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5" name="Google Shape;315;p33"/>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6" name="Google Shape;316;p33"/>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17" name="Google Shape;317;p33"/>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4 Content">
  <p:cSld name="5_4 Content">
    <p:spTree>
      <p:nvGrpSpPr>
        <p:cNvPr id="318" name="Shape 318"/>
        <p:cNvGrpSpPr/>
        <p:nvPr/>
      </p:nvGrpSpPr>
      <p:grpSpPr>
        <a:xfrm>
          <a:off x="0" y="0"/>
          <a:ext cx="0" cy="0"/>
          <a:chOff x="0" y="0"/>
          <a:chExt cx="0" cy="0"/>
        </a:xfrm>
      </p:grpSpPr>
      <p:sp>
        <p:nvSpPr>
          <p:cNvPr id="319" name="Google Shape;319;p34"/>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3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3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3" name="Google Shape;323;p34"/>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4" name="Google Shape;324;p34"/>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5" name="Google Shape;325;p34"/>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26" name="Google Shape;326;p34"/>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4 Content">
  <p:cSld name="6_4 Content">
    <p:spTree>
      <p:nvGrpSpPr>
        <p:cNvPr id="327" name="Shape 327"/>
        <p:cNvGrpSpPr/>
        <p:nvPr/>
      </p:nvGrpSpPr>
      <p:grpSpPr>
        <a:xfrm>
          <a:off x="0" y="0"/>
          <a:ext cx="0" cy="0"/>
          <a:chOff x="0" y="0"/>
          <a:chExt cx="0" cy="0"/>
        </a:xfrm>
      </p:grpSpPr>
      <p:sp>
        <p:nvSpPr>
          <p:cNvPr id="328" name="Google Shape;328;p3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3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3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3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2" name="Google Shape;332;p35"/>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3" name="Google Shape;333;p35"/>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4" name="Google Shape;334;p35"/>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35" name="Google Shape;335;p35"/>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4 Content">
  <p:cSld name="7_4 Content">
    <p:spTree>
      <p:nvGrpSpPr>
        <p:cNvPr id="336" name="Shape 336"/>
        <p:cNvGrpSpPr/>
        <p:nvPr/>
      </p:nvGrpSpPr>
      <p:grpSpPr>
        <a:xfrm>
          <a:off x="0" y="0"/>
          <a:ext cx="0" cy="0"/>
          <a:chOff x="0" y="0"/>
          <a:chExt cx="0" cy="0"/>
        </a:xfrm>
      </p:grpSpPr>
      <p:sp>
        <p:nvSpPr>
          <p:cNvPr id="337" name="Google Shape;337;p3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3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3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3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41" name="Google Shape;341;p36"/>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2" name="Google Shape;342;p36"/>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3" name="Google Shape;343;p36"/>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44" name="Google Shape;344;p36"/>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4 Content">
  <p:cSld name="8_4 Content">
    <p:spTree>
      <p:nvGrpSpPr>
        <p:cNvPr id="345" name="Shape 345"/>
        <p:cNvGrpSpPr/>
        <p:nvPr/>
      </p:nvGrpSpPr>
      <p:grpSpPr>
        <a:xfrm>
          <a:off x="0" y="0"/>
          <a:ext cx="0" cy="0"/>
          <a:chOff x="0" y="0"/>
          <a:chExt cx="0" cy="0"/>
        </a:xfrm>
      </p:grpSpPr>
      <p:sp>
        <p:nvSpPr>
          <p:cNvPr id="346" name="Google Shape;346;p37"/>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3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3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3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50" name="Google Shape;350;p37"/>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1" name="Google Shape;351;p37"/>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2" name="Google Shape;352;p37"/>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53" name="Google Shape;353;p37"/>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4 Content">
  <p:cSld name="9_4 Content">
    <p:spTree>
      <p:nvGrpSpPr>
        <p:cNvPr id="354" name="Shape 354"/>
        <p:cNvGrpSpPr/>
        <p:nvPr/>
      </p:nvGrpSpPr>
      <p:grpSpPr>
        <a:xfrm>
          <a:off x="0" y="0"/>
          <a:ext cx="0" cy="0"/>
          <a:chOff x="0" y="0"/>
          <a:chExt cx="0" cy="0"/>
        </a:xfrm>
      </p:grpSpPr>
      <p:sp>
        <p:nvSpPr>
          <p:cNvPr id="355" name="Google Shape;355;p38"/>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38"/>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38"/>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38"/>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59" name="Google Shape;359;p38"/>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0" name="Google Shape;360;p38"/>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1" name="Google Shape;361;p38"/>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2" name="Google Shape;362;p38"/>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4 Content">
  <p:cSld name="10_4 Content">
    <p:spTree>
      <p:nvGrpSpPr>
        <p:cNvPr id="363" name="Shape 363"/>
        <p:cNvGrpSpPr/>
        <p:nvPr/>
      </p:nvGrpSpPr>
      <p:grpSpPr>
        <a:xfrm>
          <a:off x="0" y="0"/>
          <a:ext cx="0" cy="0"/>
          <a:chOff x="0" y="0"/>
          <a:chExt cx="0" cy="0"/>
        </a:xfrm>
      </p:grpSpPr>
      <p:sp>
        <p:nvSpPr>
          <p:cNvPr id="364" name="Google Shape;364;p39"/>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39"/>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39"/>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3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68" name="Google Shape;368;p39"/>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69" name="Google Shape;369;p39"/>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0" name="Google Shape;370;p3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1" name="Google Shape;371;p3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4 Content">
  <p:cSld name="11_4 Content">
    <p:spTree>
      <p:nvGrpSpPr>
        <p:cNvPr id="372" name="Shape 372"/>
        <p:cNvGrpSpPr/>
        <p:nvPr/>
      </p:nvGrpSpPr>
      <p:grpSpPr>
        <a:xfrm>
          <a:off x="0" y="0"/>
          <a:ext cx="0" cy="0"/>
          <a:chOff x="0" y="0"/>
          <a:chExt cx="0" cy="0"/>
        </a:xfrm>
      </p:grpSpPr>
      <p:sp>
        <p:nvSpPr>
          <p:cNvPr id="373" name="Google Shape;373;p40"/>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4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4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4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77" name="Google Shape;377;p40"/>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8" name="Google Shape;378;p40"/>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79" name="Google Shape;379;p4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0" name="Google Shape;380;p4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4 Content">
  <p:cSld name="12_4 Content">
    <p:spTree>
      <p:nvGrpSpPr>
        <p:cNvPr id="381" name="Shape 381"/>
        <p:cNvGrpSpPr/>
        <p:nvPr/>
      </p:nvGrpSpPr>
      <p:grpSpPr>
        <a:xfrm>
          <a:off x="0" y="0"/>
          <a:ext cx="0" cy="0"/>
          <a:chOff x="0" y="0"/>
          <a:chExt cx="0" cy="0"/>
        </a:xfrm>
      </p:grpSpPr>
      <p:sp>
        <p:nvSpPr>
          <p:cNvPr id="382" name="Google Shape;382;p4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41"/>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41"/>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4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86" name="Google Shape;386;p41"/>
          <p:cNvSpPr txBox="1"/>
          <p:nvPr>
            <p:ph idx="1" type="body"/>
          </p:nvPr>
        </p:nvSpPr>
        <p:spPr>
          <a:xfrm>
            <a:off x="502921" y="1985963"/>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7" name="Google Shape;387;p41"/>
          <p:cNvSpPr txBox="1"/>
          <p:nvPr>
            <p:ph idx="2" type="body"/>
          </p:nvPr>
        </p:nvSpPr>
        <p:spPr>
          <a:xfrm>
            <a:off x="502921" y="4164965"/>
            <a:ext cx="3657413"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8" name="Google Shape;388;p4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
        <p:nvSpPr>
          <p:cNvPr id="389" name="Google Shape;389;p4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23850" lvl="0" marL="457200" algn="l">
              <a:lnSpc>
                <a:spcPct val="100000"/>
              </a:lnSpc>
              <a:spcBef>
                <a:spcPts val="2000"/>
              </a:spcBef>
              <a:spcAft>
                <a:spcPts val="0"/>
              </a:spcAft>
              <a:buSzPts val="1500"/>
              <a:buChar char="■"/>
              <a:defRPr sz="1350"/>
            </a:lvl1pPr>
            <a:lvl2pPr indent="-314325" lvl="1" marL="914400" algn="l">
              <a:lnSpc>
                <a:spcPct val="100000"/>
              </a:lnSpc>
              <a:spcBef>
                <a:spcPts val="600"/>
              </a:spcBef>
              <a:spcAft>
                <a:spcPts val="0"/>
              </a:spcAft>
              <a:buSzPts val="1350"/>
              <a:buChar char="■"/>
              <a:defRPr sz="1350"/>
            </a:lvl2pPr>
            <a:lvl3pPr indent="-314325" lvl="2" marL="1371600" algn="l">
              <a:lnSpc>
                <a:spcPct val="100000"/>
              </a:lnSpc>
              <a:spcBef>
                <a:spcPts val="600"/>
              </a:spcBef>
              <a:spcAft>
                <a:spcPts val="0"/>
              </a:spcAft>
              <a:buSzPts val="1350"/>
              <a:buChar char="■"/>
              <a:defRPr sz="1350"/>
            </a:lvl3pPr>
            <a:lvl4pPr indent="-314325" lvl="3" marL="1828800" algn="l">
              <a:lnSpc>
                <a:spcPct val="100000"/>
              </a:lnSpc>
              <a:spcBef>
                <a:spcPts val="600"/>
              </a:spcBef>
              <a:spcAft>
                <a:spcPts val="0"/>
              </a:spcAft>
              <a:buSzPts val="1350"/>
              <a:buChar char="■"/>
              <a:defRPr sz="1350"/>
            </a:lvl4pPr>
            <a:lvl5pPr indent="-314325" lvl="4" marL="2286000" algn="l">
              <a:lnSpc>
                <a:spcPct val="100000"/>
              </a:lnSpc>
              <a:spcBef>
                <a:spcPts val="600"/>
              </a:spcBef>
              <a:spcAft>
                <a:spcPts val="0"/>
              </a:spcAft>
              <a:buSzPts val="1350"/>
              <a:buChar char="■"/>
              <a:defRPr sz="1350"/>
            </a:lvl5pPr>
            <a:lvl6pPr indent="-314325" lvl="5" marL="2743200" algn="l">
              <a:lnSpc>
                <a:spcPct val="100000"/>
              </a:lnSpc>
              <a:spcBef>
                <a:spcPts val="360"/>
              </a:spcBef>
              <a:spcAft>
                <a:spcPts val="0"/>
              </a:spcAft>
              <a:buSzPts val="1350"/>
              <a:buChar char="■"/>
              <a:defRPr sz="1350"/>
            </a:lvl6pPr>
            <a:lvl7pPr indent="-314325" lvl="6" marL="3200400" algn="l">
              <a:lnSpc>
                <a:spcPct val="100000"/>
              </a:lnSpc>
              <a:spcBef>
                <a:spcPts val="360"/>
              </a:spcBef>
              <a:spcAft>
                <a:spcPts val="0"/>
              </a:spcAft>
              <a:buSzPts val="1350"/>
              <a:buChar char="■"/>
              <a:defRPr sz="1350"/>
            </a:lvl7pPr>
            <a:lvl8pPr indent="-314325" lvl="7" marL="3657600" algn="l">
              <a:lnSpc>
                <a:spcPct val="100000"/>
              </a:lnSpc>
              <a:spcBef>
                <a:spcPts val="360"/>
              </a:spcBef>
              <a:spcAft>
                <a:spcPts val="0"/>
              </a:spcAft>
              <a:buSzPts val="1350"/>
              <a:buChar char="■"/>
              <a:defRPr sz="1350"/>
            </a:lvl8pPr>
            <a:lvl9pPr indent="-314325" lvl="8" marL="4114800" algn="l">
              <a:lnSpc>
                <a:spcPct val="100000"/>
              </a:lnSpc>
              <a:spcBef>
                <a:spcPts val="360"/>
              </a:spcBef>
              <a:spcAft>
                <a:spcPts val="0"/>
              </a:spcAft>
              <a:buSzPts val="1350"/>
              <a:buChar char="■"/>
              <a:defRPr sz="13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6" name="Shape 46"/>
        <p:cNvGrpSpPr/>
        <p:nvPr/>
      </p:nvGrpSpPr>
      <p:grpSpPr>
        <a:xfrm>
          <a:off x="0" y="0"/>
          <a:ext cx="0" cy="0"/>
          <a:chOff x="0" y="0"/>
          <a:chExt cx="0" cy="0"/>
        </a:xfrm>
      </p:grpSpPr>
      <p:sp>
        <p:nvSpPr>
          <p:cNvPr id="47" name="Google Shape;47;p5"/>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 name="Google Shape;48;p5"/>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9" name="Google Shape;49;p5"/>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0" name="Google Shape;50;p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2" name="Google Shape;52;p5"/>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53" name="Google Shape;53;p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90" name="Shape 390"/>
        <p:cNvGrpSpPr/>
        <p:nvPr/>
      </p:nvGrpSpPr>
      <p:grpSpPr>
        <a:xfrm>
          <a:off x="0" y="0"/>
          <a:ext cx="0" cy="0"/>
          <a:chOff x="0" y="0"/>
          <a:chExt cx="0" cy="0"/>
        </a:xfrm>
      </p:grpSpPr>
      <p:sp>
        <p:nvSpPr>
          <p:cNvPr id="391" name="Google Shape;391;p42"/>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42"/>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393" name="Google Shape;393;p42"/>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42"/>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2"/>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6" name="Google Shape;396;p42"/>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7" name="Google Shape;397;p42"/>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98" name="Google Shape;398;p42"/>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99" name="Google Shape;399;p42"/>
          <p:cNvSpPr/>
          <p:nvPr/>
        </p:nvSpPr>
        <p:spPr>
          <a:xfrm>
            <a:off x="4624388" y="228600"/>
            <a:ext cx="2057400" cy="20391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0" name="Google Shape;400;p42"/>
          <p:cNvSpPr/>
          <p:nvPr/>
        </p:nvSpPr>
        <p:spPr>
          <a:xfrm>
            <a:off x="6802438" y="2377440"/>
            <a:ext cx="2057400" cy="203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401" name="Shape 401"/>
        <p:cNvGrpSpPr/>
        <p:nvPr/>
      </p:nvGrpSpPr>
      <p:grpSpPr>
        <a:xfrm>
          <a:off x="0" y="0"/>
          <a:ext cx="0" cy="0"/>
          <a:chOff x="0" y="0"/>
          <a:chExt cx="0" cy="0"/>
        </a:xfrm>
      </p:grpSpPr>
      <p:sp>
        <p:nvSpPr>
          <p:cNvPr id="402" name="Google Shape;402;p4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03" name="Google Shape;403;p43"/>
          <p:cNvSpPr txBox="1"/>
          <p:nvPr>
            <p:ph type="title"/>
          </p:nvPr>
        </p:nvSpPr>
        <p:spPr>
          <a:xfrm>
            <a:off x="498474" y="134471"/>
            <a:ext cx="7556400" cy="99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43"/>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05" name="Google Shape;405;p4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4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4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08" name="Google Shape;408;p4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09" name="Google Shape;409;p43"/>
          <p:cNvSpPr txBox="1"/>
          <p:nvPr>
            <p:ph idx="2" type="body"/>
          </p:nvPr>
        </p:nvSpPr>
        <p:spPr>
          <a:xfrm>
            <a:off x="498518" y="1129553"/>
            <a:ext cx="7559100" cy="774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410" name="Shape 410"/>
        <p:cNvGrpSpPr/>
        <p:nvPr/>
      </p:nvGrpSpPr>
      <p:grpSpPr>
        <a:xfrm>
          <a:off x="0" y="0"/>
          <a:ext cx="0" cy="0"/>
          <a:chOff x="0" y="0"/>
          <a:chExt cx="0" cy="0"/>
        </a:xfrm>
      </p:grpSpPr>
      <p:sp>
        <p:nvSpPr>
          <p:cNvPr id="411" name="Google Shape;411;p44"/>
          <p:cNvSpPr txBox="1"/>
          <p:nvPr>
            <p:ph type="ctrTitle"/>
          </p:nvPr>
        </p:nvSpPr>
        <p:spPr>
          <a:xfrm>
            <a:off x="4800600" y="4624668"/>
            <a:ext cx="4038600" cy="93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4"/>
          <p:cNvSpPr txBox="1"/>
          <p:nvPr>
            <p:ph idx="1" type="subTitle"/>
          </p:nvPr>
        </p:nvSpPr>
        <p:spPr>
          <a:xfrm>
            <a:off x="4800600" y="5562599"/>
            <a:ext cx="4038600" cy="748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413" name="Google Shape;413;p44"/>
          <p:cNvSpPr txBox="1"/>
          <p:nvPr>
            <p:ph idx="10" type="dt"/>
          </p:nvPr>
        </p:nvSpPr>
        <p:spPr>
          <a:xfrm>
            <a:off x="4800600" y="6425640"/>
            <a:ext cx="12327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44"/>
          <p:cNvSpPr txBox="1"/>
          <p:nvPr>
            <p:ph idx="11" type="ftr"/>
          </p:nvPr>
        </p:nvSpPr>
        <p:spPr>
          <a:xfrm>
            <a:off x="6311153" y="6425640"/>
            <a:ext cx="26178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44"/>
          <p:cNvSpPr/>
          <p:nvPr/>
        </p:nvSpPr>
        <p:spPr>
          <a:xfrm>
            <a:off x="282575" y="228600"/>
            <a:ext cx="4235400" cy="418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6" name="Google Shape;416;p44"/>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7" name="Google Shape;417;p44"/>
          <p:cNvSpPr/>
          <p:nvPr/>
        </p:nvSpPr>
        <p:spPr>
          <a:xfrm>
            <a:off x="4624388" y="237744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18" name="Google Shape;418;p44"/>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19" name="Google Shape;419;p44"/>
          <p:cNvSpPr/>
          <p:nvPr>
            <p:ph idx="3" type="pic"/>
          </p:nvPr>
        </p:nvSpPr>
        <p:spPr>
          <a:xfrm>
            <a:off x="6802438" y="237744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20" name="Google Shape;420;p44"/>
          <p:cNvSpPr txBox="1"/>
          <p:nvPr>
            <p:ph idx="4" type="body"/>
          </p:nvPr>
        </p:nvSpPr>
        <p:spPr>
          <a:xfrm>
            <a:off x="857250" y="1779494"/>
            <a:ext cx="3086100" cy="204090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21" name="Google Shape;421;p44"/>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422" name="Shape 422"/>
        <p:cNvGrpSpPr/>
        <p:nvPr/>
      </p:nvGrpSpPr>
      <p:grpSpPr>
        <a:xfrm>
          <a:off x="0" y="0"/>
          <a:ext cx="0" cy="0"/>
          <a:chOff x="0" y="0"/>
          <a:chExt cx="0" cy="0"/>
        </a:xfrm>
      </p:grpSpPr>
      <p:sp>
        <p:nvSpPr>
          <p:cNvPr id="423" name="Google Shape;423;p4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24" name="Google Shape;424;p45"/>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25" name="Google Shape;425;p45"/>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45"/>
          <p:cNvSpPr txBox="1"/>
          <p:nvPr>
            <p:ph idx="1" type="body"/>
          </p:nvPr>
        </p:nvSpPr>
        <p:spPr>
          <a:xfrm>
            <a:off x="4410075" y="1985963"/>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27" name="Google Shape;427;p45"/>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45"/>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9" name="Google Shape;429;p45"/>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30" name="Google Shape;430;p45"/>
          <p:cNvSpPr txBox="1"/>
          <p:nvPr>
            <p:ph idx="2" type="body"/>
          </p:nvPr>
        </p:nvSpPr>
        <p:spPr>
          <a:xfrm>
            <a:off x="498518" y="1985963"/>
            <a:ext cx="3657600" cy="41403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31" name="Google Shape;431;p45"/>
          <p:cNvSpPr txBox="1"/>
          <p:nvPr>
            <p:ph idx="3" type="body"/>
          </p:nvPr>
        </p:nvSpPr>
        <p:spPr>
          <a:xfrm>
            <a:off x="4410075" y="4169664"/>
            <a:ext cx="3657600" cy="19659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2" name="Shape 432"/>
        <p:cNvGrpSpPr/>
        <p:nvPr/>
      </p:nvGrpSpPr>
      <p:grpSpPr>
        <a:xfrm>
          <a:off x="0" y="0"/>
          <a:ext cx="0" cy="0"/>
          <a:chOff x="0" y="0"/>
          <a:chExt cx="0" cy="0"/>
        </a:xfrm>
      </p:grpSpPr>
      <p:sp>
        <p:nvSpPr>
          <p:cNvPr id="433" name="Google Shape;433;p4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34" name="Google Shape;434;p46"/>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35" name="Google Shape;435;p46"/>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46"/>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46"/>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46"/>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39" name="Shape 439"/>
        <p:cNvGrpSpPr/>
        <p:nvPr/>
      </p:nvGrpSpPr>
      <p:grpSpPr>
        <a:xfrm>
          <a:off x="0" y="0"/>
          <a:ext cx="0" cy="0"/>
          <a:chOff x="0" y="0"/>
          <a:chExt cx="0" cy="0"/>
        </a:xfrm>
      </p:grpSpPr>
      <p:sp>
        <p:nvSpPr>
          <p:cNvPr id="440" name="Google Shape;440;p47"/>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41" name="Google Shape;441;p47"/>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47"/>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47"/>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4" name="Shape 444"/>
        <p:cNvGrpSpPr/>
        <p:nvPr/>
      </p:nvGrpSpPr>
      <p:grpSpPr>
        <a:xfrm>
          <a:off x="0" y="0"/>
          <a:ext cx="0" cy="0"/>
          <a:chOff x="0" y="0"/>
          <a:chExt cx="0" cy="0"/>
        </a:xfrm>
      </p:grpSpPr>
      <p:sp>
        <p:nvSpPr>
          <p:cNvPr id="445" name="Google Shape;445;p48"/>
          <p:cNvSpPr/>
          <p:nvPr/>
        </p:nvSpPr>
        <p:spPr>
          <a:xfrm>
            <a:off x="282575" y="228600"/>
            <a:ext cx="34512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46" name="Google Shape;446;p48"/>
          <p:cNvSpPr txBox="1"/>
          <p:nvPr>
            <p:ph type="title"/>
          </p:nvPr>
        </p:nvSpPr>
        <p:spPr>
          <a:xfrm>
            <a:off x="380555" y="2571750"/>
            <a:ext cx="32553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48"/>
          <p:cNvSpPr txBox="1"/>
          <p:nvPr>
            <p:ph idx="1" type="body"/>
          </p:nvPr>
        </p:nvSpPr>
        <p:spPr>
          <a:xfrm>
            <a:off x="4168775" y="273050"/>
            <a:ext cx="4597500" cy="5853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448" name="Google Shape;448;p48"/>
          <p:cNvSpPr txBox="1"/>
          <p:nvPr>
            <p:ph idx="2" type="body"/>
          </p:nvPr>
        </p:nvSpPr>
        <p:spPr>
          <a:xfrm>
            <a:off x="381093" y="3733800"/>
            <a:ext cx="32553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49" name="Google Shape;449;p48"/>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48"/>
          <p:cNvSpPr txBox="1"/>
          <p:nvPr>
            <p:ph idx="11" type="ftr"/>
          </p:nvPr>
        </p:nvSpPr>
        <p:spPr>
          <a:xfrm>
            <a:off x="3859305" y="6423585"/>
            <a:ext cx="3316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48"/>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2" name="Shape 452"/>
        <p:cNvGrpSpPr/>
        <p:nvPr/>
      </p:nvGrpSpPr>
      <p:grpSpPr>
        <a:xfrm>
          <a:off x="0" y="0"/>
          <a:ext cx="0" cy="0"/>
          <a:chOff x="0" y="0"/>
          <a:chExt cx="0" cy="0"/>
        </a:xfrm>
      </p:grpSpPr>
      <p:sp>
        <p:nvSpPr>
          <p:cNvPr id="453" name="Google Shape;453;p49"/>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54" name="Google Shape;454;p49"/>
          <p:cNvSpPr txBox="1"/>
          <p:nvPr>
            <p:ph type="title"/>
          </p:nvPr>
        </p:nvSpPr>
        <p:spPr>
          <a:xfrm>
            <a:off x="4169404" y="3124200"/>
            <a:ext cx="38982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49"/>
          <p:cNvSpPr/>
          <p:nvPr>
            <p:ph idx="2" type="pic"/>
          </p:nvPr>
        </p:nvSpPr>
        <p:spPr>
          <a:xfrm>
            <a:off x="277906" y="228600"/>
            <a:ext cx="3460800" cy="6345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56" name="Google Shape;456;p49"/>
          <p:cNvSpPr txBox="1"/>
          <p:nvPr>
            <p:ph idx="1" type="body"/>
          </p:nvPr>
        </p:nvSpPr>
        <p:spPr>
          <a:xfrm>
            <a:off x="4169404" y="3995737"/>
            <a:ext cx="38982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57" name="Google Shape;457;p49"/>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49"/>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49"/>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0" name="Google Shape;460;p49"/>
          <p:cNvSpPr txBox="1"/>
          <p:nvPr/>
        </p:nvSpPr>
        <p:spPr>
          <a:xfrm>
            <a:off x="3990110"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461" name="Shape 461"/>
        <p:cNvGrpSpPr/>
        <p:nvPr/>
      </p:nvGrpSpPr>
      <p:grpSpPr>
        <a:xfrm>
          <a:off x="0" y="0"/>
          <a:ext cx="0" cy="0"/>
          <a:chOff x="0" y="0"/>
          <a:chExt cx="0" cy="0"/>
        </a:xfrm>
      </p:grpSpPr>
      <p:sp>
        <p:nvSpPr>
          <p:cNvPr id="462" name="Google Shape;462;p50"/>
          <p:cNvSpPr txBox="1"/>
          <p:nvPr>
            <p:ph type="title"/>
          </p:nvPr>
        </p:nvSpPr>
        <p:spPr>
          <a:xfrm>
            <a:off x="506505" y="4424082"/>
            <a:ext cx="6191100" cy="833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50"/>
          <p:cNvSpPr/>
          <p:nvPr>
            <p:ph idx="2" type="pic"/>
          </p:nvPr>
        </p:nvSpPr>
        <p:spPr>
          <a:xfrm>
            <a:off x="277905" y="228600"/>
            <a:ext cx="63783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64" name="Google Shape;464;p50"/>
          <p:cNvSpPr txBox="1"/>
          <p:nvPr>
            <p:ph idx="1" type="body"/>
          </p:nvPr>
        </p:nvSpPr>
        <p:spPr>
          <a:xfrm>
            <a:off x="506505" y="5257799"/>
            <a:ext cx="6191100" cy="8859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65" name="Google Shape;465;p50"/>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50"/>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50"/>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p50"/>
          <p:cNvSpPr/>
          <p:nvPr/>
        </p:nvSpPr>
        <p:spPr>
          <a:xfrm>
            <a:off x="6802438" y="228600"/>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69" name="Google Shape;469;p50"/>
          <p:cNvSpPr/>
          <p:nvPr/>
        </p:nvSpPr>
        <p:spPr>
          <a:xfrm>
            <a:off x="6802438" y="2377440"/>
            <a:ext cx="20574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70" name="Google Shape;470;p50"/>
          <p:cNvSpPr txBox="1"/>
          <p:nvPr/>
        </p:nvSpPr>
        <p:spPr>
          <a:xfrm>
            <a:off x="327212" y="4632792"/>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471" name="Shape 471"/>
        <p:cNvGrpSpPr/>
        <p:nvPr/>
      </p:nvGrpSpPr>
      <p:grpSpPr>
        <a:xfrm>
          <a:off x="0" y="0"/>
          <a:ext cx="0" cy="0"/>
          <a:chOff x="0" y="0"/>
          <a:chExt cx="0" cy="0"/>
        </a:xfrm>
      </p:grpSpPr>
      <p:sp>
        <p:nvSpPr>
          <p:cNvPr id="472" name="Google Shape;472;p51"/>
          <p:cNvSpPr/>
          <p:nvPr/>
        </p:nvSpPr>
        <p:spPr>
          <a:xfrm>
            <a:off x="282575" y="228600"/>
            <a:ext cx="4235400" cy="6345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73" name="Google Shape;473;p51"/>
          <p:cNvSpPr txBox="1"/>
          <p:nvPr>
            <p:ph type="title"/>
          </p:nvPr>
        </p:nvSpPr>
        <p:spPr>
          <a:xfrm>
            <a:off x="380554" y="2571750"/>
            <a:ext cx="4016700" cy="1161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51"/>
          <p:cNvSpPr txBox="1"/>
          <p:nvPr>
            <p:ph idx="1" type="body"/>
          </p:nvPr>
        </p:nvSpPr>
        <p:spPr>
          <a:xfrm>
            <a:off x="381094" y="3733800"/>
            <a:ext cx="4015200" cy="2392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75" name="Google Shape;475;p51"/>
          <p:cNvSpPr txBox="1"/>
          <p:nvPr>
            <p:ph idx="10" type="dt"/>
          </p:nvPr>
        </p:nvSpPr>
        <p:spPr>
          <a:xfrm>
            <a:off x="3048000" y="6235607"/>
            <a:ext cx="134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51"/>
          <p:cNvSpPr txBox="1"/>
          <p:nvPr>
            <p:ph idx="11" type="ftr"/>
          </p:nvPr>
        </p:nvSpPr>
        <p:spPr>
          <a:xfrm>
            <a:off x="381095" y="6235607"/>
            <a:ext cx="2590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51"/>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78" name="Google Shape;478;p51"/>
          <p:cNvSpPr txBox="1"/>
          <p:nvPr/>
        </p:nvSpPr>
        <p:spPr>
          <a:xfrm>
            <a:off x="424891" y="174812"/>
            <a:ext cx="413400" cy="831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79" name="Google Shape;479;p51"/>
          <p:cNvSpPr/>
          <p:nvPr/>
        </p:nvSpPr>
        <p:spPr>
          <a:xfrm>
            <a:off x="6802438" y="228600"/>
            <a:ext cx="2057400" cy="2039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0" name="Google Shape;480;p51"/>
          <p:cNvSpPr/>
          <p:nvPr/>
        </p:nvSpPr>
        <p:spPr>
          <a:xfrm>
            <a:off x="4624388" y="4534726"/>
            <a:ext cx="20574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1" name="Google Shape;481;p51"/>
          <p:cNvSpPr/>
          <p:nvPr>
            <p:ph idx="2" type="pic"/>
          </p:nvPr>
        </p:nvSpPr>
        <p:spPr>
          <a:xfrm>
            <a:off x="4624388"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82" name="Google Shape;482;p51"/>
          <p:cNvSpPr/>
          <p:nvPr>
            <p:ph idx="3" type="pic"/>
          </p:nvPr>
        </p:nvSpPr>
        <p:spPr>
          <a:xfrm>
            <a:off x="4624388" y="2381663"/>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83" name="Google Shape;483;p51"/>
          <p:cNvSpPr/>
          <p:nvPr>
            <p:ph idx="4" type="pic"/>
          </p:nvPr>
        </p:nvSpPr>
        <p:spPr>
          <a:xfrm>
            <a:off x="6803136" y="2381662"/>
            <a:ext cx="20574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56" name="Shape 56"/>
        <p:cNvGrpSpPr/>
        <p:nvPr/>
      </p:nvGrpSpPr>
      <p:grpSpPr>
        <a:xfrm>
          <a:off x="0" y="0"/>
          <a:ext cx="0" cy="0"/>
          <a:chOff x="0" y="0"/>
          <a:chExt cx="0" cy="0"/>
        </a:xfrm>
      </p:grpSpPr>
      <p:sp>
        <p:nvSpPr>
          <p:cNvPr id="57" name="Google Shape;57;p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8" name="Google Shape;58;p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0" name="Google Shape;60;p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63" name="Google Shape;63;p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4" name="Google Shape;64;p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484" name="Shape 484"/>
        <p:cNvGrpSpPr/>
        <p:nvPr/>
      </p:nvGrpSpPr>
      <p:grpSpPr>
        <a:xfrm>
          <a:off x="0" y="0"/>
          <a:ext cx="0" cy="0"/>
          <a:chOff x="0" y="0"/>
          <a:chExt cx="0" cy="0"/>
        </a:xfrm>
      </p:grpSpPr>
      <p:sp>
        <p:nvSpPr>
          <p:cNvPr id="485" name="Google Shape;485;p52"/>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86" name="Google Shape;486;p52"/>
          <p:cNvSpPr txBox="1"/>
          <p:nvPr>
            <p:ph type="title"/>
          </p:nvPr>
        </p:nvSpPr>
        <p:spPr>
          <a:xfrm>
            <a:off x="4953000" y="3124200"/>
            <a:ext cx="31089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52"/>
          <p:cNvSpPr/>
          <p:nvPr>
            <p:ph idx="2" type="pic"/>
          </p:nvPr>
        </p:nvSpPr>
        <p:spPr>
          <a:xfrm>
            <a:off x="277905" y="2365248"/>
            <a:ext cx="4240200" cy="41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488" name="Google Shape;488;p52"/>
          <p:cNvSpPr txBox="1"/>
          <p:nvPr>
            <p:ph idx="1" type="body"/>
          </p:nvPr>
        </p:nvSpPr>
        <p:spPr>
          <a:xfrm>
            <a:off x="4953000" y="3995737"/>
            <a:ext cx="3108900" cy="214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489" name="Google Shape;489;p52"/>
          <p:cNvSpPr txBox="1"/>
          <p:nvPr>
            <p:ph idx="10" type="dt"/>
          </p:nvPr>
        </p:nvSpPr>
        <p:spPr>
          <a:xfrm>
            <a:off x="7391399" y="6423585"/>
            <a:ext cx="1537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52"/>
          <p:cNvSpPr txBox="1"/>
          <p:nvPr>
            <p:ph idx="11" type="ftr"/>
          </p:nvPr>
        </p:nvSpPr>
        <p:spPr>
          <a:xfrm>
            <a:off x="4191000" y="6423585"/>
            <a:ext cx="30051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5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92" name="Google Shape;492;p52"/>
          <p:cNvSpPr txBox="1"/>
          <p:nvPr/>
        </p:nvSpPr>
        <p:spPr>
          <a:xfrm>
            <a:off x="4750361" y="3370730"/>
            <a:ext cx="220500" cy="36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B86EB8"/>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493" name="Google Shape;493;p52"/>
          <p:cNvSpPr/>
          <p:nvPr>
            <p:ph idx="3" type="pic"/>
          </p:nvPr>
        </p:nvSpPr>
        <p:spPr>
          <a:xfrm>
            <a:off x="27790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94" name="Google Shape;494;p52"/>
          <p:cNvSpPr/>
          <p:nvPr>
            <p:ph idx="4" type="pic"/>
          </p:nvPr>
        </p:nvSpPr>
        <p:spPr>
          <a:xfrm>
            <a:off x="2460625" y="228600"/>
            <a:ext cx="2057400" cy="2039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495" name="Shape 495"/>
        <p:cNvGrpSpPr/>
        <p:nvPr/>
      </p:nvGrpSpPr>
      <p:grpSpPr>
        <a:xfrm>
          <a:off x="0" y="0"/>
          <a:ext cx="0" cy="0"/>
          <a:chOff x="0" y="0"/>
          <a:chExt cx="0" cy="0"/>
        </a:xfrm>
      </p:grpSpPr>
      <p:sp>
        <p:nvSpPr>
          <p:cNvPr id="496" name="Google Shape;496;p5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497" name="Google Shape;497;p53"/>
          <p:cNvSpPr txBox="1"/>
          <p:nvPr/>
        </p:nvSpPr>
        <p:spPr>
          <a:xfrm>
            <a:off x="223185" y="228600"/>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98" name="Google Shape;498;p53"/>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53"/>
          <p:cNvSpPr txBox="1"/>
          <p:nvPr>
            <p:ph idx="1" type="body"/>
          </p:nvPr>
        </p:nvSpPr>
        <p:spPr>
          <a:xfrm rot="5400000">
            <a:off x="2204037" y="275550"/>
            <a:ext cx="4145100" cy="75564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00" name="Google Shape;500;p53"/>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1" name="Google Shape;501;p53"/>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2" name="Google Shape;502;p53"/>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503" name="Shape 503"/>
        <p:cNvGrpSpPr/>
        <p:nvPr/>
      </p:nvGrpSpPr>
      <p:grpSpPr>
        <a:xfrm>
          <a:off x="0" y="0"/>
          <a:ext cx="0" cy="0"/>
          <a:chOff x="0" y="0"/>
          <a:chExt cx="0" cy="0"/>
        </a:xfrm>
      </p:grpSpPr>
      <p:sp>
        <p:nvSpPr>
          <p:cNvPr id="504" name="Google Shape;504;p54"/>
          <p:cNvSpPr/>
          <p:nvPr/>
        </p:nvSpPr>
        <p:spPr>
          <a:xfrm>
            <a:off x="8166847" y="282573"/>
            <a:ext cx="685800" cy="30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505" name="Google Shape;505;p54"/>
          <p:cNvSpPr txBox="1"/>
          <p:nvPr>
            <p:ph type="title"/>
          </p:nvPr>
        </p:nvSpPr>
        <p:spPr>
          <a:xfrm rot="5400000">
            <a:off x="5750740" y="3199792"/>
            <a:ext cx="5171400" cy="6813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54"/>
          <p:cNvSpPr txBox="1"/>
          <p:nvPr>
            <p:ph idx="1" type="body"/>
          </p:nvPr>
        </p:nvSpPr>
        <p:spPr>
          <a:xfrm rot="5400000">
            <a:off x="1293750" y="122206"/>
            <a:ext cx="5184900"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07" name="Google Shape;507;p54"/>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54"/>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54"/>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10" name="Google Shape;510;p54"/>
          <p:cNvSpPr txBox="1"/>
          <p:nvPr/>
        </p:nvSpPr>
        <p:spPr>
          <a:xfrm rot="-5400000">
            <a:off x="8593116" y="561571"/>
            <a:ext cx="261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 name="Shape 65"/>
        <p:cNvGrpSpPr/>
        <p:nvPr/>
      </p:nvGrpSpPr>
      <p:grpSpPr>
        <a:xfrm>
          <a:off x="0" y="0"/>
          <a:ext cx="0" cy="0"/>
          <a:chOff x="0" y="0"/>
          <a:chExt cx="0" cy="0"/>
        </a:xfrm>
      </p:grpSpPr>
      <p:sp>
        <p:nvSpPr>
          <p:cNvPr id="66" name="Google Shape;66;p7"/>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67" name="Google Shape;67;p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69" name="Google Shape;69;p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7"/>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74" name="Shape 74"/>
        <p:cNvGrpSpPr/>
        <p:nvPr/>
      </p:nvGrpSpPr>
      <p:grpSpPr>
        <a:xfrm>
          <a:off x="0" y="0"/>
          <a:ext cx="0" cy="0"/>
          <a:chOff x="0" y="0"/>
          <a:chExt cx="0" cy="0"/>
        </a:xfrm>
      </p:grpSpPr>
      <p:sp>
        <p:nvSpPr>
          <p:cNvPr id="75" name="Google Shape;75;p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6" name="Google Shape;76;p8"/>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78" name="Google Shape;78;p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8"/>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82" name="Google Shape;82;p8"/>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83" name="Shape 83"/>
        <p:cNvGrpSpPr/>
        <p:nvPr/>
      </p:nvGrpSpPr>
      <p:grpSpPr>
        <a:xfrm>
          <a:off x="0" y="0"/>
          <a:ext cx="0" cy="0"/>
          <a:chOff x="0" y="0"/>
          <a:chExt cx="0" cy="0"/>
        </a:xfrm>
      </p:grpSpPr>
      <p:sp>
        <p:nvSpPr>
          <p:cNvPr id="84" name="Google Shape;84;p9"/>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86" name="Google Shape;86;p9"/>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89" name="Google Shape;89;p9"/>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0" name="Google Shape;90;p9"/>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1" name="Google Shape;91;p9"/>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2" name="Google Shape;92;p9"/>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3" name="Google Shape;93;p9"/>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94" name="Google Shape;94;p9"/>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5" name="Shape 95"/>
        <p:cNvGrpSpPr/>
        <p:nvPr/>
      </p:nvGrpSpPr>
      <p:grpSpPr>
        <a:xfrm>
          <a:off x="0" y="0"/>
          <a:ext cx="0" cy="0"/>
          <a:chOff x="0" y="0"/>
          <a:chExt cx="0" cy="0"/>
        </a:xfrm>
      </p:grpSpPr>
      <p:sp>
        <p:nvSpPr>
          <p:cNvPr id="96" name="Google Shape;96;p1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97" name="Google Shape;97;p1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B86EB8"/>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8" name="Google Shape;98;p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0"/>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0" name="Google Shape;100;p1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0"/>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4" name="Google Shape;104;p10"/>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5" Type="http://schemas.openxmlformats.org/officeDocument/2006/relationships/slideLayout" Target="../slideLayouts/slideLayout25.xml"/><Relationship Id="rId6" Type="http://schemas.openxmlformats.org/officeDocument/2006/relationships/slideLayout" Target="../slideLayouts/slideLayout26.xml"/><Relationship Id="rId29" Type="http://schemas.openxmlformats.org/officeDocument/2006/relationships/slideLayout" Target="../slideLayouts/slideLayout49.xml"/><Relationship Id="rId7" Type="http://schemas.openxmlformats.org/officeDocument/2006/relationships/slideLayout" Target="../slideLayouts/slideLayout27.xml"/><Relationship Id="rId8" Type="http://schemas.openxmlformats.org/officeDocument/2006/relationships/slideLayout" Target="../slideLayouts/slideLayout28.xml"/><Relationship Id="rId31" Type="http://schemas.openxmlformats.org/officeDocument/2006/relationships/slideLayout" Target="../slideLayouts/slideLayout51.xml"/><Relationship Id="rId30" Type="http://schemas.openxmlformats.org/officeDocument/2006/relationships/slideLayout" Target="../slideLayouts/slideLayout50.xml"/><Relationship Id="rId11" Type="http://schemas.openxmlformats.org/officeDocument/2006/relationships/slideLayout" Target="../slideLayouts/slideLayout31.xml"/><Relationship Id="rId33" Type="http://schemas.openxmlformats.org/officeDocument/2006/relationships/theme" Target="../theme/theme1.xml"/><Relationship Id="rId10" Type="http://schemas.openxmlformats.org/officeDocument/2006/relationships/slideLayout" Target="../slideLayouts/slideLayout30.xml"/><Relationship Id="rId32" Type="http://schemas.openxmlformats.org/officeDocument/2006/relationships/slideLayout" Target="../slideLayouts/slideLayout52.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2"/>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8" name="Google Shape;208;p22"/>
          <p:cNvSpPr txBox="1"/>
          <p:nvPr>
            <p:ph idx="1" type="body"/>
          </p:nvPr>
        </p:nvSpPr>
        <p:spPr>
          <a:xfrm>
            <a:off x="498474" y="1981200"/>
            <a:ext cx="75564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09" name="Google Shape;209;p22"/>
          <p:cNvSpPr txBox="1"/>
          <p:nvPr>
            <p:ph idx="10" type="dt"/>
          </p:nvPr>
        </p:nvSpPr>
        <p:spPr>
          <a:xfrm>
            <a:off x="6795247" y="6423585"/>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10" name="Google Shape;210;p22"/>
          <p:cNvSpPr txBox="1"/>
          <p:nvPr>
            <p:ph idx="11" type="ftr"/>
          </p:nvPr>
        </p:nvSpPr>
        <p:spPr>
          <a:xfrm>
            <a:off x="201706" y="6423585"/>
            <a:ext cx="61230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11" name="Google Shape;211;p22"/>
          <p:cNvSpPr txBox="1"/>
          <p:nvPr>
            <p:ph idx="12" type="sldNum"/>
          </p:nvPr>
        </p:nvSpPr>
        <p:spPr>
          <a:xfrm>
            <a:off x="8305800" y="242234"/>
            <a:ext cx="554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2.jpg"/><Relationship Id="rId9" Type="http://schemas.openxmlformats.org/officeDocument/2006/relationships/image" Target="../media/image25.png"/><Relationship Id="rId5" Type="http://schemas.openxmlformats.org/officeDocument/2006/relationships/image" Target="../media/image27.gif"/><Relationship Id="rId6" Type="http://schemas.openxmlformats.org/officeDocument/2006/relationships/image" Target="../media/image21.jpg"/><Relationship Id="rId7" Type="http://schemas.openxmlformats.org/officeDocument/2006/relationships/image" Target="../media/image28.png"/><Relationship Id="rId8" Type="http://schemas.openxmlformats.org/officeDocument/2006/relationships/image" Target="../media/image26.png"/><Relationship Id="rId10"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5"/>
          <p:cNvSpPr txBox="1"/>
          <p:nvPr>
            <p:ph type="title"/>
          </p:nvPr>
        </p:nvSpPr>
        <p:spPr>
          <a:xfrm>
            <a:off x="895728" y="3431664"/>
            <a:ext cx="5638800" cy="136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Rockwell"/>
              <a:buNone/>
            </a:pPr>
            <a:r>
              <a:rPr lang="en-US" sz="4000"/>
              <a:t>Unit 8 </a:t>
            </a:r>
            <a:endParaRPr sz="4000"/>
          </a:p>
        </p:txBody>
      </p:sp>
      <p:sp>
        <p:nvSpPr>
          <p:cNvPr id="517" name="Google Shape;517;p55"/>
          <p:cNvSpPr txBox="1"/>
          <p:nvPr>
            <p:ph idx="1" type="body"/>
          </p:nvPr>
        </p:nvSpPr>
        <p:spPr>
          <a:xfrm>
            <a:off x="1358675" y="4767001"/>
            <a:ext cx="6627900" cy="99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750"/>
              <a:buNone/>
            </a:pPr>
            <a:r>
              <a:rPr lang="en-US" sz="5000"/>
              <a:t>Acids and Bases</a:t>
            </a:r>
            <a:endParaRPr sz="5000"/>
          </a:p>
        </p:txBody>
      </p:sp>
      <p:pic>
        <p:nvPicPr>
          <p:cNvPr id="518" name="Google Shape;518;p55"/>
          <p:cNvPicPr preferRelativeResize="0"/>
          <p:nvPr/>
        </p:nvPicPr>
        <p:blipFill rotWithShape="1">
          <a:blip r:embed="rId3">
            <a:alphaModFix/>
          </a:blip>
          <a:srcRect b="0" l="0" r="0" t="0"/>
          <a:stretch/>
        </p:blipFill>
        <p:spPr>
          <a:xfrm>
            <a:off x="4610767" y="740894"/>
            <a:ext cx="3891547" cy="3825589"/>
          </a:xfrm>
          <a:prstGeom prst="rect">
            <a:avLst/>
          </a:prstGeom>
          <a:noFill/>
          <a:ln cap="flat" cmpd="sng" w="76200">
            <a:solidFill>
              <a:srgbClr val="999966"/>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4"/>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8.3 Percent Ionization</a:t>
            </a:r>
            <a:endParaRPr/>
          </a:p>
        </p:txBody>
      </p:sp>
      <p:sp>
        <p:nvSpPr>
          <p:cNvPr id="615" name="Google Shape;615;p64"/>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616" name="Google Shape;616;p64"/>
          <p:cNvSpPr txBox="1"/>
          <p:nvPr/>
        </p:nvSpPr>
        <p:spPr>
          <a:xfrm>
            <a:off x="0" y="6385249"/>
            <a:ext cx="9144000" cy="46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among pH, pOH, and concentrations of all species in a solution of a monoprotic weak acid or weak base. </a:t>
            </a:r>
            <a:endParaRPr i="0" u="none" cap="none" strike="noStrike">
              <a:solidFill>
                <a:schemeClr val="dk1"/>
              </a:solidFill>
              <a:latin typeface="Calibri"/>
              <a:ea typeface="Calibri"/>
              <a:cs typeface="Calibri"/>
              <a:sym typeface="Calibri"/>
            </a:endParaRPr>
          </a:p>
        </p:txBody>
      </p:sp>
      <p:sp>
        <p:nvSpPr>
          <p:cNvPr id="617" name="Google Shape;617;p64"/>
          <p:cNvSpPr txBox="1"/>
          <p:nvPr/>
        </p:nvSpPr>
        <p:spPr>
          <a:xfrm>
            <a:off x="35775" y="1115000"/>
            <a:ext cx="8019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latin typeface="Rockwell"/>
                <a:ea typeface="Rockwell"/>
                <a:cs typeface="Rockwell"/>
                <a:sym typeface="Rockwell"/>
              </a:rPr>
              <a:t>The percent ionization of a weak acid (or weak base) can be calculated from its pK</a:t>
            </a:r>
            <a:r>
              <a:rPr baseline="-25000" lang="en-US" sz="2000">
                <a:solidFill>
                  <a:schemeClr val="dk1"/>
                </a:solidFill>
                <a:latin typeface="Rockwell"/>
                <a:ea typeface="Rockwell"/>
                <a:cs typeface="Rockwell"/>
                <a:sym typeface="Rockwell"/>
              </a:rPr>
              <a:t>a</a:t>
            </a:r>
            <a:r>
              <a:rPr lang="en-US" sz="2000">
                <a:solidFill>
                  <a:schemeClr val="dk1"/>
                </a:solidFill>
                <a:latin typeface="Rockwell"/>
                <a:ea typeface="Rockwell"/>
                <a:cs typeface="Rockwell"/>
                <a:sym typeface="Rockwell"/>
              </a:rPr>
              <a:t> (pK</a:t>
            </a:r>
            <a:r>
              <a:rPr baseline="-25000" lang="en-US" sz="2000">
                <a:solidFill>
                  <a:schemeClr val="dk1"/>
                </a:solidFill>
                <a:latin typeface="Rockwell"/>
                <a:ea typeface="Rockwell"/>
                <a:cs typeface="Rockwell"/>
                <a:sym typeface="Rockwell"/>
              </a:rPr>
              <a:t>b</a:t>
            </a:r>
            <a:r>
              <a:rPr lang="en-US" sz="2000">
                <a:solidFill>
                  <a:schemeClr val="dk1"/>
                </a:solidFill>
                <a:latin typeface="Rockwell"/>
                <a:ea typeface="Rockwell"/>
                <a:cs typeface="Rockwell"/>
                <a:sym typeface="Rockwell"/>
              </a:rPr>
              <a:t>) and the initial concentration of the acid (or base). </a:t>
            </a:r>
            <a:endParaRPr sz="2000">
              <a:solidFill>
                <a:schemeClr val="dk1"/>
              </a:solidFill>
              <a:latin typeface="Rockwell"/>
              <a:ea typeface="Rockwell"/>
              <a:cs typeface="Rockwell"/>
              <a:sym typeface="Rockwell"/>
            </a:endParaRPr>
          </a:p>
          <a:p>
            <a:pPr indent="0" lvl="0" marL="0" rtl="0" algn="l">
              <a:spcBef>
                <a:spcPts val="0"/>
              </a:spcBef>
              <a:spcAft>
                <a:spcPts val="0"/>
              </a:spcAft>
              <a:buNone/>
            </a:pPr>
            <a:r>
              <a:t/>
            </a:r>
            <a:endParaRPr sz="2000">
              <a:solidFill>
                <a:schemeClr val="dk1"/>
              </a:solidFill>
              <a:latin typeface="Rockwell"/>
              <a:ea typeface="Rockwell"/>
              <a:cs typeface="Rockwell"/>
              <a:sym typeface="Rockwell"/>
            </a:endParaRPr>
          </a:p>
          <a:p>
            <a:pPr indent="0" lvl="0" marL="0" rtl="0" algn="l">
              <a:spcBef>
                <a:spcPts val="0"/>
              </a:spcBef>
              <a:spcAft>
                <a:spcPts val="0"/>
              </a:spcAft>
              <a:buNone/>
            </a:pPr>
            <a:r>
              <a:rPr b="1" lang="en-US" sz="2000">
                <a:solidFill>
                  <a:schemeClr val="dk1"/>
                </a:solidFill>
                <a:latin typeface="Rockwell"/>
                <a:ea typeface="Rockwell"/>
                <a:cs typeface="Rockwell"/>
                <a:sym typeface="Rockwell"/>
              </a:rPr>
              <a:t>THIS IS NOT ON THE EQUATION SHEET - KNOW THESE FORMULAS!!</a:t>
            </a:r>
            <a:endParaRPr b="1" sz="2000">
              <a:solidFill>
                <a:schemeClr val="dk1"/>
              </a:solidFill>
              <a:latin typeface="Rockwell"/>
              <a:ea typeface="Rockwell"/>
              <a:cs typeface="Rockwell"/>
              <a:sym typeface="Rockwell"/>
            </a:endParaRPr>
          </a:p>
        </p:txBody>
      </p:sp>
      <p:sp>
        <p:nvSpPr>
          <p:cNvPr id="618" name="Google Shape;618;p64"/>
          <p:cNvSpPr txBox="1"/>
          <p:nvPr/>
        </p:nvSpPr>
        <p:spPr>
          <a:xfrm>
            <a:off x="6196650" y="3657600"/>
            <a:ext cx="2844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600">
                <a:latin typeface="Rockwell"/>
                <a:ea typeface="Rockwell"/>
                <a:cs typeface="Rockwell"/>
                <a:sym typeface="Rockwell"/>
              </a:rPr>
              <a:t>The larger the magnitude of K</a:t>
            </a:r>
            <a:r>
              <a:rPr baseline="-25000" i="1" lang="en-US" sz="1600">
                <a:latin typeface="Rockwell"/>
                <a:ea typeface="Rockwell"/>
                <a:cs typeface="Rockwell"/>
                <a:sym typeface="Rockwell"/>
              </a:rPr>
              <a:t>a</a:t>
            </a:r>
            <a:r>
              <a:rPr i="1" lang="en-US" sz="1600">
                <a:latin typeface="Rockwell"/>
                <a:ea typeface="Rockwell"/>
                <a:cs typeface="Rockwell"/>
                <a:sym typeface="Rockwell"/>
              </a:rPr>
              <a:t>, the stronger the acid (and the more it ionizes). </a:t>
            </a:r>
            <a:endParaRPr i="1" sz="1600">
              <a:latin typeface="Rockwell"/>
              <a:ea typeface="Rockwell"/>
              <a:cs typeface="Rockwell"/>
              <a:sym typeface="Rockwell"/>
            </a:endParaRPr>
          </a:p>
          <a:p>
            <a:pPr indent="0" lvl="0" marL="0" rtl="0" algn="l">
              <a:spcBef>
                <a:spcPts val="0"/>
              </a:spcBef>
              <a:spcAft>
                <a:spcPts val="0"/>
              </a:spcAft>
              <a:buNone/>
            </a:pPr>
            <a:r>
              <a:t/>
            </a:r>
            <a:endParaRPr i="1" sz="1600">
              <a:latin typeface="Rockwell"/>
              <a:ea typeface="Rockwell"/>
              <a:cs typeface="Rockwell"/>
              <a:sym typeface="Rockwell"/>
            </a:endParaRPr>
          </a:p>
          <a:p>
            <a:pPr indent="0" lvl="0" marL="0" rtl="0" algn="l">
              <a:spcBef>
                <a:spcPts val="0"/>
              </a:spcBef>
              <a:spcAft>
                <a:spcPts val="0"/>
              </a:spcAft>
              <a:buNone/>
            </a:pPr>
            <a:r>
              <a:rPr i="1" lang="en-US" sz="1600">
                <a:latin typeface="Rockwell"/>
                <a:ea typeface="Rockwell"/>
                <a:cs typeface="Rockwell"/>
                <a:sym typeface="Rockwell"/>
              </a:rPr>
              <a:t>The smaller the value of pK</a:t>
            </a:r>
            <a:r>
              <a:rPr baseline="-25000" i="1" lang="en-US" sz="1600">
                <a:latin typeface="Rockwell"/>
                <a:ea typeface="Rockwell"/>
                <a:cs typeface="Rockwell"/>
                <a:sym typeface="Rockwell"/>
              </a:rPr>
              <a:t>a</a:t>
            </a:r>
            <a:r>
              <a:rPr i="1" lang="en-US" sz="1600">
                <a:latin typeface="Rockwell"/>
                <a:ea typeface="Rockwell"/>
                <a:cs typeface="Rockwell"/>
                <a:sym typeface="Rockwell"/>
              </a:rPr>
              <a:t>, the stronger the acid (the more it ionizes).</a:t>
            </a:r>
            <a:endParaRPr i="1" sz="1600">
              <a:latin typeface="Rockwell"/>
              <a:ea typeface="Rockwell"/>
              <a:cs typeface="Rockwell"/>
              <a:sym typeface="Rockwell"/>
            </a:endParaRPr>
          </a:p>
        </p:txBody>
      </p:sp>
      <p:pic>
        <p:nvPicPr>
          <p:cNvPr id="619" name="Google Shape;619;p64"/>
          <p:cNvPicPr preferRelativeResize="0"/>
          <p:nvPr/>
        </p:nvPicPr>
        <p:blipFill>
          <a:blip r:embed="rId3">
            <a:alphaModFix/>
          </a:blip>
          <a:stretch>
            <a:fillRect/>
          </a:stretch>
        </p:blipFill>
        <p:spPr>
          <a:xfrm>
            <a:off x="0" y="3352802"/>
            <a:ext cx="6156675" cy="1104114"/>
          </a:xfrm>
          <a:prstGeom prst="rect">
            <a:avLst/>
          </a:prstGeom>
          <a:noFill/>
          <a:ln>
            <a:noFill/>
          </a:ln>
        </p:spPr>
      </p:pic>
      <p:pic>
        <p:nvPicPr>
          <p:cNvPr id="620" name="Google Shape;620;p64"/>
          <p:cNvPicPr preferRelativeResize="0"/>
          <p:nvPr/>
        </p:nvPicPr>
        <p:blipFill>
          <a:blip r:embed="rId4">
            <a:alphaModFix/>
          </a:blip>
          <a:stretch>
            <a:fillRect/>
          </a:stretch>
        </p:blipFill>
        <p:spPr>
          <a:xfrm>
            <a:off x="-9" y="5014248"/>
            <a:ext cx="6156685" cy="111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5"/>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8.3 Percent Ionization</a:t>
            </a:r>
            <a:endParaRPr/>
          </a:p>
        </p:txBody>
      </p:sp>
      <p:sp>
        <p:nvSpPr>
          <p:cNvPr id="626" name="Google Shape;626;p65"/>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627" name="Google Shape;627;p65"/>
          <p:cNvSpPr txBox="1"/>
          <p:nvPr/>
        </p:nvSpPr>
        <p:spPr>
          <a:xfrm>
            <a:off x="0" y="6385249"/>
            <a:ext cx="9144000" cy="46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among pH, pOH, and concentrations of all species in a solution of a monoprotic weak acid or weak base. </a:t>
            </a:r>
            <a:endParaRPr i="0" u="none" cap="none" strike="noStrike">
              <a:solidFill>
                <a:schemeClr val="dk1"/>
              </a:solidFill>
              <a:latin typeface="Calibri"/>
              <a:ea typeface="Calibri"/>
              <a:cs typeface="Calibri"/>
              <a:sym typeface="Calibri"/>
            </a:endParaRPr>
          </a:p>
        </p:txBody>
      </p:sp>
      <p:pic>
        <p:nvPicPr>
          <p:cNvPr id="628" name="Google Shape;628;p65"/>
          <p:cNvPicPr preferRelativeResize="0"/>
          <p:nvPr/>
        </p:nvPicPr>
        <p:blipFill>
          <a:blip r:embed="rId3">
            <a:alphaModFix/>
          </a:blip>
          <a:stretch>
            <a:fillRect/>
          </a:stretch>
        </p:blipFill>
        <p:spPr>
          <a:xfrm>
            <a:off x="308450" y="1313125"/>
            <a:ext cx="6773064" cy="474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6"/>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8.4 Acid-Base Reactions &amp; Buffers</a:t>
            </a:r>
            <a:endParaRPr/>
          </a:p>
        </p:txBody>
      </p:sp>
      <p:sp>
        <p:nvSpPr>
          <p:cNvPr id="635" name="Google Shape;635;p66"/>
          <p:cNvSpPr txBox="1"/>
          <p:nvPr>
            <p:ph idx="1" type="body"/>
          </p:nvPr>
        </p:nvSpPr>
        <p:spPr>
          <a:xfrm>
            <a:off x="33025" y="1223975"/>
            <a:ext cx="8159100" cy="1965900"/>
          </a:xfrm>
          <a:prstGeom prst="rect">
            <a:avLst/>
          </a:prstGeom>
        </p:spPr>
        <p:txBody>
          <a:bodyPr anchorCtr="0" anchor="t" bIns="45700" lIns="91425" spcFirstLastPara="1" rIns="91425" wrap="square" tIns="45700">
            <a:noAutofit/>
          </a:bodyPr>
          <a:lstStyle/>
          <a:p>
            <a:pPr indent="-314325" lvl="0" marL="457200" rtl="0" algn="l">
              <a:spcBef>
                <a:spcPts val="2000"/>
              </a:spcBef>
              <a:spcAft>
                <a:spcPts val="0"/>
              </a:spcAft>
              <a:buSzPts val="1350"/>
              <a:buChar char="■"/>
            </a:pPr>
            <a:r>
              <a:rPr lang="en-US"/>
              <a:t>A buffer is a solution that resists changes in pH when a small amount of strong acid or strong base is added to the solution. </a:t>
            </a:r>
            <a:endParaRPr/>
          </a:p>
          <a:p>
            <a:pPr indent="-314325" lvl="1" marL="914400" rtl="0" algn="l">
              <a:spcBef>
                <a:spcPts val="0"/>
              </a:spcBef>
              <a:spcAft>
                <a:spcPts val="0"/>
              </a:spcAft>
              <a:buSzPts val="1350"/>
              <a:buChar char="■"/>
            </a:pPr>
            <a:r>
              <a:rPr lang="en-US"/>
              <a:t>Typically a buffer solution contains a weak acid and its conjugate base. (Differ by one proton!)</a:t>
            </a:r>
            <a:endParaRPr/>
          </a:p>
          <a:p>
            <a:pPr indent="-314325" lvl="1" marL="914400" rtl="0" algn="l">
              <a:spcBef>
                <a:spcPts val="0"/>
              </a:spcBef>
              <a:spcAft>
                <a:spcPts val="0"/>
              </a:spcAft>
              <a:buSzPts val="1350"/>
              <a:buChar char="■"/>
            </a:pPr>
            <a:r>
              <a:rPr lang="en-US"/>
              <a:t>We need a weak acid/base combination for a buffer, so strong acids won’t work!</a:t>
            </a:r>
            <a:endParaRPr/>
          </a:p>
          <a:p>
            <a:pPr indent="-314325" lvl="1" marL="914400" rtl="0" algn="l">
              <a:spcBef>
                <a:spcPts val="0"/>
              </a:spcBef>
              <a:spcAft>
                <a:spcPts val="0"/>
              </a:spcAft>
              <a:buSzPts val="1350"/>
              <a:buChar char="■"/>
            </a:pPr>
            <a:r>
              <a:rPr lang="en-US"/>
              <a:t>The conjugate comes from a salt! </a:t>
            </a:r>
            <a:endParaRPr/>
          </a:p>
        </p:txBody>
      </p:sp>
      <p:sp>
        <p:nvSpPr>
          <p:cNvPr id="636" name="Google Shape;636;p66"/>
          <p:cNvSpPr txBox="1"/>
          <p:nvPr>
            <p:ph idx="2" type="body"/>
          </p:nvPr>
        </p:nvSpPr>
        <p:spPr>
          <a:xfrm>
            <a:off x="0" y="6374100"/>
            <a:ext cx="9019200" cy="5601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b="1" lang="en-US" sz="1400">
                <a:latin typeface="Calibri"/>
                <a:ea typeface="Calibri"/>
                <a:cs typeface="Calibri"/>
                <a:sym typeface="Calibri"/>
              </a:rPr>
              <a:t>Learning Objective:</a:t>
            </a:r>
            <a:r>
              <a:rPr lang="en-US" sz="1400">
                <a:latin typeface="Calibri"/>
                <a:ea typeface="Calibri"/>
                <a:cs typeface="Calibri"/>
                <a:sym typeface="Calibri"/>
              </a:rPr>
              <a:t> Explain the relationship among the concentrations of major species in a mixture of weak and strong acids and bases. </a:t>
            </a:r>
            <a:endParaRPr sz="1400">
              <a:latin typeface="Calibri"/>
              <a:ea typeface="Calibri"/>
              <a:cs typeface="Calibri"/>
              <a:sym typeface="Calibri"/>
            </a:endParaRPr>
          </a:p>
        </p:txBody>
      </p:sp>
      <p:pic>
        <p:nvPicPr>
          <p:cNvPr id="637" name="Google Shape;637;p66"/>
          <p:cNvPicPr preferRelativeResize="0"/>
          <p:nvPr/>
        </p:nvPicPr>
        <p:blipFill>
          <a:blip r:embed="rId3">
            <a:alphaModFix/>
          </a:blip>
          <a:stretch>
            <a:fillRect/>
          </a:stretch>
        </p:blipFill>
        <p:spPr>
          <a:xfrm>
            <a:off x="4696825" y="2987525"/>
            <a:ext cx="4245048" cy="3317824"/>
          </a:xfrm>
          <a:prstGeom prst="rect">
            <a:avLst/>
          </a:prstGeom>
          <a:noFill/>
          <a:ln>
            <a:noFill/>
          </a:ln>
        </p:spPr>
      </p:pic>
      <p:sp>
        <p:nvSpPr>
          <p:cNvPr id="638" name="Google Shape;638;p66"/>
          <p:cNvSpPr/>
          <p:nvPr/>
        </p:nvSpPr>
        <p:spPr>
          <a:xfrm>
            <a:off x="983050" y="3802725"/>
            <a:ext cx="3417300" cy="1572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Rockwell"/>
                <a:ea typeface="Rockwell"/>
                <a:cs typeface="Rockwell"/>
                <a:sym typeface="Rockwell"/>
              </a:rPr>
              <a:t>Examples of buffer solutions</a:t>
            </a:r>
            <a:endParaRPr b="1" sz="2000">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8.4 Acid-Base Reactions &amp; Buffers</a:t>
            </a:r>
            <a:endParaRPr/>
          </a:p>
        </p:txBody>
      </p:sp>
      <p:sp>
        <p:nvSpPr>
          <p:cNvPr id="645" name="Google Shape;645;p67"/>
          <p:cNvSpPr txBox="1"/>
          <p:nvPr>
            <p:ph idx="1" type="body"/>
          </p:nvPr>
        </p:nvSpPr>
        <p:spPr>
          <a:xfrm>
            <a:off x="-119375" y="1223975"/>
            <a:ext cx="8574600" cy="43464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chemeClr val="dk1"/>
              </a:buClr>
              <a:buSzPts val="1700"/>
              <a:buChar char="■"/>
            </a:pPr>
            <a:r>
              <a:rPr lang="en-US" sz="1700">
                <a:solidFill>
                  <a:schemeClr val="dk1"/>
                </a:solidFill>
              </a:rPr>
              <a:t>When a </a:t>
            </a:r>
            <a:r>
              <a:rPr lang="en-US" sz="1700" u="sng">
                <a:solidFill>
                  <a:schemeClr val="dk1"/>
                </a:solidFill>
              </a:rPr>
              <a:t>strong</a:t>
            </a:r>
            <a:r>
              <a:rPr lang="en-US" sz="1700">
                <a:solidFill>
                  <a:schemeClr val="dk1"/>
                </a:solidFill>
              </a:rPr>
              <a:t> acid and a </a:t>
            </a:r>
            <a:r>
              <a:rPr lang="en-US" sz="1700" u="sng">
                <a:solidFill>
                  <a:schemeClr val="dk1"/>
                </a:solidFill>
              </a:rPr>
              <a:t>strong</a:t>
            </a:r>
            <a:r>
              <a:rPr lang="en-US" sz="1700">
                <a:solidFill>
                  <a:schemeClr val="dk1"/>
                </a:solidFill>
              </a:rPr>
              <a:t> base are mixed, they react quantitatively in a reaction represented by the equation:</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H</a:t>
            </a:r>
            <a:r>
              <a:rPr baseline="30000" lang="en-US" sz="1700">
                <a:solidFill>
                  <a:schemeClr val="dk1"/>
                </a:solidFill>
              </a:rPr>
              <a:t>+</a:t>
            </a:r>
            <a:r>
              <a:rPr i="1" lang="en-US" sz="1700">
                <a:solidFill>
                  <a:schemeClr val="dk1"/>
                </a:solidFill>
              </a:rPr>
              <a:t>(aq)</a:t>
            </a:r>
            <a:r>
              <a:rPr lang="en-US" sz="1700">
                <a:solidFill>
                  <a:schemeClr val="dk1"/>
                </a:solidFill>
              </a:rPr>
              <a:t> + OH</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2</a:t>
            </a:r>
            <a:r>
              <a:rPr lang="en-US" sz="1700">
                <a:solidFill>
                  <a:schemeClr val="dk1"/>
                </a:solidFill>
              </a:rPr>
              <a:t>O</a:t>
            </a:r>
            <a:r>
              <a:rPr i="1" lang="en-US" sz="1700">
                <a:solidFill>
                  <a:schemeClr val="dk1"/>
                </a:solidFill>
              </a:rPr>
              <a:t>(l)</a:t>
            </a:r>
            <a:r>
              <a:rPr lang="en-US" sz="1700">
                <a:solidFill>
                  <a:schemeClr val="dk1"/>
                </a:solidFill>
              </a:rPr>
              <a:t>.</a:t>
            </a:r>
            <a:endParaRPr sz="1700">
              <a:solidFill>
                <a:schemeClr val="dk1"/>
              </a:solidFill>
            </a:endParaRPr>
          </a:p>
          <a:p>
            <a:pPr indent="0" lvl="0" marL="457200" rtl="0" algn="l">
              <a:lnSpc>
                <a:spcPct val="115000"/>
              </a:lnSpc>
              <a:spcBef>
                <a:spcPts val="0"/>
              </a:spcBef>
              <a:spcAft>
                <a:spcPts val="0"/>
              </a:spcAft>
              <a:buNone/>
            </a:pPr>
            <a:r>
              <a:rPr lang="en-US" sz="1700">
                <a:solidFill>
                  <a:schemeClr val="dk1"/>
                </a:solidFill>
              </a:rPr>
              <a:t>The pH of the resulting solution may be determined from the concentration of excess reagent. (Use stoich!!)</a:t>
            </a:r>
            <a:endParaRPr sz="1700">
              <a:solidFill>
                <a:schemeClr val="dk1"/>
              </a:solidFill>
            </a:endParaRPr>
          </a:p>
          <a:p>
            <a:pPr indent="0" lvl="0" marL="457200" rtl="0" algn="l">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When a weak acid and a strong base are mixed, they react quantitatively in a reaction represented by the equation:</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HA</a:t>
            </a:r>
            <a:r>
              <a:rPr i="1" lang="en-US" sz="1700">
                <a:solidFill>
                  <a:schemeClr val="dk1"/>
                </a:solidFill>
              </a:rPr>
              <a:t>(aq)</a:t>
            </a:r>
            <a:r>
              <a:rPr lang="en-US" sz="1700">
                <a:solidFill>
                  <a:schemeClr val="dk1"/>
                </a:solidFill>
              </a:rPr>
              <a:t> + OH</a:t>
            </a:r>
            <a:r>
              <a:rPr baseline="30000" lang="en-US" sz="1700">
                <a:solidFill>
                  <a:schemeClr val="dk1"/>
                </a:solidFill>
              </a:rPr>
              <a:t>−</a:t>
            </a:r>
            <a:r>
              <a:rPr i="1" lang="en-US" sz="1700">
                <a:solidFill>
                  <a:schemeClr val="dk1"/>
                </a:solidFill>
              </a:rPr>
              <a:t>(aq)</a:t>
            </a:r>
            <a:r>
              <a:rPr lang="en-US" sz="1700">
                <a:solidFill>
                  <a:schemeClr val="dk1"/>
                </a:solidFill>
              </a:rPr>
              <a:t> ⇄ A</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2</a:t>
            </a:r>
            <a:r>
              <a:rPr lang="en-US" sz="1700">
                <a:solidFill>
                  <a:schemeClr val="dk1"/>
                </a:solidFill>
              </a:rPr>
              <a:t>O</a:t>
            </a:r>
            <a:r>
              <a:rPr i="1" lang="en-US" sz="1700">
                <a:solidFill>
                  <a:schemeClr val="dk1"/>
                </a:solidFill>
              </a:rPr>
              <a:t>(l)</a:t>
            </a:r>
            <a:endParaRPr sz="1700">
              <a:solidFill>
                <a:schemeClr val="dk1"/>
              </a:solidFill>
            </a:endParaRPr>
          </a:p>
          <a:p>
            <a:pPr indent="0" lvl="0" marL="457200" rtl="0" algn="l">
              <a:lnSpc>
                <a:spcPct val="115000"/>
              </a:lnSpc>
              <a:spcBef>
                <a:spcPts val="0"/>
              </a:spcBef>
              <a:spcAft>
                <a:spcPts val="0"/>
              </a:spcAft>
              <a:buNone/>
            </a:pPr>
            <a:r>
              <a:rPr lang="en-US" sz="1700">
                <a:solidFill>
                  <a:schemeClr val="dk1"/>
                </a:solidFill>
              </a:rPr>
              <a:t>If the weak acid is in excess, then a buffer solution is formed, and the pH can be determined from the equilibrium expression (K</a:t>
            </a:r>
            <a:r>
              <a:rPr baseline="-25000" lang="en-US" sz="1700">
                <a:solidFill>
                  <a:schemeClr val="dk1"/>
                </a:solidFill>
              </a:rPr>
              <a:t>a</a:t>
            </a:r>
            <a:r>
              <a:rPr lang="en-US" sz="1700">
                <a:solidFill>
                  <a:schemeClr val="dk1"/>
                </a:solidFill>
              </a:rPr>
              <a:t>). If the strong base is in excess, then the pH can be determined from the moles of excess hydroxide ion and the total volume of solution. If they are equimolar, then the (slightly basic) pH can be determined from the equilibrium represented by the equation: </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A</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2</a:t>
            </a:r>
            <a:r>
              <a:rPr lang="en-US" sz="1700">
                <a:solidFill>
                  <a:schemeClr val="dk1"/>
                </a:solidFill>
              </a:rPr>
              <a:t>O</a:t>
            </a:r>
            <a:r>
              <a:rPr i="1" lang="en-US" sz="1700">
                <a:solidFill>
                  <a:schemeClr val="dk1"/>
                </a:solidFill>
              </a:rPr>
              <a:t>(l) </a:t>
            </a:r>
            <a:r>
              <a:rPr lang="en-US" sz="1700">
                <a:solidFill>
                  <a:schemeClr val="dk1"/>
                </a:solidFill>
              </a:rPr>
              <a:t>⇄ HA</a:t>
            </a:r>
            <a:r>
              <a:rPr i="1" lang="en-US" sz="1700">
                <a:solidFill>
                  <a:schemeClr val="dk1"/>
                </a:solidFill>
              </a:rPr>
              <a:t>(aq)</a:t>
            </a:r>
            <a:r>
              <a:rPr lang="en-US" sz="1700">
                <a:solidFill>
                  <a:schemeClr val="dk1"/>
                </a:solidFill>
              </a:rPr>
              <a:t> + OH</a:t>
            </a:r>
            <a:r>
              <a:rPr baseline="30000" lang="en-US" sz="1700">
                <a:solidFill>
                  <a:schemeClr val="dk1"/>
                </a:solidFill>
              </a:rPr>
              <a:t>−</a:t>
            </a:r>
            <a:r>
              <a:rPr i="1" lang="en-US" sz="1700">
                <a:solidFill>
                  <a:schemeClr val="dk1"/>
                </a:solidFill>
              </a:rPr>
              <a:t>(aq)</a:t>
            </a:r>
            <a:endParaRPr sz="1700"/>
          </a:p>
        </p:txBody>
      </p:sp>
      <p:sp>
        <p:nvSpPr>
          <p:cNvPr id="646" name="Google Shape;646;p67"/>
          <p:cNvSpPr txBox="1"/>
          <p:nvPr>
            <p:ph idx="2" type="body"/>
          </p:nvPr>
        </p:nvSpPr>
        <p:spPr>
          <a:xfrm>
            <a:off x="0" y="6374100"/>
            <a:ext cx="9019200" cy="5601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b="1" lang="en-US" sz="1400">
                <a:latin typeface="Calibri"/>
                <a:ea typeface="Calibri"/>
                <a:cs typeface="Calibri"/>
                <a:sym typeface="Calibri"/>
              </a:rPr>
              <a:t>Learning Objective:</a:t>
            </a:r>
            <a:r>
              <a:rPr lang="en-US" sz="1400">
                <a:latin typeface="Calibri"/>
                <a:ea typeface="Calibri"/>
                <a:cs typeface="Calibri"/>
                <a:sym typeface="Calibri"/>
              </a:rPr>
              <a:t> Explain the relationship among the concentrations of major species in a mixture of weak and strong acids and bases. </a:t>
            </a:r>
            <a:endParaRPr sz="1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8"/>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8.4 Acid-Base Reactions &amp; Buffers</a:t>
            </a:r>
            <a:endParaRPr/>
          </a:p>
        </p:txBody>
      </p:sp>
      <p:sp>
        <p:nvSpPr>
          <p:cNvPr id="653" name="Google Shape;653;p68"/>
          <p:cNvSpPr txBox="1"/>
          <p:nvPr>
            <p:ph idx="1" type="body"/>
          </p:nvPr>
        </p:nvSpPr>
        <p:spPr>
          <a:xfrm>
            <a:off x="33025" y="1223975"/>
            <a:ext cx="8196600" cy="40245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chemeClr val="dk1"/>
              </a:buClr>
              <a:buSzPts val="1700"/>
              <a:buChar char="■"/>
            </a:pPr>
            <a:r>
              <a:rPr lang="en-US" sz="1700">
                <a:solidFill>
                  <a:schemeClr val="dk1"/>
                </a:solidFill>
              </a:rPr>
              <a:t>When a weak base and a strong acid are mixed, they react quantitatively in a reaction represented by the equation:</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B</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3</a:t>
            </a:r>
            <a:r>
              <a:rPr lang="en-US" sz="1700">
                <a:solidFill>
                  <a:schemeClr val="dk1"/>
                </a:solidFill>
              </a:rPr>
              <a:t>O</a:t>
            </a:r>
            <a:r>
              <a:rPr baseline="30000" lang="en-US" sz="1700">
                <a:solidFill>
                  <a:schemeClr val="dk1"/>
                </a:solidFill>
              </a:rPr>
              <a:t>+</a:t>
            </a:r>
            <a:r>
              <a:rPr i="1" lang="en-US" sz="1700">
                <a:solidFill>
                  <a:schemeClr val="dk1"/>
                </a:solidFill>
              </a:rPr>
              <a:t>(aq) </a:t>
            </a:r>
            <a:r>
              <a:rPr lang="en-US" sz="1700">
                <a:solidFill>
                  <a:schemeClr val="dk1"/>
                </a:solidFill>
              </a:rPr>
              <a:t>⇄ HB</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2</a:t>
            </a:r>
            <a:r>
              <a:rPr lang="en-US" sz="1700">
                <a:solidFill>
                  <a:schemeClr val="dk1"/>
                </a:solidFill>
              </a:rPr>
              <a:t>O</a:t>
            </a:r>
            <a:r>
              <a:rPr i="1" lang="en-US" sz="1700">
                <a:solidFill>
                  <a:schemeClr val="dk1"/>
                </a:solidFill>
              </a:rPr>
              <a:t>(aq)</a:t>
            </a:r>
            <a:endParaRPr sz="1700">
              <a:solidFill>
                <a:schemeClr val="dk1"/>
              </a:solidFill>
            </a:endParaRPr>
          </a:p>
          <a:p>
            <a:pPr indent="0" lvl="0" marL="457200" rtl="0" algn="l">
              <a:lnSpc>
                <a:spcPct val="115000"/>
              </a:lnSpc>
              <a:spcBef>
                <a:spcPts val="0"/>
              </a:spcBef>
              <a:spcAft>
                <a:spcPts val="0"/>
              </a:spcAft>
              <a:buNone/>
            </a:pPr>
            <a:r>
              <a:rPr lang="en-US" sz="1700">
                <a:solidFill>
                  <a:schemeClr val="dk1"/>
                </a:solidFill>
              </a:rPr>
              <a:t>If the weak base is in excess, then a buffer solution is formed, and the pH can be determined from the equilibrium </a:t>
            </a:r>
            <a:r>
              <a:rPr lang="en-US" sz="1700">
                <a:solidFill>
                  <a:schemeClr val="dk1"/>
                </a:solidFill>
              </a:rPr>
              <a:t>expression</a:t>
            </a:r>
            <a:r>
              <a:rPr lang="en-US" sz="1700">
                <a:solidFill>
                  <a:schemeClr val="dk1"/>
                </a:solidFill>
              </a:rPr>
              <a:t> (K</a:t>
            </a:r>
            <a:r>
              <a:rPr baseline="-25000" lang="en-US" sz="1700">
                <a:solidFill>
                  <a:schemeClr val="dk1"/>
                </a:solidFill>
              </a:rPr>
              <a:t>b</a:t>
            </a:r>
            <a:r>
              <a:rPr lang="en-US" sz="1700">
                <a:solidFill>
                  <a:schemeClr val="dk1"/>
                </a:solidFill>
              </a:rPr>
              <a:t>). If the strong acid is in excess, then the pH can be determined from the moles of excess hydronium ion and the total volume of solution. If they are equimolar, then the (slightly acidic) pH can be determined from the equilibrium represented by the equation: </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HB</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2</a:t>
            </a:r>
            <a:r>
              <a:rPr lang="en-US" sz="1700">
                <a:solidFill>
                  <a:schemeClr val="dk1"/>
                </a:solidFill>
              </a:rPr>
              <a:t>O</a:t>
            </a:r>
            <a:r>
              <a:rPr i="1" lang="en-US" sz="1700">
                <a:solidFill>
                  <a:schemeClr val="dk1"/>
                </a:solidFill>
              </a:rPr>
              <a:t>(aq) </a:t>
            </a:r>
            <a:r>
              <a:rPr lang="en-US" sz="1700">
                <a:solidFill>
                  <a:schemeClr val="dk1"/>
                </a:solidFill>
              </a:rPr>
              <a:t>⇄ B</a:t>
            </a:r>
            <a:r>
              <a:rPr baseline="30000" lang="en-US" sz="1700">
                <a:solidFill>
                  <a:schemeClr val="dk1"/>
                </a:solidFill>
              </a:rPr>
              <a:t>−</a:t>
            </a:r>
            <a:r>
              <a:rPr i="1" lang="en-US" sz="1700">
                <a:solidFill>
                  <a:schemeClr val="dk1"/>
                </a:solidFill>
              </a:rPr>
              <a:t>(aq)</a:t>
            </a:r>
            <a:r>
              <a:rPr lang="en-US" sz="1700">
                <a:solidFill>
                  <a:schemeClr val="dk1"/>
                </a:solidFill>
              </a:rPr>
              <a:t> + H</a:t>
            </a:r>
            <a:r>
              <a:rPr baseline="-25000" lang="en-US" sz="1700">
                <a:solidFill>
                  <a:schemeClr val="dk1"/>
                </a:solidFill>
              </a:rPr>
              <a:t>3</a:t>
            </a:r>
            <a:r>
              <a:rPr lang="en-US" sz="1700">
                <a:solidFill>
                  <a:schemeClr val="dk1"/>
                </a:solidFill>
              </a:rPr>
              <a:t>O</a:t>
            </a:r>
            <a:r>
              <a:rPr baseline="30000" lang="en-US" sz="1700">
                <a:solidFill>
                  <a:schemeClr val="dk1"/>
                </a:solidFill>
              </a:rPr>
              <a:t>+</a:t>
            </a:r>
            <a:r>
              <a:rPr i="1" lang="en-US" sz="1700">
                <a:solidFill>
                  <a:schemeClr val="dk1"/>
                </a:solidFill>
              </a:rPr>
              <a:t>(aq)</a:t>
            </a:r>
            <a:endParaRPr i="1" sz="1700">
              <a:solidFill>
                <a:schemeClr val="dk1"/>
              </a:solidFill>
            </a:endParaRPr>
          </a:p>
          <a:p>
            <a:pPr indent="0" lvl="0" marL="457200" rtl="0" algn="l">
              <a:lnSpc>
                <a:spcPct val="115000"/>
              </a:lnSpc>
              <a:spcBef>
                <a:spcPts val="0"/>
              </a:spcBef>
              <a:spcAft>
                <a:spcPts val="0"/>
              </a:spcAft>
              <a:buNone/>
            </a:pPr>
            <a:r>
              <a:t/>
            </a:r>
            <a:endParaRPr i="1"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When a weak acid and a weak base are mixed, they will react to an equilibrium state whose reaction may be represented by the equation:</a:t>
            </a:r>
            <a:endParaRPr sz="1700">
              <a:solidFill>
                <a:schemeClr val="dk1"/>
              </a:solidFill>
            </a:endParaRPr>
          </a:p>
          <a:p>
            <a:pPr indent="0" lvl="0" marL="457200" rtl="0" algn="ctr">
              <a:lnSpc>
                <a:spcPct val="115000"/>
              </a:lnSpc>
              <a:spcBef>
                <a:spcPts val="0"/>
              </a:spcBef>
              <a:spcAft>
                <a:spcPts val="0"/>
              </a:spcAft>
              <a:buNone/>
            </a:pPr>
            <a:r>
              <a:rPr lang="en-US" sz="1700">
                <a:solidFill>
                  <a:schemeClr val="dk1"/>
                </a:solidFill>
              </a:rPr>
              <a:t>HA</a:t>
            </a:r>
            <a:r>
              <a:rPr i="1" lang="en-US" sz="1700">
                <a:solidFill>
                  <a:schemeClr val="dk1"/>
                </a:solidFill>
              </a:rPr>
              <a:t>(aq)</a:t>
            </a:r>
            <a:r>
              <a:rPr lang="en-US" sz="1700">
                <a:solidFill>
                  <a:schemeClr val="dk1"/>
                </a:solidFill>
              </a:rPr>
              <a:t> + B</a:t>
            </a:r>
            <a:r>
              <a:rPr i="1" lang="en-US" sz="1700">
                <a:solidFill>
                  <a:schemeClr val="dk1"/>
                </a:solidFill>
              </a:rPr>
              <a:t>(aq) </a:t>
            </a:r>
            <a:r>
              <a:rPr lang="en-US" sz="1700">
                <a:solidFill>
                  <a:schemeClr val="dk1"/>
                </a:solidFill>
              </a:rPr>
              <a:t>⇄ A</a:t>
            </a:r>
            <a:r>
              <a:rPr baseline="30000" lang="en-US" sz="1700">
                <a:solidFill>
                  <a:schemeClr val="dk1"/>
                </a:solidFill>
              </a:rPr>
              <a:t>−</a:t>
            </a:r>
            <a:r>
              <a:rPr i="1" lang="en-US" sz="1700">
                <a:solidFill>
                  <a:schemeClr val="dk1"/>
                </a:solidFill>
              </a:rPr>
              <a:t>(aq)</a:t>
            </a:r>
            <a:r>
              <a:rPr lang="en-US" sz="1700">
                <a:solidFill>
                  <a:schemeClr val="dk1"/>
                </a:solidFill>
              </a:rPr>
              <a:t> + HB</a:t>
            </a:r>
            <a:r>
              <a:rPr baseline="30000" lang="en-US" sz="1700">
                <a:solidFill>
                  <a:schemeClr val="dk1"/>
                </a:solidFill>
              </a:rPr>
              <a:t>+</a:t>
            </a:r>
            <a:r>
              <a:rPr i="1" lang="en-US" sz="1700">
                <a:solidFill>
                  <a:schemeClr val="dk1"/>
                </a:solidFill>
              </a:rPr>
              <a:t>(aq)</a:t>
            </a:r>
            <a:endParaRPr sz="1700"/>
          </a:p>
        </p:txBody>
      </p:sp>
      <p:sp>
        <p:nvSpPr>
          <p:cNvPr id="654" name="Google Shape;654;p68"/>
          <p:cNvSpPr txBox="1"/>
          <p:nvPr>
            <p:ph idx="2" type="body"/>
          </p:nvPr>
        </p:nvSpPr>
        <p:spPr>
          <a:xfrm>
            <a:off x="0" y="6374100"/>
            <a:ext cx="9019200" cy="5601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b="1" lang="en-US" sz="1400">
                <a:latin typeface="Calibri"/>
                <a:ea typeface="Calibri"/>
                <a:cs typeface="Calibri"/>
                <a:sym typeface="Calibri"/>
              </a:rPr>
              <a:t>Learning Objective:</a:t>
            </a:r>
            <a:r>
              <a:rPr lang="en-US" sz="1400">
                <a:latin typeface="Calibri"/>
                <a:ea typeface="Calibri"/>
                <a:cs typeface="Calibri"/>
                <a:sym typeface="Calibri"/>
              </a:rPr>
              <a:t> Explain the relationship among the concentrations of major species in a mixture of weak and strong acids and bases. </a:t>
            </a:r>
            <a:endParaRPr sz="1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69"/>
          <p:cNvPicPr preferRelativeResize="0"/>
          <p:nvPr/>
        </p:nvPicPr>
        <p:blipFill rotWithShape="1">
          <a:blip r:embed="rId3">
            <a:alphaModFix/>
          </a:blip>
          <a:srcRect b="0" l="0" r="0" t="0"/>
          <a:stretch/>
        </p:blipFill>
        <p:spPr>
          <a:xfrm>
            <a:off x="4166032" y="1806750"/>
            <a:ext cx="4714477" cy="4023350"/>
          </a:xfrm>
          <a:prstGeom prst="rect">
            <a:avLst/>
          </a:prstGeom>
          <a:noFill/>
          <a:ln>
            <a:noFill/>
          </a:ln>
        </p:spPr>
      </p:pic>
      <p:sp>
        <p:nvSpPr>
          <p:cNvPr id="660" name="Google Shape;660;p69"/>
          <p:cNvSpPr txBox="1"/>
          <p:nvPr>
            <p:ph type="title"/>
          </p:nvPr>
        </p:nvSpPr>
        <p:spPr>
          <a:xfrm>
            <a:off x="498525" y="200423"/>
            <a:ext cx="7556400" cy="77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00"/>
              <a:buFont typeface="Rokkitt"/>
              <a:buNone/>
            </a:pPr>
            <a:r>
              <a:rPr lang="en-US"/>
              <a:t>8.5 Acid-Base Titrations</a:t>
            </a:r>
            <a:endParaRPr/>
          </a:p>
        </p:txBody>
      </p:sp>
      <p:sp>
        <p:nvSpPr>
          <p:cNvPr id="661" name="Google Shape;661;p69"/>
          <p:cNvSpPr txBox="1"/>
          <p:nvPr>
            <p:ph idx="2" type="body"/>
          </p:nvPr>
        </p:nvSpPr>
        <p:spPr>
          <a:xfrm>
            <a:off x="2568398" y="5523386"/>
            <a:ext cx="5626200" cy="696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p:txBody>
      </p:sp>
      <p:sp>
        <p:nvSpPr>
          <p:cNvPr id="662" name="Google Shape;662;p69"/>
          <p:cNvSpPr txBox="1"/>
          <p:nvPr/>
        </p:nvSpPr>
        <p:spPr>
          <a:xfrm>
            <a:off x="0" y="6378325"/>
            <a:ext cx="9144000" cy="48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Rockwel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results from the titration of a mono- or polyprotic acid or base solution, in relation to the properties of solution and its components</a:t>
            </a:r>
            <a:endParaRPr i="0" sz="1000" u="none" cap="none" strike="noStrike">
              <a:solidFill>
                <a:srgbClr val="000000"/>
              </a:solidFill>
              <a:latin typeface="Calibri"/>
              <a:ea typeface="Calibri"/>
              <a:cs typeface="Calibri"/>
              <a:sym typeface="Calibri"/>
            </a:endParaRPr>
          </a:p>
        </p:txBody>
      </p:sp>
      <p:pic>
        <p:nvPicPr>
          <p:cNvPr id="663" name="Google Shape;663;p69"/>
          <p:cNvPicPr preferRelativeResize="0"/>
          <p:nvPr/>
        </p:nvPicPr>
        <p:blipFill rotWithShape="1">
          <a:blip r:embed="rId4">
            <a:alphaModFix/>
          </a:blip>
          <a:srcRect b="0" l="0" r="0" t="0"/>
          <a:stretch/>
        </p:blipFill>
        <p:spPr>
          <a:xfrm>
            <a:off x="-68647" y="883876"/>
            <a:ext cx="3657600" cy="4023360"/>
          </a:xfrm>
          <a:prstGeom prst="rect">
            <a:avLst/>
          </a:prstGeom>
          <a:noFill/>
          <a:ln>
            <a:noFill/>
          </a:ln>
        </p:spPr>
      </p:pic>
      <p:sp>
        <p:nvSpPr>
          <p:cNvPr id="664" name="Google Shape;664;p69"/>
          <p:cNvSpPr/>
          <p:nvPr/>
        </p:nvSpPr>
        <p:spPr>
          <a:xfrm>
            <a:off x="0" y="4805525"/>
            <a:ext cx="40308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Rockwell"/>
                <a:ea typeface="Rockwell"/>
                <a:cs typeface="Rockwell"/>
                <a:sym typeface="Rockwell"/>
              </a:rPr>
              <a:t>At the equivalence point, the</a:t>
            </a:r>
            <a:r>
              <a:rPr lang="en-US" sz="1600">
                <a:solidFill>
                  <a:schemeClr val="dk1"/>
                </a:solidFill>
                <a:latin typeface="Rockwell"/>
                <a:ea typeface="Rockwell"/>
                <a:cs typeface="Rockwell"/>
                <a:sym typeface="Rockwell"/>
              </a:rPr>
              <a:t> </a:t>
            </a:r>
            <a:r>
              <a:rPr b="0" i="0" lang="en-US" sz="1600" u="none" cap="none" strike="noStrike">
                <a:solidFill>
                  <a:schemeClr val="dk1"/>
                </a:solidFill>
                <a:latin typeface="Rockwell"/>
                <a:ea typeface="Rockwell"/>
                <a:cs typeface="Rockwell"/>
                <a:sym typeface="Rockwell"/>
              </a:rPr>
              <a:t>stoichiometric molar ratio is reached.</a:t>
            </a:r>
            <a:r>
              <a:rPr lang="en-US" sz="1600">
                <a:solidFill>
                  <a:schemeClr val="dk1"/>
                </a:solidFill>
                <a:latin typeface="Rockwell"/>
                <a:ea typeface="Rockwell"/>
                <a:cs typeface="Rockwell"/>
                <a:sym typeface="Rockwell"/>
              </a:rPr>
              <a:t> </a:t>
            </a:r>
            <a:endParaRPr sz="1600">
              <a:solidFill>
                <a:schemeClr val="dk1"/>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1800"/>
              <a:buFont typeface="Arial"/>
              <a:buNone/>
            </a:pPr>
            <a:r>
              <a:rPr lang="en-US" sz="1600">
                <a:solidFill>
                  <a:schemeClr val="dk1"/>
                </a:solidFill>
                <a:latin typeface="Rockwell"/>
                <a:ea typeface="Rockwell"/>
                <a:cs typeface="Rockwell"/>
                <a:sym typeface="Rockwell"/>
              </a:rPr>
              <a:t>(Moles of titrant equals the moles of analyte. THIS IS HOW WE CAN FIND THE CONCENTRATION OF AN UNKNOWN!)</a:t>
            </a:r>
            <a:endParaRPr sz="1600">
              <a:solidFill>
                <a:schemeClr val="dk1"/>
              </a:solidFill>
              <a:latin typeface="Rockwell"/>
              <a:ea typeface="Rockwell"/>
              <a:cs typeface="Rockwell"/>
              <a:sym typeface="Rockwell"/>
            </a:endParaRPr>
          </a:p>
        </p:txBody>
      </p:sp>
      <p:sp>
        <p:nvSpPr>
          <p:cNvPr id="665" name="Google Shape;665;p69"/>
          <p:cNvSpPr txBox="1"/>
          <p:nvPr/>
        </p:nvSpPr>
        <p:spPr>
          <a:xfrm>
            <a:off x="2855175" y="825750"/>
            <a:ext cx="5199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ckwell"/>
                <a:ea typeface="Rockwell"/>
                <a:cs typeface="Rockwell"/>
                <a:sym typeface="Rockwell"/>
              </a:rPr>
              <a:t>An acid-base reaction can be carried out under controlled conditions in a titration. A titration curve, plotting pH against the volume of titrant added, is useful for summarizing results from a titration. </a:t>
            </a:r>
            <a:endParaRPr>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70"/>
          <p:cNvSpPr txBox="1"/>
          <p:nvPr>
            <p:ph idx="1" type="body"/>
          </p:nvPr>
        </p:nvSpPr>
        <p:spPr>
          <a:xfrm>
            <a:off x="455722" y="1110915"/>
            <a:ext cx="3700500" cy="4642200"/>
          </a:xfrm>
          <a:prstGeom prst="rect">
            <a:avLst/>
          </a:prstGeom>
          <a:solidFill>
            <a:srgbClr val="C0C0D6"/>
          </a:solidFill>
          <a:ln>
            <a:noFill/>
          </a:ln>
        </p:spPr>
        <p:txBody>
          <a:bodyPr anchorCtr="0" anchor="t" bIns="45700" lIns="91425" spcFirstLastPara="1" rIns="91425" wrap="square" tIns="45700">
            <a:noAutofit/>
          </a:bodyPr>
          <a:lstStyle/>
          <a:p>
            <a:pPr indent="-228599" lvl="0" marL="228600" rtl="0" algn="l">
              <a:lnSpc>
                <a:spcPct val="90000"/>
              </a:lnSpc>
              <a:spcBef>
                <a:spcPts val="0"/>
              </a:spcBef>
              <a:spcAft>
                <a:spcPts val="0"/>
              </a:spcAft>
              <a:buSzPts val="1249"/>
              <a:buChar char="■"/>
            </a:pPr>
            <a:r>
              <a:rPr lang="en-US" sz="1665"/>
              <a:t>Assumption:  Endpoint is equivalence point</a:t>
            </a:r>
            <a:endParaRPr/>
          </a:p>
          <a:p>
            <a:pPr indent="-228600" lvl="1" marL="457200" rtl="0" algn="l">
              <a:lnSpc>
                <a:spcPct val="90000"/>
              </a:lnSpc>
              <a:spcBef>
                <a:spcPts val="600"/>
              </a:spcBef>
              <a:spcAft>
                <a:spcPts val="0"/>
              </a:spcAft>
              <a:buSzPts val="1249"/>
              <a:buChar char="■"/>
            </a:pPr>
            <a:r>
              <a:rPr lang="en-US" sz="1665"/>
              <a:t>This is not true – we actually “overshoot” before indicator changes</a:t>
            </a:r>
            <a:endParaRPr/>
          </a:p>
          <a:p>
            <a:pPr indent="-228599" lvl="0" marL="228600" rtl="0" algn="l">
              <a:lnSpc>
                <a:spcPct val="90000"/>
              </a:lnSpc>
              <a:spcBef>
                <a:spcPts val="2000"/>
              </a:spcBef>
              <a:spcAft>
                <a:spcPts val="0"/>
              </a:spcAft>
              <a:buSzPts val="1249"/>
              <a:buChar char="■"/>
            </a:pPr>
            <a:r>
              <a:rPr lang="en-US" sz="1665"/>
              <a:t>Possible Sources of Error:</a:t>
            </a:r>
            <a:endParaRPr/>
          </a:p>
          <a:p>
            <a:pPr indent="-228600" lvl="1" marL="457200" rtl="0" algn="l">
              <a:lnSpc>
                <a:spcPct val="90000"/>
              </a:lnSpc>
              <a:spcBef>
                <a:spcPts val="600"/>
              </a:spcBef>
              <a:spcAft>
                <a:spcPts val="0"/>
              </a:spcAft>
              <a:buSzPts val="1249"/>
              <a:buChar char="■"/>
            </a:pPr>
            <a:r>
              <a:rPr lang="en-US" sz="1665"/>
              <a:t>Overshoot Endpoint</a:t>
            </a:r>
            <a:endParaRPr/>
          </a:p>
          <a:p>
            <a:pPr indent="-228600" lvl="2" marL="685800" rtl="0" algn="l">
              <a:lnSpc>
                <a:spcPct val="90000"/>
              </a:lnSpc>
              <a:spcBef>
                <a:spcPts val="600"/>
              </a:spcBef>
              <a:spcAft>
                <a:spcPts val="0"/>
              </a:spcAft>
              <a:buSzPts val="1249"/>
              <a:buChar char="■"/>
            </a:pPr>
            <a:r>
              <a:rPr lang="en-US" sz="1665"/>
              <a:t>Moles of titrant (and therefore analyte) too high</a:t>
            </a:r>
            <a:endParaRPr/>
          </a:p>
          <a:p>
            <a:pPr indent="-228600" lvl="1" marL="457200" rtl="0" algn="l">
              <a:lnSpc>
                <a:spcPct val="90000"/>
              </a:lnSpc>
              <a:spcBef>
                <a:spcPts val="600"/>
              </a:spcBef>
              <a:spcAft>
                <a:spcPts val="0"/>
              </a:spcAft>
              <a:buSzPts val="1249"/>
              <a:buChar char="■"/>
            </a:pPr>
            <a:r>
              <a:rPr lang="en-US" sz="1665"/>
              <a:t>Not reading to bottom of meniscus</a:t>
            </a:r>
            <a:endParaRPr/>
          </a:p>
          <a:p>
            <a:pPr indent="-228600" lvl="2" marL="685800" rtl="0" algn="l">
              <a:lnSpc>
                <a:spcPct val="90000"/>
              </a:lnSpc>
              <a:spcBef>
                <a:spcPts val="600"/>
              </a:spcBef>
              <a:spcAft>
                <a:spcPts val="0"/>
              </a:spcAft>
              <a:buSzPts val="1249"/>
              <a:buChar char="■"/>
            </a:pPr>
            <a:r>
              <a:rPr lang="en-US" sz="1665"/>
              <a:t>Moles of titrant too low</a:t>
            </a:r>
            <a:endParaRPr/>
          </a:p>
          <a:p>
            <a:pPr indent="-228600" lvl="1" marL="457200" rtl="0" algn="l">
              <a:lnSpc>
                <a:spcPct val="90000"/>
              </a:lnSpc>
              <a:spcBef>
                <a:spcPts val="600"/>
              </a:spcBef>
              <a:spcAft>
                <a:spcPts val="0"/>
              </a:spcAft>
              <a:buSzPts val="1249"/>
              <a:buChar char="■"/>
            </a:pPr>
            <a:r>
              <a:rPr lang="en-US" sz="1665"/>
              <a:t>Concentration of titrant not what expected</a:t>
            </a:r>
            <a:endParaRPr/>
          </a:p>
          <a:p>
            <a:pPr indent="-228600" lvl="2" marL="685800" rtl="0" algn="l">
              <a:lnSpc>
                <a:spcPct val="90000"/>
              </a:lnSpc>
              <a:spcBef>
                <a:spcPts val="600"/>
              </a:spcBef>
              <a:spcAft>
                <a:spcPts val="0"/>
              </a:spcAft>
              <a:buSzPts val="1249"/>
              <a:buChar char="■"/>
            </a:pPr>
            <a:r>
              <a:rPr lang="en-US" sz="1665"/>
              <a:t>Be sure to rinse buret with titrant first to control for this</a:t>
            </a:r>
            <a:endParaRPr/>
          </a:p>
          <a:p>
            <a:pPr indent="-149304" lvl="2" marL="685800" rtl="0" algn="l">
              <a:lnSpc>
                <a:spcPct val="90000"/>
              </a:lnSpc>
              <a:spcBef>
                <a:spcPts val="600"/>
              </a:spcBef>
              <a:spcAft>
                <a:spcPts val="0"/>
              </a:spcAft>
              <a:buSzPts val="1249"/>
              <a:buNone/>
            </a:pPr>
            <a:r>
              <a:t/>
            </a:r>
            <a:endParaRPr sz="1665"/>
          </a:p>
        </p:txBody>
      </p:sp>
      <p:grpSp>
        <p:nvGrpSpPr>
          <p:cNvPr id="671" name="Google Shape;671;p70"/>
          <p:cNvGrpSpPr/>
          <p:nvPr/>
        </p:nvGrpSpPr>
        <p:grpSpPr>
          <a:xfrm>
            <a:off x="6209958" y="3710884"/>
            <a:ext cx="2842479" cy="1489265"/>
            <a:chOff x="6191173" y="4438149"/>
            <a:chExt cx="2701719" cy="1489265"/>
          </a:xfrm>
        </p:grpSpPr>
        <p:pic>
          <p:nvPicPr>
            <p:cNvPr descr="http://chemwiki.ucdavis.edu/@api/deki/files/65868/=tcc-KaCompare.png?revision=1&amp;size=bestfit&amp;width=526&amp;height=275" id="672" name="Google Shape;672;p70"/>
            <p:cNvPicPr preferRelativeResize="0"/>
            <p:nvPr/>
          </p:nvPicPr>
          <p:blipFill rotWithShape="1">
            <a:blip r:embed="rId3">
              <a:alphaModFix/>
            </a:blip>
            <a:srcRect b="0" l="0" r="51916" t="0"/>
            <a:stretch/>
          </p:blipFill>
          <p:spPr>
            <a:xfrm>
              <a:off x="6191173" y="4438149"/>
              <a:ext cx="1369687" cy="1489265"/>
            </a:xfrm>
            <a:prstGeom prst="rect">
              <a:avLst/>
            </a:prstGeom>
            <a:noFill/>
            <a:ln>
              <a:noFill/>
            </a:ln>
          </p:spPr>
        </p:pic>
        <p:pic>
          <p:nvPicPr>
            <p:cNvPr descr="http://chemwiki.ucdavis.edu/@api/deki/files/65868/=tcc-KaCompare.png?revision=1&amp;size=bestfit&amp;width=526&amp;height=275" id="673" name="Google Shape;673;p70"/>
            <p:cNvPicPr preferRelativeResize="0"/>
            <p:nvPr/>
          </p:nvPicPr>
          <p:blipFill rotWithShape="1">
            <a:blip r:embed="rId3">
              <a:alphaModFix/>
            </a:blip>
            <a:srcRect b="0" l="51525" r="0" t="0"/>
            <a:stretch/>
          </p:blipFill>
          <p:spPr>
            <a:xfrm>
              <a:off x="7512082" y="4438149"/>
              <a:ext cx="1380810" cy="1489265"/>
            </a:xfrm>
            <a:prstGeom prst="rect">
              <a:avLst/>
            </a:prstGeom>
            <a:noFill/>
            <a:ln>
              <a:noFill/>
            </a:ln>
          </p:spPr>
        </p:pic>
      </p:grpSp>
      <p:sp>
        <p:nvSpPr>
          <p:cNvPr id="674" name="Google Shape;674;p70"/>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Rockwell"/>
              <a:buNone/>
            </a:pPr>
            <a:r>
              <a:rPr lang="en-US">
                <a:solidFill>
                  <a:srgbClr val="00B0F0"/>
                </a:solidFill>
              </a:rPr>
              <a:t>LAB: </a:t>
            </a:r>
            <a:r>
              <a:rPr lang="en-US">
                <a:solidFill>
                  <a:srgbClr val="00B0F0"/>
                </a:solidFill>
              </a:rPr>
              <a:t>Titration- Acid/Base</a:t>
            </a:r>
            <a:endParaRPr>
              <a:solidFill>
                <a:srgbClr val="00B0F0"/>
              </a:solidFill>
            </a:endParaRPr>
          </a:p>
        </p:txBody>
      </p:sp>
      <p:sp>
        <p:nvSpPr>
          <p:cNvPr id="675" name="Google Shape;675;p70"/>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http://2.bp.blogspot.com/-yekjV9EMOv4/Vc2aMJ_PrmI/AAAAAAAAAJI/kyvBPUOndj4/s400/titration.jpg" id="676" name="Google Shape;676;p70"/>
          <p:cNvPicPr preferRelativeResize="0"/>
          <p:nvPr/>
        </p:nvPicPr>
        <p:blipFill rotWithShape="1">
          <a:blip r:embed="rId4">
            <a:alphaModFix/>
          </a:blip>
          <a:srcRect b="0" l="0" r="0" t="4580"/>
          <a:stretch/>
        </p:blipFill>
        <p:spPr>
          <a:xfrm>
            <a:off x="361151" y="981527"/>
            <a:ext cx="3808822" cy="4766572"/>
          </a:xfrm>
          <a:prstGeom prst="rect">
            <a:avLst/>
          </a:prstGeom>
          <a:noFill/>
          <a:ln>
            <a:noFill/>
          </a:ln>
        </p:spPr>
      </p:pic>
      <p:pic>
        <p:nvPicPr>
          <p:cNvPr descr="http://3.bp.blogspot.com/-w-Ciuc_NA-Y/Vc2eIyd3sZI/AAAAAAAAAJQ/xiSxSjpvgZ0/s320/Titration.gif" id="677" name="Google Shape;677;p70"/>
          <p:cNvPicPr preferRelativeResize="0"/>
          <p:nvPr/>
        </p:nvPicPr>
        <p:blipFill rotWithShape="1">
          <a:blip r:embed="rId5">
            <a:alphaModFix/>
          </a:blip>
          <a:srcRect b="0" l="0" r="0" t="0"/>
          <a:stretch/>
        </p:blipFill>
        <p:spPr>
          <a:xfrm>
            <a:off x="5186156" y="1126992"/>
            <a:ext cx="2192984" cy="2131307"/>
          </a:xfrm>
          <a:prstGeom prst="rect">
            <a:avLst/>
          </a:prstGeom>
          <a:noFill/>
          <a:ln>
            <a:noFill/>
          </a:ln>
        </p:spPr>
      </p:pic>
      <p:pic>
        <p:nvPicPr>
          <p:cNvPr descr="186indicators" id="678" name="Google Shape;678;p70"/>
          <p:cNvPicPr preferRelativeResize="0"/>
          <p:nvPr/>
        </p:nvPicPr>
        <p:blipFill rotWithShape="1">
          <a:blip r:embed="rId6">
            <a:alphaModFix/>
          </a:blip>
          <a:srcRect b="0" l="0" r="0" t="0"/>
          <a:stretch/>
        </p:blipFill>
        <p:spPr>
          <a:xfrm>
            <a:off x="4595884" y="1121011"/>
            <a:ext cx="3193576" cy="2153685"/>
          </a:xfrm>
          <a:prstGeom prst="rect">
            <a:avLst/>
          </a:prstGeom>
          <a:noFill/>
          <a:ln>
            <a:noFill/>
          </a:ln>
        </p:spPr>
      </p:pic>
      <p:grpSp>
        <p:nvGrpSpPr>
          <p:cNvPr id="679" name="Google Shape;679;p70"/>
          <p:cNvGrpSpPr/>
          <p:nvPr/>
        </p:nvGrpSpPr>
        <p:grpSpPr>
          <a:xfrm>
            <a:off x="6203168" y="3710884"/>
            <a:ext cx="2848557" cy="1489861"/>
            <a:chOff x="4877460" y="2948288"/>
            <a:chExt cx="2848557" cy="1489861"/>
          </a:xfrm>
        </p:grpSpPr>
        <p:pic>
          <p:nvPicPr>
            <p:cNvPr descr="http://chemwiki.ucdavis.edu/@api/deki/files/65866/=tccSaSb.png?revision=1&amp;size=bestfit&amp;width=268&amp;height=277" id="680" name="Google Shape;680;p70"/>
            <p:cNvPicPr preferRelativeResize="0"/>
            <p:nvPr/>
          </p:nvPicPr>
          <p:blipFill rotWithShape="1">
            <a:blip r:embed="rId7">
              <a:alphaModFix/>
            </a:blip>
            <a:srcRect b="0" l="0" r="0" t="0"/>
            <a:stretch/>
          </p:blipFill>
          <p:spPr>
            <a:xfrm>
              <a:off x="4877460" y="2948288"/>
              <a:ext cx="1441453" cy="1489861"/>
            </a:xfrm>
            <a:prstGeom prst="rect">
              <a:avLst/>
            </a:prstGeom>
            <a:noFill/>
            <a:ln>
              <a:noFill/>
            </a:ln>
          </p:spPr>
        </p:pic>
        <p:pic>
          <p:nvPicPr>
            <p:cNvPr descr="http://chemwiki.ucdavis.edu/@api/deki/files/65865/=tccWS.png?revision=1&amp;size=bestfit&amp;width=283&amp;height=276" id="681" name="Google Shape;681;p70"/>
            <p:cNvPicPr preferRelativeResize="0"/>
            <p:nvPr/>
          </p:nvPicPr>
          <p:blipFill rotWithShape="1">
            <a:blip r:embed="rId8">
              <a:alphaModFix/>
            </a:blip>
            <a:srcRect b="0" l="0" r="0" t="0"/>
            <a:stretch/>
          </p:blipFill>
          <p:spPr>
            <a:xfrm>
              <a:off x="6198369" y="2948288"/>
              <a:ext cx="1527648" cy="1489861"/>
            </a:xfrm>
            <a:prstGeom prst="rect">
              <a:avLst/>
            </a:prstGeom>
            <a:noFill/>
            <a:ln>
              <a:noFill/>
            </a:ln>
          </p:spPr>
        </p:pic>
      </p:grpSp>
      <p:sp>
        <p:nvSpPr>
          <p:cNvPr id="682" name="Google Shape;682;p70"/>
          <p:cNvSpPr txBox="1"/>
          <p:nvPr/>
        </p:nvSpPr>
        <p:spPr>
          <a:xfrm>
            <a:off x="4367284" y="3710288"/>
            <a:ext cx="1824000" cy="1477200"/>
          </a:xfrm>
          <a:prstGeom prst="rect">
            <a:avLst/>
          </a:prstGeom>
          <a:solidFill>
            <a:srgbClr val="AE4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Strength of Acids affects shape of graph: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grpSp>
        <p:nvGrpSpPr>
          <p:cNvPr id="683" name="Google Shape;683;p70"/>
          <p:cNvGrpSpPr/>
          <p:nvPr/>
        </p:nvGrpSpPr>
        <p:grpSpPr>
          <a:xfrm>
            <a:off x="6209998" y="5358237"/>
            <a:ext cx="2835152" cy="1233071"/>
            <a:chOff x="6209998" y="4438149"/>
            <a:chExt cx="2835152" cy="1233071"/>
          </a:xfrm>
        </p:grpSpPr>
        <p:pic>
          <p:nvPicPr>
            <p:cNvPr descr="http://www.chem1.com/acad/webtext/acid2/acid2-images/tc-carbonate-2.png" id="684" name="Google Shape;684;p70"/>
            <p:cNvPicPr preferRelativeResize="0"/>
            <p:nvPr/>
          </p:nvPicPr>
          <p:blipFill rotWithShape="1">
            <a:blip r:embed="rId9">
              <a:alphaModFix/>
            </a:blip>
            <a:srcRect b="0" l="0" r="0" t="0"/>
            <a:stretch/>
          </p:blipFill>
          <p:spPr>
            <a:xfrm>
              <a:off x="6209998" y="4438149"/>
              <a:ext cx="1441057" cy="1233070"/>
            </a:xfrm>
            <a:prstGeom prst="rect">
              <a:avLst/>
            </a:prstGeom>
            <a:noFill/>
            <a:ln>
              <a:noFill/>
            </a:ln>
          </p:spPr>
        </p:pic>
        <p:pic>
          <p:nvPicPr>
            <p:cNvPr descr="http://www.chem1.com/acad/webtext/acid2/acid2-images/tc-carbonate-1.png" id="685" name="Google Shape;685;p70"/>
            <p:cNvPicPr preferRelativeResize="0"/>
            <p:nvPr/>
          </p:nvPicPr>
          <p:blipFill rotWithShape="1">
            <a:blip r:embed="rId10">
              <a:alphaModFix/>
            </a:blip>
            <a:srcRect b="0" l="0" r="0" t="0"/>
            <a:stretch/>
          </p:blipFill>
          <p:spPr>
            <a:xfrm>
              <a:off x="7599737" y="4438150"/>
              <a:ext cx="1445413" cy="1233070"/>
            </a:xfrm>
            <a:prstGeom prst="rect">
              <a:avLst/>
            </a:prstGeom>
            <a:noFill/>
            <a:ln>
              <a:noFill/>
            </a:ln>
          </p:spPr>
        </p:pic>
      </p:grpSp>
      <p:sp>
        <p:nvSpPr>
          <p:cNvPr id="686" name="Google Shape;686;p70"/>
          <p:cNvSpPr txBox="1"/>
          <p:nvPr/>
        </p:nvSpPr>
        <p:spPr>
          <a:xfrm>
            <a:off x="4367284" y="5358237"/>
            <a:ext cx="1824000" cy="1200300"/>
          </a:xfrm>
          <a:prstGeom prst="rect">
            <a:avLst/>
          </a:prstGeom>
          <a:solidFill>
            <a:srgbClr val="AE4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Polyprotic acids have multiple end points:</a:t>
            </a:r>
            <a:endParaRPr b="0" i="0" sz="1800" u="none" cap="none" strike="noStrike">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8"/>
                                        </p:tgtEl>
                                      </p:cBhvr>
                                    </p:animEffect>
                                    <p:set>
                                      <p:cBhvr>
                                        <p:cTn dur="1" fill="hold">
                                          <p:stCondLst>
                                            <p:cond delay="500"/>
                                          </p:stCondLst>
                                        </p:cTn>
                                        <p:tgtEl>
                                          <p:spTgt spid="6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6"/>
                                        </p:tgtEl>
                                      </p:cBhvr>
                                    </p:animEffect>
                                    <p:set>
                                      <p:cBhvr>
                                        <p:cTn dur="1" fill="hold">
                                          <p:stCondLst>
                                            <p:cond delay="500"/>
                                          </p:stCondLst>
                                        </p:cTn>
                                        <p:tgtEl>
                                          <p:spTgt spid="6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9"/>
                                        </p:tgtEl>
                                      </p:cBhvr>
                                    </p:animEffect>
                                    <p:set>
                                      <p:cBhvr>
                                        <p:cTn dur="1" fill="hold">
                                          <p:stCondLst>
                                            <p:cond delay="500"/>
                                          </p:stCondLst>
                                        </p:cTn>
                                        <p:tgtEl>
                                          <p:spTgt spid="6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1"/>
          <p:cNvSpPr txBox="1"/>
          <p:nvPr>
            <p:ph type="title"/>
          </p:nvPr>
        </p:nvSpPr>
        <p:spPr>
          <a:xfrm>
            <a:off x="498525" y="200423"/>
            <a:ext cx="7556400" cy="77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900"/>
              <a:buFont typeface="Rokkitt"/>
              <a:buNone/>
            </a:pPr>
            <a:r>
              <a:rPr lang="en-US"/>
              <a:t>8.5 Acid-Base Titrations (Weak)</a:t>
            </a:r>
            <a:endParaRPr/>
          </a:p>
        </p:txBody>
      </p:sp>
      <p:sp>
        <p:nvSpPr>
          <p:cNvPr id="692" name="Google Shape;692;p71"/>
          <p:cNvSpPr txBox="1"/>
          <p:nvPr>
            <p:ph idx="2" type="body"/>
          </p:nvPr>
        </p:nvSpPr>
        <p:spPr>
          <a:xfrm>
            <a:off x="2568398" y="5523386"/>
            <a:ext cx="5626200" cy="696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a:p>
            <a:pPr indent="-228600" lvl="0" marL="228600" marR="0" rtl="0" algn="l">
              <a:lnSpc>
                <a:spcPct val="100000"/>
              </a:lnSpc>
              <a:spcBef>
                <a:spcPts val="0"/>
              </a:spcBef>
              <a:spcAft>
                <a:spcPts val="0"/>
              </a:spcAft>
              <a:buClr>
                <a:schemeClr val="accent1"/>
              </a:buClr>
              <a:buSzPts val="1350"/>
              <a:buFont typeface="Noto Sans Symbols"/>
              <a:buNone/>
            </a:pPr>
            <a:r>
              <a:t/>
            </a:r>
            <a:endParaRPr/>
          </a:p>
        </p:txBody>
      </p:sp>
      <p:sp>
        <p:nvSpPr>
          <p:cNvPr id="693" name="Google Shape;693;p71"/>
          <p:cNvSpPr txBox="1"/>
          <p:nvPr/>
        </p:nvSpPr>
        <p:spPr>
          <a:xfrm>
            <a:off x="0" y="6378325"/>
            <a:ext cx="9144000" cy="48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Rockwel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results from the titration of a mono- or polyprotic acid or base solution, in relation to the properties of solution and its components</a:t>
            </a:r>
            <a:endParaRPr i="0" sz="1000" u="none" cap="none" strike="noStrike">
              <a:solidFill>
                <a:srgbClr val="000000"/>
              </a:solidFill>
              <a:latin typeface="Calibri"/>
              <a:ea typeface="Calibri"/>
              <a:cs typeface="Calibri"/>
              <a:sym typeface="Calibri"/>
            </a:endParaRPr>
          </a:p>
        </p:txBody>
      </p:sp>
      <p:sp>
        <p:nvSpPr>
          <p:cNvPr id="694" name="Google Shape;694;p71"/>
          <p:cNvSpPr/>
          <p:nvPr/>
        </p:nvSpPr>
        <p:spPr>
          <a:xfrm>
            <a:off x="0" y="3387200"/>
            <a:ext cx="4359900" cy="147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u="sng">
                <a:solidFill>
                  <a:schemeClr val="dk1"/>
                </a:solidFill>
                <a:latin typeface="Rockwell"/>
                <a:ea typeface="Rockwell"/>
                <a:cs typeface="Rockwell"/>
                <a:sym typeface="Rockwell"/>
              </a:rPr>
              <a:t>Point T: </a:t>
            </a:r>
            <a:r>
              <a:rPr b="0" i="0" lang="en-US" sz="1800" u="none" cap="none" strike="noStrike">
                <a:solidFill>
                  <a:schemeClr val="dk1"/>
                </a:solidFill>
                <a:latin typeface="Rockwell"/>
                <a:ea typeface="Rockwell"/>
                <a:cs typeface="Rockwell"/>
                <a:sym typeface="Rockwell"/>
              </a:rPr>
              <a:t>At the equivalence point, the</a:t>
            </a:r>
            <a:r>
              <a:rPr lang="en-US" sz="1800">
                <a:solidFill>
                  <a:schemeClr val="dk1"/>
                </a:solidFill>
                <a:latin typeface="Rockwell"/>
                <a:ea typeface="Rockwell"/>
                <a:cs typeface="Rockwell"/>
                <a:sym typeface="Rockwell"/>
              </a:rPr>
              <a:t> </a:t>
            </a:r>
            <a:r>
              <a:rPr b="0" i="0" lang="en-US" sz="1800" u="none" cap="none" strike="noStrike">
                <a:solidFill>
                  <a:schemeClr val="dk1"/>
                </a:solidFill>
                <a:latin typeface="Rockwell"/>
                <a:ea typeface="Rockwell"/>
                <a:cs typeface="Rockwell"/>
                <a:sym typeface="Rockwell"/>
              </a:rPr>
              <a:t>stoichiometric molar ratio is reached.</a:t>
            </a:r>
            <a:r>
              <a:rPr lang="en-US" sz="1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Rockwell"/>
                <a:ea typeface="Rockwell"/>
                <a:cs typeface="Rockwell"/>
                <a:sym typeface="Rockwell"/>
              </a:rPr>
              <a:t>(Moles of titrant equals the moles of analyte. THIS IS HOW WE CAN FIND THE CONCENTRATION OF AN UNKNOWN!)</a:t>
            </a:r>
            <a:endParaRPr sz="1800">
              <a:solidFill>
                <a:schemeClr val="dk1"/>
              </a:solidFill>
              <a:latin typeface="Rockwell"/>
              <a:ea typeface="Rockwell"/>
              <a:cs typeface="Rockwell"/>
              <a:sym typeface="Rockwell"/>
            </a:endParaRPr>
          </a:p>
        </p:txBody>
      </p:sp>
      <p:sp>
        <p:nvSpPr>
          <p:cNvPr id="695" name="Google Shape;695;p71"/>
          <p:cNvSpPr txBox="1"/>
          <p:nvPr/>
        </p:nvSpPr>
        <p:spPr>
          <a:xfrm>
            <a:off x="0" y="1039200"/>
            <a:ext cx="80550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800" u="sng">
                <a:solidFill>
                  <a:schemeClr val="dk1"/>
                </a:solidFill>
                <a:latin typeface="Rockwell"/>
                <a:ea typeface="Rockwell"/>
                <a:cs typeface="Rockwell"/>
                <a:sym typeface="Rockwell"/>
              </a:rPr>
              <a:t>Point R: </a:t>
            </a:r>
            <a:r>
              <a:rPr lang="en-US" sz="1800">
                <a:solidFill>
                  <a:schemeClr val="dk1"/>
                </a:solidFill>
                <a:latin typeface="Rockwell"/>
                <a:ea typeface="Rockwell"/>
                <a:cs typeface="Rockwell"/>
                <a:sym typeface="Rockwell"/>
              </a:rPr>
              <a:t>At the </a:t>
            </a:r>
            <a:r>
              <a:rPr lang="en-US" sz="1800">
                <a:solidFill>
                  <a:schemeClr val="dk1"/>
                </a:solidFill>
                <a:latin typeface="Rockwell"/>
                <a:ea typeface="Rockwell"/>
                <a:cs typeface="Rockwell"/>
                <a:sym typeface="Rockwell"/>
              </a:rPr>
              <a:t>halfway</a:t>
            </a:r>
            <a:r>
              <a:rPr lang="en-US" sz="1800">
                <a:solidFill>
                  <a:schemeClr val="dk1"/>
                </a:solidFill>
                <a:latin typeface="Rockwell"/>
                <a:ea typeface="Rockwell"/>
                <a:cs typeface="Rockwell"/>
                <a:sym typeface="Rockwell"/>
              </a:rPr>
              <a:t> or half-equivalence point, there are equal concentrations of each species in the conjugate acid-base pair, for example, for a weak acid [HA] = [A</a:t>
            </a:r>
            <a:r>
              <a:rPr baseline="30000" lang="en-US" sz="1800">
                <a:solidFill>
                  <a:schemeClr val="dk1"/>
                </a:solidFill>
                <a:latin typeface="Rockwell"/>
                <a:ea typeface="Rockwell"/>
                <a:cs typeface="Rockwell"/>
                <a:sym typeface="Rockwell"/>
              </a:rPr>
              <a:t>−</a:t>
            </a:r>
            <a:r>
              <a:rPr lang="en-US" sz="1800">
                <a:solidFill>
                  <a:schemeClr val="dk1"/>
                </a:solidFill>
                <a:latin typeface="Rockwell"/>
                <a:ea typeface="Rockwell"/>
                <a:cs typeface="Rockwell"/>
                <a:sym typeface="Rockwell"/>
              </a:rPr>
              <a:t>]. Because pH = pK</a:t>
            </a:r>
            <a:r>
              <a:rPr baseline="-25000" lang="en-US" sz="1800">
                <a:solidFill>
                  <a:schemeClr val="dk1"/>
                </a:solidFill>
                <a:latin typeface="Rockwell"/>
                <a:ea typeface="Rockwell"/>
                <a:cs typeface="Rockwell"/>
                <a:sym typeface="Rockwell"/>
              </a:rPr>
              <a:t>a</a:t>
            </a:r>
            <a:r>
              <a:rPr lang="en-US" sz="1800">
                <a:solidFill>
                  <a:schemeClr val="dk1"/>
                </a:solidFill>
                <a:latin typeface="Rockwell"/>
                <a:ea typeface="Rockwell"/>
                <a:cs typeface="Rockwell"/>
                <a:sym typeface="Rockwell"/>
              </a:rPr>
              <a:t> when the conjugate acid and base have equal concentrations, the pK</a:t>
            </a:r>
            <a:r>
              <a:rPr baseline="-25000" lang="en-US" sz="1800">
                <a:solidFill>
                  <a:schemeClr val="dk1"/>
                </a:solidFill>
                <a:latin typeface="Rockwell"/>
                <a:ea typeface="Rockwell"/>
                <a:cs typeface="Rockwell"/>
                <a:sym typeface="Rockwell"/>
              </a:rPr>
              <a:t>a</a:t>
            </a:r>
            <a:r>
              <a:rPr lang="en-US" sz="1800">
                <a:solidFill>
                  <a:schemeClr val="dk1"/>
                </a:solidFill>
                <a:latin typeface="Rockwell"/>
                <a:ea typeface="Rockwell"/>
                <a:cs typeface="Rockwell"/>
                <a:sym typeface="Rockwell"/>
              </a:rPr>
              <a:t> can be determined from the pH at the half equivalence point in a titration.</a:t>
            </a:r>
            <a:endParaRPr sz="1800">
              <a:solidFill>
                <a:schemeClr val="dk1"/>
              </a:solidFill>
              <a:latin typeface="Rockwell"/>
              <a:ea typeface="Rockwell"/>
              <a:cs typeface="Rockwell"/>
              <a:sym typeface="Rockwell"/>
            </a:endParaRPr>
          </a:p>
          <a:p>
            <a:pPr indent="0" lvl="0" marL="0" rtl="0" algn="ctr">
              <a:lnSpc>
                <a:spcPct val="115000"/>
              </a:lnSpc>
              <a:spcBef>
                <a:spcPts val="0"/>
              </a:spcBef>
              <a:spcAft>
                <a:spcPts val="0"/>
              </a:spcAft>
              <a:buNone/>
            </a:pPr>
            <a:r>
              <a:rPr b="1" lang="en-US" sz="1800">
                <a:solidFill>
                  <a:schemeClr val="dk1"/>
                </a:solidFill>
                <a:latin typeface="Rockwell"/>
                <a:ea typeface="Rockwell"/>
                <a:cs typeface="Rockwell"/>
                <a:sym typeface="Rockwell"/>
              </a:rPr>
              <a:t>AT THE HALFWAY POINT, pH = pK</a:t>
            </a:r>
            <a:r>
              <a:rPr b="1" baseline="-25000" lang="en-US" sz="1800">
                <a:solidFill>
                  <a:schemeClr val="dk1"/>
                </a:solidFill>
                <a:latin typeface="Rockwell"/>
                <a:ea typeface="Rockwell"/>
                <a:cs typeface="Rockwell"/>
                <a:sym typeface="Rockwell"/>
              </a:rPr>
              <a:t>a</a:t>
            </a:r>
            <a:endParaRPr b="1" sz="1800">
              <a:solidFill>
                <a:schemeClr val="dk1"/>
              </a:solidFill>
              <a:latin typeface="Rockwell"/>
              <a:ea typeface="Rockwell"/>
              <a:cs typeface="Rockwell"/>
              <a:sym typeface="Rockwell"/>
            </a:endParaRPr>
          </a:p>
          <a:p>
            <a:pPr indent="0" lvl="0" marL="0" rtl="0" algn="l">
              <a:spcBef>
                <a:spcPts val="0"/>
              </a:spcBef>
              <a:spcAft>
                <a:spcPts val="0"/>
              </a:spcAft>
              <a:buNone/>
            </a:pPr>
            <a:r>
              <a:t/>
            </a:r>
            <a:endParaRPr sz="1800">
              <a:latin typeface="Rockwell"/>
              <a:ea typeface="Rockwell"/>
              <a:cs typeface="Rockwell"/>
              <a:sym typeface="Rockwell"/>
            </a:endParaRPr>
          </a:p>
        </p:txBody>
      </p:sp>
      <p:pic>
        <p:nvPicPr>
          <p:cNvPr id="696" name="Google Shape;696;p71"/>
          <p:cNvPicPr preferRelativeResize="0"/>
          <p:nvPr/>
        </p:nvPicPr>
        <p:blipFill rotWithShape="1">
          <a:blip r:embed="rId3">
            <a:alphaModFix/>
          </a:blip>
          <a:srcRect b="0" l="3521" r="0" t="0"/>
          <a:stretch/>
        </p:blipFill>
        <p:spPr>
          <a:xfrm>
            <a:off x="4360050" y="3127765"/>
            <a:ext cx="4688700" cy="32626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2"/>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8.5 Polyprotic Titrations</a:t>
            </a:r>
            <a:endParaRPr/>
          </a:p>
        </p:txBody>
      </p:sp>
      <p:sp>
        <p:nvSpPr>
          <p:cNvPr id="702" name="Google Shape;702;p72"/>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pic>
        <p:nvPicPr>
          <p:cNvPr descr="http://www.dlt.ncssm.edu/tiger/diagrams/acid-base/PolyproticAcidTitration.gif" id="703" name="Google Shape;703;p72"/>
          <p:cNvPicPr preferRelativeResize="0"/>
          <p:nvPr/>
        </p:nvPicPr>
        <p:blipFill rotWithShape="1">
          <a:blip r:embed="rId3">
            <a:alphaModFix/>
          </a:blip>
          <a:srcRect b="0" l="0" r="0" t="0"/>
          <a:stretch/>
        </p:blipFill>
        <p:spPr>
          <a:xfrm>
            <a:off x="4820105" y="1179797"/>
            <a:ext cx="3115650" cy="4154226"/>
          </a:xfrm>
          <a:prstGeom prst="rect">
            <a:avLst/>
          </a:prstGeom>
          <a:noFill/>
          <a:ln cap="flat" cmpd="sng" w="9525">
            <a:solidFill>
              <a:schemeClr val="accent1"/>
            </a:solidFill>
            <a:prstDash val="solid"/>
            <a:round/>
            <a:headEnd len="sm" w="sm" type="none"/>
            <a:tailEnd len="sm" w="sm" type="none"/>
          </a:ln>
        </p:spPr>
      </p:pic>
      <p:sp>
        <p:nvSpPr>
          <p:cNvPr id="704" name="Google Shape;704;p72"/>
          <p:cNvSpPr txBox="1"/>
          <p:nvPr/>
        </p:nvSpPr>
        <p:spPr>
          <a:xfrm>
            <a:off x="914389" y="3891155"/>
            <a:ext cx="3243300" cy="46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ockwell"/>
                <a:ea typeface="Rockwell"/>
                <a:cs typeface="Rockwell"/>
                <a:sym typeface="Rockwell"/>
              </a:rPr>
              <a:t>This illustration shows the titration curve of a polyprotic weak acid with a strong base. </a:t>
            </a:r>
            <a:endParaRPr b="0" i="0" sz="1400" u="none" cap="none" strike="noStrike">
              <a:solidFill>
                <a:srgbClr val="000000"/>
              </a:solidFill>
              <a:latin typeface="Arial"/>
              <a:ea typeface="Arial"/>
              <a:cs typeface="Arial"/>
              <a:sym typeface="Arial"/>
            </a:endParaRPr>
          </a:p>
        </p:txBody>
      </p:sp>
      <p:sp>
        <p:nvSpPr>
          <p:cNvPr id="705" name="Google Shape;705;p72"/>
          <p:cNvSpPr/>
          <p:nvPr/>
        </p:nvSpPr>
        <p:spPr>
          <a:xfrm rot="5400000">
            <a:off x="4374872" y="3973187"/>
            <a:ext cx="120900" cy="208200"/>
          </a:xfrm>
          <a:prstGeom prst="upArrow">
            <a:avLst>
              <a:gd fmla="val 50000" name="adj1"/>
              <a:gd fmla="val 50000" name="adj2"/>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06" name="Google Shape;706;p72"/>
          <p:cNvSpPr txBox="1"/>
          <p:nvPr/>
        </p:nvSpPr>
        <p:spPr>
          <a:xfrm>
            <a:off x="0" y="6378325"/>
            <a:ext cx="9144000" cy="48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Rockwel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results from the titration of a mono- or polyprotic acid or base solution, in relation to the properties of solution and its components</a:t>
            </a:r>
            <a:endParaRPr i="0" sz="1000" u="none" cap="none" strike="noStrike">
              <a:solidFill>
                <a:srgbClr val="000000"/>
              </a:solidFill>
              <a:latin typeface="Calibri"/>
              <a:ea typeface="Calibri"/>
              <a:cs typeface="Calibri"/>
              <a:sym typeface="Calibri"/>
            </a:endParaRPr>
          </a:p>
        </p:txBody>
      </p:sp>
      <p:sp>
        <p:nvSpPr>
          <p:cNvPr id="707" name="Google Shape;707;p72"/>
          <p:cNvSpPr txBox="1"/>
          <p:nvPr/>
        </p:nvSpPr>
        <p:spPr>
          <a:xfrm>
            <a:off x="237925" y="1530225"/>
            <a:ext cx="430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ckwell"/>
                <a:ea typeface="Rockwell"/>
                <a:cs typeface="Rockwell"/>
                <a:sym typeface="Rockwell"/>
              </a:rPr>
              <a:t>For polyprotic acids, titration curves can be used to determine the number of protons. </a:t>
            </a:r>
            <a:endParaRPr sz="2000">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73"/>
          <p:cNvSpPr txBox="1"/>
          <p:nvPr>
            <p:ph type="title"/>
          </p:nvPr>
        </p:nvSpPr>
        <p:spPr>
          <a:xfrm>
            <a:off x="574675" y="179298"/>
            <a:ext cx="7556400" cy="812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Math with Titrations</a:t>
            </a:r>
            <a:endParaRPr/>
          </a:p>
        </p:txBody>
      </p:sp>
      <p:pic>
        <p:nvPicPr>
          <p:cNvPr id="714" name="Google Shape;714;p73"/>
          <p:cNvPicPr preferRelativeResize="0"/>
          <p:nvPr/>
        </p:nvPicPr>
        <p:blipFill rotWithShape="1">
          <a:blip r:embed="rId3">
            <a:alphaModFix/>
          </a:blip>
          <a:srcRect b="0" l="1903" r="0" t="0"/>
          <a:stretch/>
        </p:blipFill>
        <p:spPr>
          <a:xfrm>
            <a:off x="78375" y="1371500"/>
            <a:ext cx="7976499" cy="3355700"/>
          </a:xfrm>
          <a:prstGeom prst="rect">
            <a:avLst/>
          </a:prstGeom>
          <a:noFill/>
          <a:ln>
            <a:noFill/>
          </a:ln>
        </p:spPr>
      </p:pic>
      <p:sp>
        <p:nvSpPr>
          <p:cNvPr id="715" name="Google Shape;715;p73"/>
          <p:cNvSpPr txBox="1"/>
          <p:nvPr/>
        </p:nvSpPr>
        <p:spPr>
          <a:xfrm>
            <a:off x="4715975" y="5037000"/>
            <a:ext cx="4131600" cy="1154400"/>
          </a:xfrm>
          <a:prstGeom prst="rect">
            <a:avLst/>
          </a:prstGeom>
          <a:noFill/>
          <a:ln cap="flat" cmpd="sng" w="28575">
            <a:solidFill>
              <a:srgbClr val="9900FF"/>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latin typeface="Rockwell"/>
                <a:ea typeface="Rockwell"/>
                <a:cs typeface="Rockwell"/>
                <a:sym typeface="Rockwell"/>
              </a:rPr>
              <a:t>THINK ABOUT WHAT YOU HAVE IN THE CONTAINER AND HOW IT MIGHT AFFECT PH!!</a:t>
            </a:r>
            <a:endParaRPr sz="2100">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6"/>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General Overview</a:t>
            </a:r>
            <a:endParaRPr/>
          </a:p>
        </p:txBody>
      </p:sp>
      <p:sp>
        <p:nvSpPr>
          <p:cNvPr id="525" name="Google Shape;525;p56"/>
          <p:cNvSpPr txBox="1"/>
          <p:nvPr>
            <p:ph idx="1" type="body"/>
          </p:nvPr>
        </p:nvSpPr>
        <p:spPr>
          <a:xfrm>
            <a:off x="134625" y="1202245"/>
            <a:ext cx="7569300" cy="52638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t>8.1 Introduction to Acids and Bases</a:t>
            </a:r>
            <a:endParaRPr/>
          </a:p>
          <a:p>
            <a:pPr indent="0" lvl="0" marL="0" rtl="0" algn="l">
              <a:spcBef>
                <a:spcPts val="2000"/>
              </a:spcBef>
              <a:spcAft>
                <a:spcPts val="0"/>
              </a:spcAft>
              <a:buNone/>
            </a:pPr>
            <a:r>
              <a:rPr lang="en-US"/>
              <a:t>8.2 pH and pOH of Strong Acids and Bases</a:t>
            </a:r>
            <a:endParaRPr/>
          </a:p>
          <a:p>
            <a:pPr indent="0" lvl="0" marL="0" rtl="0" algn="l">
              <a:spcBef>
                <a:spcPts val="2000"/>
              </a:spcBef>
              <a:spcAft>
                <a:spcPts val="0"/>
              </a:spcAft>
              <a:buNone/>
            </a:pPr>
            <a:r>
              <a:rPr lang="en-US"/>
              <a:t>8.3 Weak Acid and Base Equilibria</a:t>
            </a:r>
            <a:endParaRPr/>
          </a:p>
          <a:p>
            <a:pPr indent="0" lvl="0" marL="0" rtl="0" algn="l">
              <a:spcBef>
                <a:spcPts val="2000"/>
              </a:spcBef>
              <a:spcAft>
                <a:spcPts val="0"/>
              </a:spcAft>
              <a:buNone/>
            </a:pPr>
            <a:r>
              <a:rPr lang="en-US"/>
              <a:t>8.4 Acid-Base Reactions and Buffers</a:t>
            </a:r>
            <a:endParaRPr/>
          </a:p>
          <a:p>
            <a:pPr indent="0" lvl="0" marL="0" rtl="0" algn="l">
              <a:spcBef>
                <a:spcPts val="2000"/>
              </a:spcBef>
              <a:spcAft>
                <a:spcPts val="0"/>
              </a:spcAft>
              <a:buNone/>
            </a:pPr>
            <a:r>
              <a:rPr lang="en-US"/>
              <a:t>8.5 Acid-Base Titrations</a:t>
            </a:r>
            <a:endParaRPr/>
          </a:p>
          <a:p>
            <a:pPr indent="0" lvl="0" marL="0" rtl="0" algn="l">
              <a:spcBef>
                <a:spcPts val="2000"/>
              </a:spcBef>
              <a:spcAft>
                <a:spcPts val="0"/>
              </a:spcAft>
              <a:buNone/>
            </a:pPr>
            <a:r>
              <a:rPr lang="en-US"/>
              <a:t>8.6 Molecular Structure of Acids and Bases</a:t>
            </a:r>
            <a:endParaRPr/>
          </a:p>
          <a:p>
            <a:pPr indent="0" lvl="0" marL="0" rtl="0" algn="l">
              <a:spcBef>
                <a:spcPts val="2000"/>
              </a:spcBef>
              <a:spcAft>
                <a:spcPts val="0"/>
              </a:spcAft>
              <a:buNone/>
            </a:pPr>
            <a:r>
              <a:rPr lang="en-US"/>
              <a:t>8.7 pH and pK</a:t>
            </a:r>
            <a:r>
              <a:rPr baseline="-25000" lang="en-US"/>
              <a:t>a</a:t>
            </a:r>
            <a:endParaRPr/>
          </a:p>
          <a:p>
            <a:pPr indent="0" lvl="0" marL="0" rtl="0" algn="l">
              <a:spcBef>
                <a:spcPts val="2000"/>
              </a:spcBef>
              <a:spcAft>
                <a:spcPts val="0"/>
              </a:spcAft>
              <a:buNone/>
            </a:pPr>
            <a:r>
              <a:rPr lang="en-US"/>
              <a:t>8.8 Properties of Buffers</a:t>
            </a:r>
            <a:endParaRPr/>
          </a:p>
          <a:p>
            <a:pPr indent="0" lvl="0" marL="0" rtl="0" algn="l">
              <a:spcBef>
                <a:spcPts val="2000"/>
              </a:spcBef>
              <a:spcAft>
                <a:spcPts val="0"/>
              </a:spcAft>
              <a:buNone/>
            </a:pPr>
            <a:r>
              <a:rPr lang="en-US"/>
              <a:t>8.9 Henderson-Hasselbalch Equation</a:t>
            </a:r>
            <a:endParaRPr/>
          </a:p>
          <a:p>
            <a:pPr indent="0" lvl="0" marL="0" rtl="0" algn="l">
              <a:spcBef>
                <a:spcPts val="2000"/>
              </a:spcBef>
              <a:spcAft>
                <a:spcPts val="0"/>
              </a:spcAft>
              <a:buNone/>
            </a:pPr>
            <a:r>
              <a:rPr lang="en-US"/>
              <a:t>8.10 Buffer Capacity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74"/>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Acid/Base Reaction Species</a:t>
            </a:r>
            <a:endParaRPr/>
          </a:p>
        </p:txBody>
      </p:sp>
      <p:pic>
        <p:nvPicPr>
          <p:cNvPr descr="http://schoolbag.info/chemistry/central/central.files/image2444.jpg" id="721" name="Google Shape;721;p74"/>
          <p:cNvPicPr preferRelativeResize="0"/>
          <p:nvPr/>
        </p:nvPicPr>
        <p:blipFill rotWithShape="1">
          <a:blip r:embed="rId3">
            <a:alphaModFix/>
          </a:blip>
          <a:srcRect b="0" l="0" r="0" t="0"/>
          <a:stretch/>
        </p:blipFill>
        <p:spPr>
          <a:xfrm>
            <a:off x="3088562" y="810548"/>
            <a:ext cx="5009020" cy="4550345"/>
          </a:xfrm>
          <a:prstGeom prst="rect">
            <a:avLst/>
          </a:prstGeom>
          <a:noFill/>
          <a:ln>
            <a:noFill/>
          </a:ln>
        </p:spPr>
      </p:pic>
      <p:sp>
        <p:nvSpPr>
          <p:cNvPr id="722" name="Google Shape;722;p74"/>
          <p:cNvSpPr txBox="1"/>
          <p:nvPr/>
        </p:nvSpPr>
        <p:spPr>
          <a:xfrm>
            <a:off x="204716" y="954465"/>
            <a:ext cx="1977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Ask yourself:</a:t>
            </a:r>
            <a:endParaRPr b="0" i="0" sz="1800" u="none" cap="none" strike="noStrike">
              <a:solidFill>
                <a:schemeClr val="dk1"/>
              </a:solidFill>
              <a:latin typeface="Rockwell"/>
              <a:ea typeface="Rockwell"/>
              <a:cs typeface="Rockwell"/>
              <a:sym typeface="Rockwell"/>
            </a:endParaRPr>
          </a:p>
        </p:txBody>
      </p:sp>
      <p:sp>
        <p:nvSpPr>
          <p:cNvPr id="723" name="Google Shape;723;p74"/>
          <p:cNvSpPr/>
          <p:nvPr/>
        </p:nvSpPr>
        <p:spPr>
          <a:xfrm>
            <a:off x="15890" y="3085721"/>
            <a:ext cx="2429400" cy="1248900"/>
          </a:xfrm>
          <a:prstGeom prst="wedgeRoundRectCallout">
            <a:avLst>
              <a:gd fmla="val -51831" name="adj1"/>
              <a:gd fmla="val 114811"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Deal w/strong A/B first. These will react to completion with the available species.</a:t>
            </a:r>
            <a:endParaRPr b="0" i="0" sz="1600" u="none" cap="none" strike="noStrike">
              <a:solidFill>
                <a:schemeClr val="lt1"/>
              </a:solidFill>
              <a:latin typeface="Rockwell"/>
              <a:ea typeface="Rockwell"/>
              <a:cs typeface="Rockwell"/>
              <a:sym typeface="Rockwell"/>
            </a:endParaRPr>
          </a:p>
        </p:txBody>
      </p:sp>
      <p:sp>
        <p:nvSpPr>
          <p:cNvPr id="724" name="Google Shape;724;p74"/>
          <p:cNvSpPr/>
          <p:nvPr/>
        </p:nvSpPr>
        <p:spPr>
          <a:xfrm>
            <a:off x="204716" y="1580239"/>
            <a:ext cx="3325800" cy="965700"/>
          </a:xfrm>
          <a:prstGeom prst="wedgeRoundRectCallout">
            <a:avLst>
              <a:gd fmla="val -2945" name="adj1"/>
              <a:gd fmla="val -88721" name="adj2"/>
              <a:gd fmla="val 16667"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ockwell"/>
                <a:ea typeface="Rockwell"/>
                <a:cs typeface="Rockwell"/>
                <a:sym typeface="Rockwell"/>
              </a:rPr>
              <a:t>Is it strong?  Weak? A salt? A buffer? What will it do in water?</a:t>
            </a:r>
            <a:endParaRPr b="0" i="0" sz="1600" u="none" cap="none" strike="noStrike">
              <a:solidFill>
                <a:schemeClr val="lt1"/>
              </a:solidFill>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75"/>
          <p:cNvSpPr txBox="1"/>
          <p:nvPr/>
        </p:nvSpPr>
        <p:spPr>
          <a:xfrm>
            <a:off x="123025" y="5116725"/>
            <a:ext cx="3648300" cy="13104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500" u="none" cap="none" strike="noStrike">
                <a:solidFill>
                  <a:schemeClr val="dk1"/>
                </a:solidFill>
                <a:latin typeface="Rockwell"/>
                <a:ea typeface="Rockwell"/>
                <a:cs typeface="Rockwell"/>
                <a:sym typeface="Rockwell"/>
              </a:rPr>
              <a:t>The increased number of oxygen</a:t>
            </a:r>
            <a:r>
              <a:rPr lang="en-US" sz="1500">
                <a:solidFill>
                  <a:schemeClr val="dk1"/>
                </a:solidFill>
                <a:latin typeface="Rockwell"/>
                <a:ea typeface="Rockwell"/>
                <a:cs typeface="Rockwell"/>
                <a:sym typeface="Rockwell"/>
              </a:rPr>
              <a:t> </a:t>
            </a:r>
            <a:r>
              <a:rPr b="0" i="0" lang="en-US" sz="1500" u="none" cap="none" strike="noStrike">
                <a:solidFill>
                  <a:schemeClr val="dk1"/>
                </a:solidFill>
                <a:latin typeface="Rockwell"/>
                <a:ea typeface="Rockwell"/>
                <a:cs typeface="Rockwell"/>
                <a:sym typeface="Rockwell"/>
              </a:rPr>
              <a:t>atoms pulls negative charge away</a:t>
            </a:r>
            <a:r>
              <a:rPr lang="en-US" sz="1500">
                <a:solidFill>
                  <a:schemeClr val="dk1"/>
                </a:solidFill>
                <a:latin typeface="Rockwell"/>
                <a:ea typeface="Rockwell"/>
                <a:cs typeface="Rockwell"/>
                <a:sym typeface="Rockwell"/>
              </a:rPr>
              <a:t> </a:t>
            </a:r>
            <a:r>
              <a:rPr b="0" i="0" lang="en-US" sz="1500" u="none" cap="none" strike="noStrike">
                <a:solidFill>
                  <a:schemeClr val="dk1"/>
                </a:solidFill>
                <a:latin typeface="Rockwell"/>
                <a:ea typeface="Rockwell"/>
                <a:cs typeface="Rockwell"/>
                <a:sym typeface="Rockwell"/>
              </a:rPr>
              <a:t>from the O-H bond, weakening the</a:t>
            </a:r>
            <a:r>
              <a:rPr lang="en-US" sz="1500">
                <a:solidFill>
                  <a:schemeClr val="dk1"/>
                </a:solidFill>
                <a:latin typeface="Rockwell"/>
                <a:ea typeface="Rockwell"/>
                <a:cs typeface="Rockwell"/>
                <a:sym typeface="Rockwell"/>
              </a:rPr>
              <a:t> </a:t>
            </a:r>
            <a:r>
              <a:rPr b="0" i="0" lang="en-US" sz="1500" u="none" cap="none" strike="noStrike">
                <a:solidFill>
                  <a:schemeClr val="dk1"/>
                </a:solidFill>
                <a:latin typeface="Rockwell"/>
                <a:ea typeface="Rockwell"/>
                <a:cs typeface="Rockwell"/>
                <a:sym typeface="Rockwell"/>
              </a:rPr>
              <a:t>attraction of the proton for the</a:t>
            </a:r>
            <a:r>
              <a:rPr lang="en-US" sz="1500">
                <a:solidFill>
                  <a:schemeClr val="dk1"/>
                </a:solidFill>
                <a:latin typeface="Rockwell"/>
                <a:ea typeface="Rockwell"/>
                <a:cs typeface="Rockwell"/>
                <a:sym typeface="Rockwell"/>
              </a:rPr>
              <a:t> </a:t>
            </a:r>
            <a:r>
              <a:rPr b="0" i="0" lang="en-US" sz="1500" u="none" cap="none" strike="noStrike">
                <a:solidFill>
                  <a:schemeClr val="dk1"/>
                </a:solidFill>
                <a:latin typeface="Rockwell"/>
                <a:ea typeface="Rockwell"/>
                <a:cs typeface="Rockwell"/>
                <a:sym typeface="Rockwell"/>
              </a:rPr>
              <a:t>electron pair and thus</a:t>
            </a:r>
            <a:r>
              <a:rPr lang="en-US" sz="1500">
                <a:solidFill>
                  <a:schemeClr val="dk1"/>
                </a:solidFill>
                <a:latin typeface="Rockwell"/>
                <a:ea typeface="Rockwell"/>
                <a:cs typeface="Rockwell"/>
                <a:sym typeface="Rockwell"/>
              </a:rPr>
              <a:t> </a:t>
            </a:r>
            <a:r>
              <a:rPr b="0" i="0" lang="en-US" sz="1500" u="none" cap="none" strike="noStrike">
                <a:solidFill>
                  <a:schemeClr val="dk1"/>
                </a:solidFill>
                <a:latin typeface="Rockwell"/>
                <a:ea typeface="Rockwell"/>
                <a:cs typeface="Rockwell"/>
                <a:sym typeface="Rockwell"/>
              </a:rPr>
              <a:t>strengthening the acid.</a:t>
            </a:r>
            <a:endParaRPr b="0" i="0" sz="1500" u="none" cap="none" strike="noStrike">
              <a:solidFill>
                <a:schemeClr val="dk1"/>
              </a:solidFill>
              <a:latin typeface="Rockwell"/>
              <a:ea typeface="Rockwell"/>
              <a:cs typeface="Rockwell"/>
              <a:sym typeface="Rockwell"/>
            </a:endParaRPr>
          </a:p>
        </p:txBody>
      </p:sp>
      <p:pic>
        <p:nvPicPr>
          <p:cNvPr descr="Screen Shot 2016-04-04 at 3.07.09 PM.png" id="730" name="Google Shape;730;p75"/>
          <p:cNvPicPr preferRelativeResize="0"/>
          <p:nvPr/>
        </p:nvPicPr>
        <p:blipFill rotWithShape="1">
          <a:blip r:embed="rId3">
            <a:alphaModFix/>
          </a:blip>
          <a:srcRect b="0" l="1999" r="0" t="0"/>
          <a:stretch/>
        </p:blipFill>
        <p:spPr>
          <a:xfrm>
            <a:off x="211538" y="1878051"/>
            <a:ext cx="3303325" cy="3096365"/>
          </a:xfrm>
          <a:prstGeom prst="rect">
            <a:avLst/>
          </a:prstGeom>
          <a:noFill/>
          <a:ln cap="flat" cmpd="sng" w="38100">
            <a:solidFill>
              <a:srgbClr val="0C0C0C"/>
            </a:solidFill>
            <a:prstDash val="solid"/>
            <a:round/>
            <a:headEnd len="sm" w="sm" type="none"/>
            <a:tailEnd len="sm" w="sm" type="none"/>
          </a:ln>
        </p:spPr>
      </p:pic>
      <p:sp>
        <p:nvSpPr>
          <p:cNvPr id="731" name="Google Shape;731;p75"/>
          <p:cNvSpPr txBox="1"/>
          <p:nvPr/>
        </p:nvSpPr>
        <p:spPr>
          <a:xfrm>
            <a:off x="4572000" y="5720925"/>
            <a:ext cx="4492800" cy="10299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500" u="none" cap="none" strike="noStrike">
                <a:solidFill>
                  <a:schemeClr val="dk1"/>
                </a:solidFill>
                <a:latin typeface="Rockwell"/>
                <a:ea typeface="Rockwell"/>
                <a:cs typeface="Rockwell"/>
                <a:sym typeface="Rockwell"/>
              </a:rPr>
              <a:t>The greater the size of the negative ion, the weaker its attraction for the proton, and so the stronger the acid, and the weaker the conjugate base. HI is the strongest binary acid.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500" u="none" cap="none" strike="noStrike">
                <a:solidFill>
                  <a:schemeClr val="dk1"/>
                </a:solidFill>
                <a:latin typeface="Rockwell"/>
                <a:ea typeface="Rockwell"/>
                <a:cs typeface="Rockwell"/>
                <a:sym typeface="Rockwell"/>
              </a:rPr>
              <a:t>																</a:t>
            </a:r>
            <a:endParaRPr b="0" i="0" sz="1500" u="none" cap="none" strike="noStrike">
              <a:solidFill>
                <a:schemeClr val="dk1"/>
              </a:solidFill>
              <a:latin typeface="Rockwell"/>
              <a:ea typeface="Rockwell"/>
              <a:cs typeface="Rockwell"/>
              <a:sym typeface="Rockwell"/>
            </a:endParaRPr>
          </a:p>
        </p:txBody>
      </p:sp>
      <p:sp>
        <p:nvSpPr>
          <p:cNvPr id="732" name="Google Shape;732;p75"/>
          <p:cNvSpPr txBox="1"/>
          <p:nvPr/>
        </p:nvSpPr>
        <p:spPr>
          <a:xfrm>
            <a:off x="610103" y="1359150"/>
            <a:ext cx="26511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ockwell"/>
                <a:ea typeface="Rockwell"/>
                <a:cs typeface="Rockwell"/>
                <a:sym typeface="Rockwell"/>
              </a:rPr>
              <a:t>Oxyacid Strength</a:t>
            </a:r>
            <a:endParaRPr b="0" i="0" sz="2400" u="none" cap="none" strike="noStrike">
              <a:solidFill>
                <a:schemeClr val="dk1"/>
              </a:solidFill>
              <a:latin typeface="Rockwell"/>
              <a:ea typeface="Rockwell"/>
              <a:cs typeface="Rockwell"/>
              <a:sym typeface="Rockwell"/>
            </a:endParaRPr>
          </a:p>
        </p:txBody>
      </p:sp>
      <p:sp>
        <p:nvSpPr>
          <p:cNvPr id="733" name="Google Shape;733;p75"/>
          <p:cNvSpPr txBox="1"/>
          <p:nvPr/>
        </p:nvSpPr>
        <p:spPr>
          <a:xfrm>
            <a:off x="5276598" y="801351"/>
            <a:ext cx="3206700" cy="46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ockwell"/>
                <a:ea typeface="Rockwell"/>
                <a:cs typeface="Rockwell"/>
                <a:sym typeface="Rockwell"/>
              </a:rPr>
              <a:t>Binary Acid Strength</a:t>
            </a:r>
            <a:endParaRPr b="0" i="0" sz="2400" u="none" cap="none" strike="noStrike">
              <a:solidFill>
                <a:schemeClr val="dk1"/>
              </a:solidFill>
              <a:latin typeface="Rockwell"/>
              <a:ea typeface="Rockwell"/>
              <a:cs typeface="Rockwell"/>
              <a:sym typeface="Rockwell"/>
            </a:endParaRPr>
          </a:p>
        </p:txBody>
      </p:sp>
      <p:pic>
        <p:nvPicPr>
          <p:cNvPr descr="Screen Shot 2016-04-06 at 7.14.58 PM.png" id="734" name="Google Shape;734;p75"/>
          <p:cNvPicPr preferRelativeResize="0"/>
          <p:nvPr/>
        </p:nvPicPr>
        <p:blipFill rotWithShape="1">
          <a:blip r:embed="rId4">
            <a:alphaModFix/>
          </a:blip>
          <a:srcRect b="0" l="0" r="0" t="0"/>
          <a:stretch/>
        </p:blipFill>
        <p:spPr>
          <a:xfrm>
            <a:off x="5421626" y="1263050"/>
            <a:ext cx="2916625" cy="4305475"/>
          </a:xfrm>
          <a:prstGeom prst="rect">
            <a:avLst/>
          </a:prstGeom>
          <a:noFill/>
          <a:ln cap="flat" cmpd="sng" w="38100">
            <a:solidFill>
              <a:schemeClr val="dk1"/>
            </a:solidFill>
            <a:prstDash val="solid"/>
            <a:round/>
            <a:headEnd len="sm" w="sm" type="none"/>
            <a:tailEnd len="sm" w="sm" type="none"/>
          </a:ln>
        </p:spPr>
      </p:pic>
      <p:sp>
        <p:nvSpPr>
          <p:cNvPr id="735" name="Google Shape;735;p75"/>
          <p:cNvSpPr txBox="1"/>
          <p:nvPr>
            <p:ph type="title"/>
          </p:nvPr>
        </p:nvSpPr>
        <p:spPr>
          <a:xfrm>
            <a:off x="498475" y="163255"/>
            <a:ext cx="7556400" cy="73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8.6 Molecular Structure</a:t>
            </a:r>
            <a:endParaRPr/>
          </a:p>
        </p:txBody>
      </p:sp>
      <p:sp>
        <p:nvSpPr>
          <p:cNvPr id="736" name="Google Shape;736;p75"/>
          <p:cNvSpPr txBox="1"/>
          <p:nvPr/>
        </p:nvSpPr>
        <p:spPr>
          <a:xfrm>
            <a:off x="3663413" y="1687275"/>
            <a:ext cx="1613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latin typeface="Rockwell"/>
                <a:ea typeface="Rockwell"/>
                <a:cs typeface="Rockwell"/>
                <a:sym typeface="Rockwell"/>
              </a:rPr>
              <a:t>The stronger the acid, the weaker the conjugate base. These conjugate bases are stabilized by EN, inductive effects, resonance, or a combination. </a:t>
            </a:r>
            <a:endParaRPr i="1">
              <a:latin typeface="Rockwell"/>
              <a:ea typeface="Rockwell"/>
              <a:cs typeface="Rockwell"/>
              <a:sym typeface="Rockwe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76"/>
          <p:cNvSpPr txBox="1"/>
          <p:nvPr>
            <p:ph type="title"/>
          </p:nvPr>
        </p:nvSpPr>
        <p:spPr>
          <a:xfrm>
            <a:off x="498475" y="179298"/>
            <a:ext cx="7556400" cy="8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8.7 pH and pK</a:t>
            </a:r>
            <a:r>
              <a:rPr baseline="-25000" lang="en-US"/>
              <a:t>a</a:t>
            </a:r>
            <a:endParaRPr/>
          </a:p>
        </p:txBody>
      </p:sp>
      <p:sp>
        <p:nvSpPr>
          <p:cNvPr id="743" name="Google Shape;743;p76"/>
          <p:cNvSpPr txBox="1"/>
          <p:nvPr>
            <p:ph idx="1" type="body"/>
          </p:nvPr>
        </p:nvSpPr>
        <p:spPr>
          <a:xfrm>
            <a:off x="0" y="1060575"/>
            <a:ext cx="4549800" cy="3251700"/>
          </a:xfrm>
          <a:prstGeom prst="rect">
            <a:avLst/>
          </a:prstGeom>
        </p:spPr>
        <p:txBody>
          <a:bodyPr anchorCtr="0" anchor="t" bIns="45700" lIns="91425" spcFirstLastPara="1" rIns="91425" wrap="square" tIns="45700">
            <a:noAutofit/>
          </a:bodyPr>
          <a:lstStyle/>
          <a:p>
            <a:pPr indent="-314325" lvl="0" marL="457200" rtl="0" algn="l">
              <a:lnSpc>
                <a:spcPct val="115000"/>
              </a:lnSpc>
              <a:spcBef>
                <a:spcPts val="0"/>
              </a:spcBef>
              <a:spcAft>
                <a:spcPts val="0"/>
              </a:spcAft>
              <a:buClr>
                <a:schemeClr val="dk1"/>
              </a:buClr>
              <a:buSzPts val="1350"/>
              <a:buChar char="■"/>
            </a:pPr>
            <a:r>
              <a:rPr lang="en-US">
                <a:solidFill>
                  <a:schemeClr val="dk1"/>
                </a:solidFill>
              </a:rPr>
              <a:t>The protonation state of an acid or base (i.e., the relative concentrations of HA and A</a:t>
            </a:r>
            <a:r>
              <a:rPr baseline="30000" lang="en-US">
                <a:solidFill>
                  <a:schemeClr val="dk1"/>
                </a:solidFill>
              </a:rPr>
              <a:t>−</a:t>
            </a:r>
            <a:r>
              <a:rPr lang="en-US">
                <a:solidFill>
                  <a:schemeClr val="dk1"/>
                </a:solidFill>
              </a:rPr>
              <a:t>) can be predicted by comparing the pH of a solution to the pK</a:t>
            </a:r>
            <a:r>
              <a:rPr baseline="-25000" lang="en-US">
                <a:solidFill>
                  <a:schemeClr val="dk1"/>
                </a:solidFill>
              </a:rPr>
              <a:t>a</a:t>
            </a:r>
            <a:r>
              <a:rPr lang="en-US">
                <a:solidFill>
                  <a:schemeClr val="dk1"/>
                </a:solidFill>
              </a:rPr>
              <a:t> of the acid in that solution. </a:t>
            </a:r>
            <a:endParaRPr>
              <a:solidFill>
                <a:schemeClr val="dk1"/>
              </a:solidFill>
            </a:endParaRPr>
          </a:p>
          <a:p>
            <a:pPr indent="-314325" lvl="1" marL="914400" rtl="0" algn="l">
              <a:lnSpc>
                <a:spcPct val="115000"/>
              </a:lnSpc>
              <a:spcBef>
                <a:spcPts val="0"/>
              </a:spcBef>
              <a:spcAft>
                <a:spcPts val="0"/>
              </a:spcAft>
              <a:buClr>
                <a:schemeClr val="dk1"/>
              </a:buClr>
              <a:buSzPts val="1350"/>
              <a:buChar char="■"/>
            </a:pPr>
            <a:r>
              <a:rPr lang="en-US">
                <a:solidFill>
                  <a:schemeClr val="dk1"/>
                </a:solidFill>
              </a:rPr>
              <a:t>When solution pH &lt; acid pK</a:t>
            </a:r>
            <a:r>
              <a:rPr baseline="-25000" lang="en-US">
                <a:solidFill>
                  <a:schemeClr val="dk1"/>
                </a:solidFill>
              </a:rPr>
              <a:t>a</a:t>
            </a:r>
            <a:r>
              <a:rPr lang="en-US">
                <a:solidFill>
                  <a:schemeClr val="dk1"/>
                </a:solidFill>
              </a:rPr>
              <a:t>, the acid form has a higher concentration than the base form. </a:t>
            </a:r>
            <a:endParaRPr>
              <a:solidFill>
                <a:schemeClr val="dk1"/>
              </a:solidFill>
            </a:endParaRPr>
          </a:p>
          <a:p>
            <a:pPr indent="-314325" lvl="1" marL="914400" rtl="0" algn="l">
              <a:lnSpc>
                <a:spcPct val="115000"/>
              </a:lnSpc>
              <a:spcBef>
                <a:spcPts val="0"/>
              </a:spcBef>
              <a:spcAft>
                <a:spcPts val="0"/>
              </a:spcAft>
              <a:buClr>
                <a:schemeClr val="dk1"/>
              </a:buClr>
              <a:buSzPts val="1350"/>
              <a:buChar char="■"/>
            </a:pPr>
            <a:r>
              <a:rPr lang="en-US">
                <a:solidFill>
                  <a:schemeClr val="dk1"/>
                </a:solidFill>
              </a:rPr>
              <a:t>When solution pH &gt; acid pK</a:t>
            </a:r>
            <a:r>
              <a:rPr baseline="-25000" lang="en-US">
                <a:solidFill>
                  <a:schemeClr val="dk1"/>
                </a:solidFill>
              </a:rPr>
              <a:t>a</a:t>
            </a:r>
            <a:r>
              <a:rPr lang="en-US">
                <a:solidFill>
                  <a:schemeClr val="dk1"/>
                </a:solidFill>
              </a:rPr>
              <a:t> , the base form has a higher concentration than the acid form.</a:t>
            </a:r>
            <a:endParaRPr/>
          </a:p>
        </p:txBody>
      </p:sp>
      <p:sp>
        <p:nvSpPr>
          <p:cNvPr id="744" name="Google Shape;744;p76"/>
          <p:cNvSpPr txBox="1"/>
          <p:nvPr>
            <p:ph idx="2" type="body"/>
          </p:nvPr>
        </p:nvSpPr>
        <p:spPr>
          <a:xfrm>
            <a:off x="0" y="6250500"/>
            <a:ext cx="9144000" cy="607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Learning Objective:</a:t>
            </a:r>
            <a:r>
              <a:rPr lang="en-US" sz="1400">
                <a:solidFill>
                  <a:schemeClr val="dk1"/>
                </a:solidFill>
                <a:latin typeface="Calibri"/>
                <a:ea typeface="Calibri"/>
                <a:cs typeface="Calibri"/>
                <a:sym typeface="Calibri"/>
              </a:rPr>
              <a:t> Explain the relationship between the predominant form of a weak acid or base in solution at a given pH and the pK</a:t>
            </a:r>
            <a:r>
              <a:rPr baseline="-25000" lang="en-US" sz="1400">
                <a:solidFill>
                  <a:schemeClr val="dk1"/>
                </a:solidFill>
                <a:latin typeface="Calibri"/>
                <a:ea typeface="Calibri"/>
                <a:cs typeface="Calibri"/>
                <a:sym typeface="Calibri"/>
              </a:rPr>
              <a:t>a</a:t>
            </a:r>
            <a:r>
              <a:rPr lang="en-US" sz="1400">
                <a:solidFill>
                  <a:schemeClr val="dk1"/>
                </a:solidFill>
                <a:latin typeface="Calibri"/>
                <a:ea typeface="Calibri"/>
                <a:cs typeface="Calibri"/>
                <a:sym typeface="Calibri"/>
              </a:rPr>
              <a:t> of the conjugate acid or the pK</a:t>
            </a:r>
            <a:r>
              <a:rPr baseline="-25000" lang="en-US" sz="1400">
                <a:solidFill>
                  <a:schemeClr val="dk1"/>
                </a:solidFill>
                <a:latin typeface="Calibri"/>
                <a:ea typeface="Calibri"/>
                <a:cs typeface="Calibri"/>
                <a:sym typeface="Calibri"/>
              </a:rPr>
              <a:t>b</a:t>
            </a:r>
            <a:r>
              <a:rPr lang="en-US" sz="1400">
                <a:solidFill>
                  <a:schemeClr val="dk1"/>
                </a:solidFill>
                <a:latin typeface="Calibri"/>
                <a:ea typeface="Calibri"/>
                <a:cs typeface="Calibri"/>
                <a:sym typeface="Calibri"/>
              </a:rPr>
              <a:t> of the conjugate base.</a:t>
            </a:r>
            <a:endParaRPr sz="1400">
              <a:latin typeface="Calibri"/>
              <a:ea typeface="Calibri"/>
              <a:cs typeface="Calibri"/>
              <a:sym typeface="Calibri"/>
            </a:endParaRPr>
          </a:p>
        </p:txBody>
      </p:sp>
      <p:pic>
        <p:nvPicPr>
          <p:cNvPr id="745" name="Google Shape;745;p76"/>
          <p:cNvPicPr preferRelativeResize="0"/>
          <p:nvPr/>
        </p:nvPicPr>
        <p:blipFill>
          <a:blip r:embed="rId3">
            <a:alphaModFix/>
          </a:blip>
          <a:stretch>
            <a:fillRect/>
          </a:stretch>
        </p:blipFill>
        <p:spPr>
          <a:xfrm>
            <a:off x="4594076" y="836925"/>
            <a:ext cx="4549925" cy="4246601"/>
          </a:xfrm>
          <a:prstGeom prst="rect">
            <a:avLst/>
          </a:prstGeom>
          <a:noFill/>
          <a:ln>
            <a:noFill/>
          </a:ln>
        </p:spPr>
      </p:pic>
      <p:sp>
        <p:nvSpPr>
          <p:cNvPr id="746" name="Google Shape;746;p76"/>
          <p:cNvSpPr txBox="1"/>
          <p:nvPr/>
        </p:nvSpPr>
        <p:spPr>
          <a:xfrm>
            <a:off x="-39975" y="5167850"/>
            <a:ext cx="9144000" cy="1098900"/>
          </a:xfrm>
          <a:prstGeom prst="rect">
            <a:avLst/>
          </a:prstGeom>
          <a:noFill/>
          <a:ln>
            <a:noFill/>
          </a:ln>
        </p:spPr>
        <p:txBody>
          <a:bodyPr anchorCtr="0" anchor="t" bIns="91425" lIns="91425" spcFirstLastPara="1" rIns="91425" wrap="square" tIns="91425">
            <a:spAutoFit/>
          </a:bodyPr>
          <a:lstStyle/>
          <a:p>
            <a:pPr indent="-314325" lvl="0" marL="457200" rtl="0" algn="l">
              <a:lnSpc>
                <a:spcPct val="115000"/>
              </a:lnSpc>
              <a:spcBef>
                <a:spcPts val="0"/>
              </a:spcBef>
              <a:spcAft>
                <a:spcPts val="0"/>
              </a:spcAft>
              <a:buClr>
                <a:schemeClr val="dk1"/>
              </a:buClr>
              <a:buSzPts val="1350"/>
              <a:buFont typeface="Noto Sans Symbols"/>
              <a:buChar char="■"/>
            </a:pPr>
            <a:r>
              <a:rPr lang="en-US" sz="1800">
                <a:solidFill>
                  <a:schemeClr val="dk1"/>
                </a:solidFill>
                <a:latin typeface="Rockwell"/>
                <a:ea typeface="Rockwell"/>
                <a:cs typeface="Rockwell"/>
                <a:sym typeface="Rockwell"/>
              </a:rPr>
              <a:t>Acid-base indicators are substances that exhibit different properties (such as color) in their protonated versus deprotonated state, making that property respond to the pH of a solution.</a:t>
            </a:r>
            <a:endParaRPr>
              <a:latin typeface="Rockwell"/>
              <a:ea typeface="Rockwell"/>
              <a:cs typeface="Rockwell"/>
              <a:sym typeface="Rockwe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7"/>
          <p:cNvSpPr txBox="1"/>
          <p:nvPr>
            <p:ph type="title"/>
          </p:nvPr>
        </p:nvSpPr>
        <p:spPr>
          <a:xfrm>
            <a:off x="498475" y="179298"/>
            <a:ext cx="7556400" cy="8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8.8 Properties of Buffers</a:t>
            </a:r>
            <a:endParaRPr/>
          </a:p>
        </p:txBody>
      </p:sp>
      <p:sp>
        <p:nvSpPr>
          <p:cNvPr id="753" name="Google Shape;753;p77"/>
          <p:cNvSpPr txBox="1"/>
          <p:nvPr>
            <p:ph idx="1" type="body"/>
          </p:nvPr>
        </p:nvSpPr>
        <p:spPr>
          <a:xfrm>
            <a:off x="0" y="1289175"/>
            <a:ext cx="8136900" cy="3938700"/>
          </a:xfrm>
          <a:prstGeom prst="rect">
            <a:avLst/>
          </a:prstGeom>
        </p:spPr>
        <p:txBody>
          <a:bodyPr anchorCtr="0" anchor="t" bIns="45700" lIns="91425" spcFirstLastPara="1" rIns="91425" wrap="square" tIns="45700">
            <a:noAutofit/>
          </a:bodyPr>
          <a:lstStyle/>
          <a:p>
            <a:pPr indent="-320675" lvl="0" marL="457200" rtl="0" algn="l">
              <a:lnSpc>
                <a:spcPct val="115000"/>
              </a:lnSpc>
              <a:spcBef>
                <a:spcPts val="0"/>
              </a:spcBef>
              <a:spcAft>
                <a:spcPts val="0"/>
              </a:spcAft>
              <a:buClr>
                <a:schemeClr val="dk1"/>
              </a:buClr>
              <a:buSzPts val="1450"/>
              <a:buChar char="■"/>
            </a:pPr>
            <a:r>
              <a:rPr lang="en-US" sz="1900">
                <a:solidFill>
                  <a:schemeClr val="dk1"/>
                </a:solidFill>
              </a:rPr>
              <a:t>A buffer solution contains a large concentration of both members in a conjugate acid-base pair. The conjugate acid reacts with added base and the conjugate base reacts with added acid. These reactions are responsible for the ability of a buffer to stabilize pH.</a:t>
            </a:r>
            <a:endParaRPr sz="1900">
              <a:solidFill>
                <a:schemeClr val="dk1"/>
              </a:solidFill>
            </a:endParaRPr>
          </a:p>
          <a:p>
            <a:pPr indent="-320675" lvl="0" marL="457200" rtl="0" algn="l">
              <a:lnSpc>
                <a:spcPct val="115000"/>
              </a:lnSpc>
              <a:spcBef>
                <a:spcPts val="0"/>
              </a:spcBef>
              <a:spcAft>
                <a:spcPts val="0"/>
              </a:spcAft>
              <a:buClr>
                <a:schemeClr val="dk1"/>
              </a:buClr>
              <a:buSzPts val="1450"/>
              <a:buChar char="■"/>
            </a:pPr>
            <a:r>
              <a:rPr lang="en-US" sz="1900">
                <a:solidFill>
                  <a:schemeClr val="dk1"/>
                </a:solidFill>
              </a:rPr>
              <a:t>Two methods to create a buffer: </a:t>
            </a:r>
            <a:endParaRPr sz="1900">
              <a:solidFill>
                <a:schemeClr val="dk1"/>
              </a:solidFill>
            </a:endParaRPr>
          </a:p>
          <a:p>
            <a:pPr indent="-320675" lvl="1" marL="914400" rtl="0" algn="l">
              <a:lnSpc>
                <a:spcPct val="115000"/>
              </a:lnSpc>
              <a:spcBef>
                <a:spcPts val="0"/>
              </a:spcBef>
              <a:spcAft>
                <a:spcPts val="0"/>
              </a:spcAft>
              <a:buClr>
                <a:schemeClr val="dk1"/>
              </a:buClr>
              <a:buSzPts val="1450"/>
              <a:buChar char="■"/>
            </a:pPr>
            <a:r>
              <a:rPr lang="en-US" sz="1900">
                <a:solidFill>
                  <a:schemeClr val="dk1"/>
                </a:solidFill>
              </a:rPr>
              <a:t>Mix two solutions </a:t>
            </a:r>
            <a:r>
              <a:rPr lang="en-US" sz="1900">
                <a:solidFill>
                  <a:schemeClr val="dk1"/>
                </a:solidFill>
              </a:rPr>
              <a:t>together</a:t>
            </a:r>
            <a:r>
              <a:rPr lang="en-US" sz="1900">
                <a:solidFill>
                  <a:schemeClr val="dk1"/>
                </a:solidFill>
              </a:rPr>
              <a:t>: one solution that contains the weak acid (HA) and another solution that contains the conjugate base (A</a:t>
            </a:r>
            <a:r>
              <a:rPr baseline="30000" lang="en-US" sz="1900">
                <a:solidFill>
                  <a:schemeClr val="dk1"/>
                </a:solidFill>
              </a:rPr>
              <a:t>-</a:t>
            </a:r>
            <a:r>
              <a:rPr lang="en-US" sz="1900">
                <a:solidFill>
                  <a:schemeClr val="dk1"/>
                </a:solidFill>
              </a:rPr>
              <a:t>)</a:t>
            </a:r>
            <a:endParaRPr sz="1900">
              <a:solidFill>
                <a:schemeClr val="dk1"/>
              </a:solidFill>
            </a:endParaRPr>
          </a:p>
          <a:p>
            <a:pPr indent="-320675" lvl="1" marL="914400" rtl="0" algn="l">
              <a:lnSpc>
                <a:spcPct val="115000"/>
              </a:lnSpc>
              <a:spcBef>
                <a:spcPts val="0"/>
              </a:spcBef>
              <a:spcAft>
                <a:spcPts val="0"/>
              </a:spcAft>
              <a:buClr>
                <a:schemeClr val="dk1"/>
              </a:buClr>
              <a:buSzPts val="1450"/>
              <a:buChar char="■"/>
            </a:pPr>
            <a:r>
              <a:rPr lang="en-US" sz="1900">
                <a:solidFill>
                  <a:schemeClr val="dk1"/>
                </a:solidFill>
              </a:rPr>
              <a:t>Start with a solution of a weak acid (HA) then add a strong base until HALF of the weak acid has been neutralized</a:t>
            </a:r>
            <a:endParaRPr sz="1900">
              <a:solidFill>
                <a:schemeClr val="dk1"/>
              </a:solidFill>
            </a:endParaRPr>
          </a:p>
        </p:txBody>
      </p:sp>
      <p:sp>
        <p:nvSpPr>
          <p:cNvPr id="754" name="Google Shape;754;p77"/>
          <p:cNvSpPr txBox="1"/>
          <p:nvPr>
            <p:ph idx="2" type="body"/>
          </p:nvPr>
        </p:nvSpPr>
        <p:spPr>
          <a:xfrm>
            <a:off x="0" y="6250500"/>
            <a:ext cx="9144000" cy="607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Explain the relationship between the ability of a buffer to stabilize pH and the reactions that occur when an acid or a base is added to a buffered solution.</a:t>
            </a:r>
            <a:endParaRPr sz="14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8"/>
          <p:cNvSpPr txBox="1"/>
          <p:nvPr>
            <p:ph type="title"/>
          </p:nvPr>
        </p:nvSpPr>
        <p:spPr>
          <a:xfrm>
            <a:off x="574675" y="5200"/>
            <a:ext cx="34947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How to Build a Buffer:</a:t>
            </a:r>
            <a:endParaRPr/>
          </a:p>
        </p:txBody>
      </p:sp>
      <p:sp>
        <p:nvSpPr>
          <p:cNvPr id="761" name="Google Shape;761;p78"/>
          <p:cNvSpPr txBox="1"/>
          <p:nvPr>
            <p:ph idx="1" type="body"/>
          </p:nvPr>
        </p:nvSpPr>
        <p:spPr>
          <a:xfrm>
            <a:off x="280737" y="1222919"/>
            <a:ext cx="3875400" cy="450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sz="2400" u="sng"/>
              <a:t>Getting the pH correct:</a:t>
            </a:r>
            <a:endParaRPr/>
          </a:p>
          <a:p>
            <a:pPr indent="-228600" lvl="0" marL="228600" rtl="0" algn="l">
              <a:lnSpc>
                <a:spcPct val="90000"/>
              </a:lnSpc>
              <a:spcBef>
                <a:spcPts val="2000"/>
              </a:spcBef>
              <a:spcAft>
                <a:spcPts val="0"/>
              </a:spcAft>
              <a:buSzPts val="1350"/>
              <a:buChar char="■"/>
            </a:pPr>
            <a:r>
              <a:rPr lang="en-US"/>
              <a:t>The pH of a buffer is primarily determined by the pKa of the weak acid in the conjugate acid-base pair.</a:t>
            </a:r>
            <a:endParaRPr/>
          </a:p>
          <a:p>
            <a:pPr indent="-228600" lvl="0" marL="228600" rtl="0" algn="l">
              <a:lnSpc>
                <a:spcPct val="90000"/>
              </a:lnSpc>
              <a:spcBef>
                <a:spcPts val="2000"/>
              </a:spcBef>
              <a:spcAft>
                <a:spcPts val="0"/>
              </a:spcAft>
              <a:buSzPts val="1350"/>
              <a:buChar char="■"/>
            </a:pPr>
            <a:r>
              <a:rPr lang="en-US"/>
              <a:t>When both species in the conjugate acid-base pair have equal concentrations, the pH of the buffer is equal to the pKa.</a:t>
            </a:r>
            <a:endParaRPr/>
          </a:p>
          <a:p>
            <a:pPr indent="-228600" lvl="0" marL="228600" rtl="0" algn="l">
              <a:lnSpc>
                <a:spcPct val="90000"/>
              </a:lnSpc>
              <a:spcBef>
                <a:spcPts val="2000"/>
              </a:spcBef>
              <a:spcAft>
                <a:spcPts val="0"/>
              </a:spcAft>
              <a:buSzPts val="1350"/>
              <a:buChar char="■"/>
            </a:pPr>
            <a:r>
              <a:rPr lang="en-US"/>
              <a:t>Choose a conjugate acid-base pair that has a pKa closest to the pH you desire and then adjust concentrations to fine tune from there.</a:t>
            </a:r>
            <a:endParaRPr/>
          </a:p>
          <a:p>
            <a:pPr indent="-142875" lvl="0" marL="228600" rtl="0" algn="l">
              <a:lnSpc>
                <a:spcPct val="90000"/>
              </a:lnSpc>
              <a:spcBef>
                <a:spcPts val="2000"/>
              </a:spcBef>
              <a:spcAft>
                <a:spcPts val="0"/>
              </a:spcAft>
              <a:buSzPts val="1350"/>
              <a:buNone/>
            </a:pPr>
            <a:r>
              <a:t/>
            </a:r>
            <a:endParaRPr/>
          </a:p>
        </p:txBody>
      </p:sp>
      <p:sp>
        <p:nvSpPr>
          <p:cNvPr id="762" name="Google Shape;762;p78"/>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763" name="Google Shape;763;p78"/>
          <p:cNvSpPr txBox="1"/>
          <p:nvPr/>
        </p:nvSpPr>
        <p:spPr>
          <a:xfrm>
            <a:off x="0" y="6278849"/>
            <a:ext cx="9144000" cy="5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ability of a buffer to stabilize pH and the reactions that occur when an acid or a base is added to a buffered solution.</a:t>
            </a:r>
            <a:r>
              <a:rPr i="0" lang="en-US"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pic>
        <p:nvPicPr>
          <p:cNvPr id="764" name="Google Shape;764;p78"/>
          <p:cNvPicPr preferRelativeResize="0"/>
          <p:nvPr/>
        </p:nvPicPr>
        <p:blipFill rotWithShape="1">
          <a:blip r:embed="rId3">
            <a:alphaModFix/>
          </a:blip>
          <a:srcRect b="0" l="0" r="0" t="0"/>
          <a:stretch/>
        </p:blipFill>
        <p:spPr>
          <a:xfrm>
            <a:off x="4296500" y="1819375"/>
            <a:ext cx="4855550" cy="3450600"/>
          </a:xfrm>
          <a:prstGeom prst="rect">
            <a:avLst/>
          </a:prstGeom>
          <a:noFill/>
          <a:ln cap="flat" cmpd="sng" w="9525">
            <a:solidFill>
              <a:srgbClr val="4D4D33"/>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9"/>
          <p:cNvSpPr txBox="1"/>
          <p:nvPr>
            <p:ph type="title"/>
          </p:nvPr>
        </p:nvSpPr>
        <p:spPr>
          <a:xfrm>
            <a:off x="491949" y="239078"/>
            <a:ext cx="7556400" cy="4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800"/>
              <a:buFont typeface="Rockwell"/>
              <a:buNone/>
            </a:pPr>
            <a:r>
              <a:rPr lang="en-US" sz="2800"/>
              <a:t>8.8 </a:t>
            </a:r>
            <a:r>
              <a:rPr lang="en-US" sz="2800"/>
              <a:t>The Buffer Mechanism</a:t>
            </a:r>
            <a:endParaRPr sz="2800"/>
          </a:p>
        </p:txBody>
      </p:sp>
      <p:sp>
        <p:nvSpPr>
          <p:cNvPr id="770" name="Google Shape;770;p79"/>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771" name="Google Shape;771;p79"/>
          <p:cNvSpPr/>
          <p:nvPr/>
        </p:nvSpPr>
        <p:spPr>
          <a:xfrm>
            <a:off x="4452849" y="2896447"/>
            <a:ext cx="3798000" cy="164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If a strong base is added to the HF/F</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buffer, then the added base will react completely with the available acid, HF.  This results in a nearly unchanged [H</a:t>
            </a:r>
            <a:r>
              <a:rPr b="0" baseline="-25000" i="0" lang="en-US" sz="1600" u="none" cap="none" strike="noStrike">
                <a:solidFill>
                  <a:schemeClr val="dk1"/>
                </a:solidFill>
                <a:latin typeface="Rockwell"/>
                <a:ea typeface="Rockwell"/>
                <a:cs typeface="Rockwell"/>
                <a:sym typeface="Rockwell"/>
              </a:rPr>
              <a:t>3</a:t>
            </a:r>
            <a:r>
              <a:rPr b="0" i="0" lang="en-US" sz="1600" u="none" cap="none" strike="noStrike">
                <a:solidFill>
                  <a:schemeClr val="dk1"/>
                </a:solidFill>
                <a:latin typeface="Rockwell"/>
                <a:ea typeface="Rockwell"/>
                <a:cs typeface="Rockwell"/>
                <a:sym typeface="Rockwell"/>
              </a:rPr>
              <a:t>O</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and a nearly unchanged pH.</a:t>
            </a:r>
            <a:endParaRPr b="0" i="0" sz="1600" u="none" cap="none" strike="noStrike">
              <a:solidFill>
                <a:schemeClr val="dk1"/>
              </a:solidFill>
              <a:latin typeface="Rockwell"/>
              <a:ea typeface="Rockwell"/>
              <a:cs typeface="Rockwell"/>
              <a:sym typeface="Rockwell"/>
            </a:endParaRPr>
          </a:p>
          <a:p>
            <a:pPr indent="0" lvl="0" marL="0" marR="0" rtl="0" algn="ctr">
              <a:lnSpc>
                <a:spcPct val="100000"/>
              </a:lnSpc>
              <a:spcBef>
                <a:spcPts val="600"/>
              </a:spcBef>
              <a:spcAft>
                <a:spcPts val="0"/>
              </a:spcAft>
              <a:buClr>
                <a:srgbClr val="000000"/>
              </a:buClr>
              <a:buSzPts val="1600"/>
              <a:buFont typeface="Arial"/>
              <a:buNone/>
            </a:pPr>
            <a:r>
              <a:rPr b="0" i="1" lang="en-US" sz="1600" u="none" cap="none" strike="noStrike">
                <a:solidFill>
                  <a:schemeClr val="dk1"/>
                </a:solidFill>
                <a:latin typeface="Rockwell"/>
                <a:ea typeface="Rockwell"/>
                <a:cs typeface="Rockwell"/>
                <a:sym typeface="Rockwell"/>
              </a:rPr>
              <a:t>HF</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OH</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a:t>
            </a:r>
            <a:r>
              <a:rPr i="1" lang="en-US" sz="1600">
                <a:solidFill>
                  <a:schemeClr val="dk1"/>
                </a:solidFill>
                <a:latin typeface="Rockwell"/>
                <a:ea typeface="Rockwell"/>
                <a:cs typeface="Rockwell"/>
                <a:sym typeface="Rockwell"/>
              </a:rPr>
              <a:t>→ </a:t>
            </a:r>
            <a:r>
              <a:rPr b="0" i="1" lang="en-US" sz="1600" u="none" cap="none" strike="noStrike">
                <a:solidFill>
                  <a:schemeClr val="dk1"/>
                </a:solidFill>
                <a:latin typeface="Rockwell"/>
                <a:ea typeface="Rockwell"/>
                <a:cs typeface="Rockwell"/>
                <a:sym typeface="Rockwell"/>
              </a:rPr>
              <a:t> F</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H</a:t>
            </a:r>
            <a:r>
              <a:rPr b="0" baseline="-25000" i="1" lang="en-US" sz="1600" u="none" cap="none" strike="noStrike">
                <a:solidFill>
                  <a:schemeClr val="dk1"/>
                </a:solidFill>
                <a:latin typeface="Rockwell"/>
                <a:ea typeface="Rockwell"/>
                <a:cs typeface="Rockwell"/>
                <a:sym typeface="Rockwell"/>
              </a:rPr>
              <a:t>2</a:t>
            </a:r>
            <a:r>
              <a:rPr b="0" i="1" lang="en-US" sz="1600" u="none" cap="none" strike="noStrike">
                <a:solidFill>
                  <a:schemeClr val="dk1"/>
                </a:solidFill>
                <a:latin typeface="Rockwell"/>
                <a:ea typeface="Rockwell"/>
                <a:cs typeface="Rockwell"/>
                <a:sym typeface="Rockwell"/>
              </a:rPr>
              <a:t>O</a:t>
            </a:r>
            <a:r>
              <a:rPr b="0" baseline="-25000" i="1" lang="en-US" sz="1600" u="none" cap="none" strike="noStrike">
                <a:solidFill>
                  <a:schemeClr val="dk1"/>
                </a:solidFill>
                <a:latin typeface="Rockwell"/>
                <a:ea typeface="Rockwell"/>
                <a:cs typeface="Rockwell"/>
                <a:sym typeface="Rockwell"/>
              </a:rPr>
              <a:t>(l)</a:t>
            </a:r>
            <a:endParaRPr b="0" i="1" sz="1600" u="none" cap="none" strike="noStrike">
              <a:solidFill>
                <a:schemeClr val="dk1"/>
              </a:solidFill>
              <a:latin typeface="Rockwell"/>
              <a:ea typeface="Rockwell"/>
              <a:cs typeface="Rockwell"/>
              <a:sym typeface="Rockwell"/>
            </a:endParaRPr>
          </a:p>
        </p:txBody>
      </p:sp>
      <p:sp>
        <p:nvSpPr>
          <p:cNvPr id="772" name="Google Shape;772;p79"/>
          <p:cNvSpPr txBox="1"/>
          <p:nvPr>
            <p:ph idx="1" type="body"/>
          </p:nvPr>
        </p:nvSpPr>
        <p:spPr>
          <a:xfrm>
            <a:off x="160638" y="751932"/>
            <a:ext cx="7887600" cy="221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79"/>
              <a:buNone/>
            </a:pPr>
            <a:r>
              <a:rPr lang="en-US" sz="1572"/>
              <a:t>A buffer is able to resist pH change because the two components (conjugate acid and conjugate base) are both present in appreciable amounts at equilibrium and are able to neutralize small amounts of other acids and bases (in the form of H</a:t>
            </a:r>
            <a:r>
              <a:rPr baseline="-25000" lang="en-US" sz="1572"/>
              <a:t>3</a:t>
            </a:r>
            <a:r>
              <a:rPr lang="en-US" sz="1572"/>
              <a:t>O</a:t>
            </a:r>
            <a:r>
              <a:rPr baseline="30000" lang="en-US" sz="1572"/>
              <a:t>+</a:t>
            </a:r>
            <a:r>
              <a:rPr lang="en-US" sz="1572"/>
              <a:t> and OH</a:t>
            </a:r>
            <a:r>
              <a:rPr baseline="30000" lang="en-US" sz="1572"/>
              <a:t>-</a:t>
            </a:r>
            <a:r>
              <a:rPr lang="en-US" sz="1572"/>
              <a:t>) when they are added to the solution. Take, for example, a fluoride buffer made from hydrofluoric acid and NaF. A model fluoride buffer would contain equimolar concentrations of HF and NaF.  Since they are a weak acid and a weak base, respectively, the amount of hydrolysis is minimal and both buffer species are present at, effectively, their initial supplied concentrations.</a:t>
            </a:r>
            <a:endParaRPr/>
          </a:p>
          <a:p>
            <a:pPr indent="0" lvl="0" marL="0" rtl="0" algn="l">
              <a:lnSpc>
                <a:spcPct val="100000"/>
              </a:lnSpc>
              <a:spcBef>
                <a:spcPts val="2600"/>
              </a:spcBef>
              <a:spcAft>
                <a:spcPts val="0"/>
              </a:spcAft>
              <a:buSzPts val="1110"/>
              <a:buNone/>
            </a:pPr>
            <a:r>
              <a:t/>
            </a:r>
            <a:endParaRPr sz="1480"/>
          </a:p>
          <a:p>
            <a:pPr indent="0" lvl="0" marL="0" rtl="0" algn="l">
              <a:lnSpc>
                <a:spcPct val="100000"/>
              </a:lnSpc>
              <a:spcBef>
                <a:spcPts val="2000"/>
              </a:spcBef>
              <a:spcAft>
                <a:spcPts val="0"/>
              </a:spcAft>
              <a:buSzPts val="1110"/>
              <a:buNone/>
            </a:pPr>
            <a:r>
              <a:t/>
            </a:r>
            <a:endParaRPr sz="1480"/>
          </a:p>
        </p:txBody>
      </p:sp>
      <p:sp>
        <p:nvSpPr>
          <p:cNvPr id="773" name="Google Shape;773;p79"/>
          <p:cNvSpPr txBox="1"/>
          <p:nvPr/>
        </p:nvSpPr>
        <p:spPr>
          <a:xfrm>
            <a:off x="160638" y="2960930"/>
            <a:ext cx="3943800" cy="164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If a strong acid is added to the HF/F</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buffer, then the the added acid will react completely with the available base, F</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This results in a nearly unchanged [H</a:t>
            </a:r>
            <a:r>
              <a:rPr b="0" baseline="-25000" i="0" lang="en-US" sz="1600" u="none" cap="none" strike="noStrike">
                <a:solidFill>
                  <a:schemeClr val="dk1"/>
                </a:solidFill>
                <a:latin typeface="Rockwell"/>
                <a:ea typeface="Rockwell"/>
                <a:cs typeface="Rockwell"/>
                <a:sym typeface="Rockwell"/>
              </a:rPr>
              <a:t>3</a:t>
            </a:r>
            <a:r>
              <a:rPr b="0" i="0" lang="en-US" sz="1600" u="none" cap="none" strike="noStrike">
                <a:solidFill>
                  <a:schemeClr val="dk1"/>
                </a:solidFill>
                <a:latin typeface="Rockwell"/>
                <a:ea typeface="Rockwell"/>
                <a:cs typeface="Rockwell"/>
                <a:sym typeface="Rockwell"/>
              </a:rPr>
              <a:t>O</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and a nearly unchanged pH.</a:t>
            </a:r>
            <a:endParaRPr b="0" i="0" sz="1600" u="none" cap="none" strike="noStrike">
              <a:solidFill>
                <a:schemeClr val="dk1"/>
              </a:solidFill>
              <a:latin typeface="Rockwell"/>
              <a:ea typeface="Rockwell"/>
              <a:cs typeface="Rockwell"/>
              <a:sym typeface="Rockwell"/>
            </a:endParaRPr>
          </a:p>
          <a:p>
            <a:pPr indent="0" lvl="0" marL="0" marR="0" rtl="0" algn="ctr">
              <a:lnSpc>
                <a:spcPct val="100000"/>
              </a:lnSpc>
              <a:spcBef>
                <a:spcPts val="600"/>
              </a:spcBef>
              <a:spcAft>
                <a:spcPts val="0"/>
              </a:spcAft>
              <a:buClr>
                <a:srgbClr val="000000"/>
              </a:buClr>
              <a:buSzPts val="1600"/>
              <a:buFont typeface="Arial"/>
              <a:buNone/>
            </a:pPr>
            <a:r>
              <a:rPr b="0" i="1" lang="en-US" sz="1600" u="none" cap="none" strike="noStrike">
                <a:solidFill>
                  <a:schemeClr val="dk1"/>
                </a:solidFill>
                <a:latin typeface="Rockwell"/>
                <a:ea typeface="Rockwell"/>
                <a:cs typeface="Rockwell"/>
                <a:sym typeface="Rockwell"/>
              </a:rPr>
              <a:t>H</a:t>
            </a:r>
            <a:r>
              <a:rPr b="0" baseline="-25000" i="1" lang="en-US" sz="1600" u="none" cap="none" strike="noStrike">
                <a:solidFill>
                  <a:schemeClr val="dk1"/>
                </a:solidFill>
                <a:latin typeface="Rockwell"/>
                <a:ea typeface="Rockwell"/>
                <a:cs typeface="Rockwell"/>
                <a:sym typeface="Rockwell"/>
              </a:rPr>
              <a:t>3</a:t>
            </a:r>
            <a:r>
              <a:rPr b="0" i="1" lang="en-US" sz="1600" u="none" cap="none" strike="noStrike">
                <a:solidFill>
                  <a:schemeClr val="dk1"/>
                </a:solidFill>
                <a:latin typeface="Rockwell"/>
                <a:ea typeface="Rockwell"/>
                <a:cs typeface="Rockwell"/>
                <a:sym typeface="Rockwell"/>
              </a:rPr>
              <a:t>O</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F</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a:t>
            </a:r>
            <a:r>
              <a:rPr i="1" lang="en-US" sz="1600">
                <a:solidFill>
                  <a:schemeClr val="dk1"/>
                </a:solidFill>
                <a:latin typeface="Rockwell"/>
                <a:ea typeface="Rockwell"/>
                <a:cs typeface="Rockwell"/>
                <a:sym typeface="Rockwell"/>
              </a:rPr>
              <a:t>→ </a:t>
            </a:r>
            <a:r>
              <a:rPr b="0" i="1" lang="en-US" sz="1600" u="none" cap="none" strike="noStrike">
                <a:solidFill>
                  <a:schemeClr val="dk1"/>
                </a:solidFill>
                <a:latin typeface="Rockwell"/>
                <a:ea typeface="Rockwell"/>
                <a:cs typeface="Rockwell"/>
                <a:sym typeface="Rockwell"/>
              </a:rPr>
              <a:t> HF</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H</a:t>
            </a:r>
            <a:r>
              <a:rPr b="0" baseline="-25000" i="1" lang="en-US" sz="1600" u="none" cap="none" strike="noStrike">
                <a:solidFill>
                  <a:schemeClr val="dk1"/>
                </a:solidFill>
                <a:latin typeface="Rockwell"/>
                <a:ea typeface="Rockwell"/>
                <a:cs typeface="Rockwell"/>
                <a:sym typeface="Rockwell"/>
              </a:rPr>
              <a:t>2</a:t>
            </a:r>
            <a:r>
              <a:rPr b="0" i="1" lang="en-US" sz="1600" u="none" cap="none" strike="noStrike">
                <a:solidFill>
                  <a:schemeClr val="dk1"/>
                </a:solidFill>
                <a:latin typeface="Rockwell"/>
                <a:ea typeface="Rockwell"/>
                <a:cs typeface="Rockwell"/>
                <a:sym typeface="Rockwell"/>
              </a:rPr>
              <a:t>O</a:t>
            </a:r>
            <a:r>
              <a:rPr b="0" baseline="-25000" i="1" lang="en-US" sz="1600" u="none" cap="none" strike="noStrike">
                <a:solidFill>
                  <a:schemeClr val="dk1"/>
                </a:solidFill>
                <a:latin typeface="Rockwell"/>
                <a:ea typeface="Rockwell"/>
                <a:cs typeface="Rockwell"/>
                <a:sym typeface="Rockwell"/>
              </a:rPr>
              <a:t>(l)</a:t>
            </a:r>
            <a:endParaRPr b="0" i="1" sz="1600" u="none" cap="none" strike="noStrike">
              <a:solidFill>
                <a:schemeClr val="dk1"/>
              </a:solidFill>
              <a:latin typeface="Rockwell"/>
              <a:ea typeface="Rockwell"/>
              <a:cs typeface="Rockwell"/>
              <a:sym typeface="Rockwell"/>
            </a:endParaRPr>
          </a:p>
        </p:txBody>
      </p:sp>
      <p:sp>
        <p:nvSpPr>
          <p:cNvPr id="774" name="Google Shape;774;p79"/>
          <p:cNvSpPr txBox="1"/>
          <p:nvPr/>
        </p:nvSpPr>
        <p:spPr>
          <a:xfrm>
            <a:off x="276447" y="4945666"/>
            <a:ext cx="8133900" cy="9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Rockwell"/>
                <a:ea typeface="Rockwell"/>
                <a:cs typeface="Rockwell"/>
                <a:sym typeface="Rockwell"/>
              </a:rPr>
              <a:t>The slight shift in pH after challenge is governed by the hydrolysis equilibrium of HF, based on the new HF and F</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concentrations: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600"/>
              <a:buFont typeface="Arial"/>
              <a:buNone/>
            </a:pPr>
            <a:r>
              <a:rPr b="0" i="1" lang="en-US" sz="1600" u="none" cap="none" strike="noStrike">
                <a:solidFill>
                  <a:schemeClr val="dk1"/>
                </a:solidFill>
                <a:latin typeface="Rockwell"/>
                <a:ea typeface="Rockwell"/>
                <a:cs typeface="Rockwell"/>
                <a:sym typeface="Rockwell"/>
              </a:rPr>
              <a:t>HF</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H</a:t>
            </a:r>
            <a:r>
              <a:rPr b="0" baseline="-25000" i="1" lang="en-US" sz="1600" u="none" cap="none" strike="noStrike">
                <a:solidFill>
                  <a:schemeClr val="dk1"/>
                </a:solidFill>
                <a:latin typeface="Rockwell"/>
                <a:ea typeface="Rockwell"/>
                <a:cs typeface="Rockwell"/>
                <a:sym typeface="Rockwell"/>
              </a:rPr>
              <a:t>2</a:t>
            </a:r>
            <a:r>
              <a:rPr b="0" i="1" lang="en-US" sz="1600" u="none" cap="none" strike="noStrike">
                <a:solidFill>
                  <a:schemeClr val="dk1"/>
                </a:solidFill>
                <a:latin typeface="Rockwell"/>
                <a:ea typeface="Rockwell"/>
                <a:cs typeface="Rockwell"/>
                <a:sym typeface="Rockwell"/>
              </a:rPr>
              <a:t>O</a:t>
            </a:r>
            <a:r>
              <a:rPr b="0" baseline="-25000" i="1" lang="en-US" sz="1600" u="none" cap="none" strike="noStrike">
                <a:solidFill>
                  <a:schemeClr val="dk1"/>
                </a:solidFill>
                <a:latin typeface="Rockwell"/>
                <a:ea typeface="Rockwell"/>
                <a:cs typeface="Rockwell"/>
                <a:sym typeface="Rockwell"/>
              </a:rPr>
              <a:t>(l)</a:t>
            </a:r>
            <a:r>
              <a:rPr b="0" i="1" lang="en-US" sz="1600" u="none" cap="none" strike="noStrike">
                <a:solidFill>
                  <a:schemeClr val="dk1"/>
                </a:solidFill>
                <a:latin typeface="Rockwell"/>
                <a:ea typeface="Rockwell"/>
                <a:cs typeface="Rockwell"/>
                <a:sym typeface="Rockwell"/>
              </a:rPr>
              <a:t> ⇌ F</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 H</a:t>
            </a:r>
            <a:r>
              <a:rPr b="0" baseline="-25000" i="1" lang="en-US" sz="1600" u="none" cap="none" strike="noStrike">
                <a:solidFill>
                  <a:schemeClr val="dk1"/>
                </a:solidFill>
                <a:latin typeface="Rockwell"/>
                <a:ea typeface="Rockwell"/>
                <a:cs typeface="Rockwell"/>
                <a:sym typeface="Rockwell"/>
              </a:rPr>
              <a:t>3</a:t>
            </a:r>
            <a:r>
              <a:rPr b="0" i="1" lang="en-US" sz="1600" u="none" cap="none" strike="noStrike">
                <a:solidFill>
                  <a:schemeClr val="dk1"/>
                </a:solidFill>
                <a:latin typeface="Rockwell"/>
                <a:ea typeface="Rockwell"/>
                <a:cs typeface="Rockwell"/>
                <a:sym typeface="Rockwell"/>
              </a:rPr>
              <a:t>O</a:t>
            </a:r>
            <a:r>
              <a:rPr b="0" baseline="30000" i="1" lang="en-US" sz="1600" u="none" cap="none" strike="noStrike">
                <a:solidFill>
                  <a:schemeClr val="dk1"/>
                </a:solidFill>
                <a:latin typeface="Rockwell"/>
                <a:ea typeface="Rockwell"/>
                <a:cs typeface="Rockwell"/>
                <a:sym typeface="Rockwell"/>
              </a:rPr>
              <a:t>+</a:t>
            </a:r>
            <a:r>
              <a:rPr b="0" baseline="-25000" i="1" lang="en-US" sz="1600" u="none" cap="none" strike="noStrike">
                <a:solidFill>
                  <a:schemeClr val="dk1"/>
                </a:solidFill>
                <a:latin typeface="Rockwell"/>
                <a:ea typeface="Rockwell"/>
                <a:cs typeface="Rockwell"/>
                <a:sym typeface="Rockwell"/>
              </a:rPr>
              <a:t>(aq)</a:t>
            </a:r>
            <a:r>
              <a:rPr b="0" i="1" lang="en-US" sz="1600" u="none" cap="none" strike="noStrike">
                <a:solidFill>
                  <a:schemeClr val="dk1"/>
                </a:solidFill>
                <a:latin typeface="Rockwell"/>
                <a:ea typeface="Rockwell"/>
                <a:cs typeface="Rockwell"/>
                <a:sym typeface="Rockwell"/>
              </a:rPr>
              <a:t> </a:t>
            </a:r>
            <a:endParaRPr b="0" i="0" sz="1600" u="none" cap="none" strike="noStrike">
              <a:solidFill>
                <a:schemeClr val="dk1"/>
              </a:solidFill>
              <a:latin typeface="Rockwell"/>
              <a:ea typeface="Rockwell"/>
              <a:cs typeface="Rockwell"/>
              <a:sym typeface="Rockwell"/>
            </a:endParaRPr>
          </a:p>
        </p:txBody>
      </p:sp>
      <p:sp>
        <p:nvSpPr>
          <p:cNvPr id="775" name="Google Shape;775;p79"/>
          <p:cNvSpPr txBox="1"/>
          <p:nvPr/>
        </p:nvSpPr>
        <p:spPr>
          <a:xfrm>
            <a:off x="0" y="6278849"/>
            <a:ext cx="9144000" cy="5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ability of a buffer to stabilize pH and the reactions that occur when an acid or a base is added to a buffered solution.</a:t>
            </a:r>
            <a:r>
              <a:rPr i="0" lang="en-US"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80"/>
          <p:cNvSpPr txBox="1"/>
          <p:nvPr>
            <p:ph type="title"/>
          </p:nvPr>
        </p:nvSpPr>
        <p:spPr>
          <a:xfrm>
            <a:off x="491949" y="239078"/>
            <a:ext cx="7556400" cy="4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2800"/>
              <a:buFont typeface="Rockwell"/>
              <a:buNone/>
            </a:pPr>
            <a:r>
              <a:rPr lang="en-US" sz="2800"/>
              <a:t>8.8 The Buffer Mechanism</a:t>
            </a:r>
            <a:endParaRPr sz="2800"/>
          </a:p>
        </p:txBody>
      </p:sp>
      <p:sp>
        <p:nvSpPr>
          <p:cNvPr id="781" name="Google Shape;781;p80"/>
          <p:cNvSpPr txBox="1"/>
          <p:nvPr/>
        </p:nvSpPr>
        <p:spPr>
          <a:xfrm>
            <a:off x="0" y="6278849"/>
            <a:ext cx="9144000" cy="58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between the ability of a buffer to stabilize pH and the reactions that occur when an acid or a base is added to a buffered solution.</a:t>
            </a:r>
            <a:r>
              <a:rPr i="0" lang="en-US"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pic>
        <p:nvPicPr>
          <p:cNvPr id="782" name="Google Shape;782;p80"/>
          <p:cNvPicPr preferRelativeResize="0"/>
          <p:nvPr/>
        </p:nvPicPr>
        <p:blipFill rotWithShape="1">
          <a:blip r:embed="rId3">
            <a:alphaModFix/>
          </a:blip>
          <a:srcRect b="83944" l="0" r="21868" t="7089"/>
          <a:stretch/>
        </p:blipFill>
        <p:spPr>
          <a:xfrm>
            <a:off x="685800" y="931900"/>
            <a:ext cx="6579123" cy="471901"/>
          </a:xfrm>
          <a:prstGeom prst="rect">
            <a:avLst/>
          </a:prstGeom>
          <a:noFill/>
          <a:ln>
            <a:noFill/>
          </a:ln>
        </p:spPr>
      </p:pic>
      <p:pic>
        <p:nvPicPr>
          <p:cNvPr id="783" name="Google Shape;783;p80"/>
          <p:cNvPicPr preferRelativeResize="0"/>
          <p:nvPr/>
        </p:nvPicPr>
        <p:blipFill rotWithShape="1">
          <a:blip r:embed="rId3">
            <a:alphaModFix/>
          </a:blip>
          <a:srcRect b="73664" l="0" r="58893" t="15146"/>
          <a:stretch/>
        </p:blipFill>
        <p:spPr>
          <a:xfrm>
            <a:off x="2244625" y="1403800"/>
            <a:ext cx="3461473" cy="588899"/>
          </a:xfrm>
          <a:prstGeom prst="rect">
            <a:avLst/>
          </a:prstGeom>
          <a:noFill/>
          <a:ln>
            <a:noFill/>
          </a:ln>
        </p:spPr>
      </p:pic>
      <p:pic>
        <p:nvPicPr>
          <p:cNvPr id="784" name="Google Shape;784;p80"/>
          <p:cNvPicPr preferRelativeResize="0"/>
          <p:nvPr/>
        </p:nvPicPr>
        <p:blipFill rotWithShape="1">
          <a:blip r:embed="rId3">
            <a:alphaModFix/>
          </a:blip>
          <a:srcRect b="5734" l="10269" r="5626" t="25337"/>
          <a:stretch/>
        </p:blipFill>
        <p:spPr>
          <a:xfrm>
            <a:off x="124300" y="1992700"/>
            <a:ext cx="8367652" cy="4286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81"/>
          <p:cNvSpPr txBox="1"/>
          <p:nvPr>
            <p:ph type="title"/>
          </p:nvPr>
        </p:nvSpPr>
        <p:spPr>
          <a:xfrm>
            <a:off x="498475" y="179298"/>
            <a:ext cx="7556400" cy="8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8.9 Henderson-Hasselbalch Equation</a:t>
            </a:r>
            <a:endParaRPr/>
          </a:p>
        </p:txBody>
      </p:sp>
      <p:sp>
        <p:nvSpPr>
          <p:cNvPr id="791" name="Google Shape;791;p81"/>
          <p:cNvSpPr txBox="1"/>
          <p:nvPr>
            <p:ph idx="1" type="body"/>
          </p:nvPr>
        </p:nvSpPr>
        <p:spPr>
          <a:xfrm>
            <a:off x="0" y="1441575"/>
            <a:ext cx="8136900" cy="3938700"/>
          </a:xfrm>
          <a:prstGeom prst="rect">
            <a:avLst/>
          </a:prstGeom>
        </p:spPr>
        <p:txBody>
          <a:bodyPr anchorCtr="0" anchor="t" bIns="45700" lIns="91425" spcFirstLastPara="1" rIns="91425" wrap="square" tIns="45700">
            <a:noAutofit/>
          </a:bodyPr>
          <a:lstStyle/>
          <a:p>
            <a:pPr indent="-320675" lvl="0" marL="457200" rtl="0" algn="l">
              <a:lnSpc>
                <a:spcPct val="115000"/>
              </a:lnSpc>
              <a:spcBef>
                <a:spcPts val="0"/>
              </a:spcBef>
              <a:spcAft>
                <a:spcPts val="0"/>
              </a:spcAft>
              <a:buClr>
                <a:schemeClr val="dk1"/>
              </a:buClr>
              <a:buSzPts val="1450"/>
              <a:buChar char="■"/>
            </a:pPr>
            <a:r>
              <a:rPr lang="en-US" sz="1900">
                <a:solidFill>
                  <a:schemeClr val="dk1"/>
                </a:solidFill>
              </a:rPr>
              <a:t>The pH of the buffer is related to the pK</a:t>
            </a:r>
            <a:r>
              <a:rPr baseline="-25000" lang="en-US" sz="1900">
                <a:solidFill>
                  <a:schemeClr val="dk1"/>
                </a:solidFill>
              </a:rPr>
              <a:t>a</a:t>
            </a:r>
            <a:r>
              <a:rPr lang="en-US" sz="1900">
                <a:solidFill>
                  <a:schemeClr val="dk1"/>
                </a:solidFill>
              </a:rPr>
              <a:t> of the acid and the concentration ratio of the conjugate acid-base pair. This relation is a consequence of the equilibrium expression associated with the dissociation of a weak acid. </a:t>
            </a:r>
            <a:endParaRPr sz="1900">
              <a:solidFill>
                <a:schemeClr val="dk1"/>
              </a:solidFill>
            </a:endParaRPr>
          </a:p>
          <a:p>
            <a:pPr indent="-320675" lvl="1" marL="914400" rtl="0" algn="l">
              <a:lnSpc>
                <a:spcPct val="115000"/>
              </a:lnSpc>
              <a:spcBef>
                <a:spcPts val="0"/>
              </a:spcBef>
              <a:spcAft>
                <a:spcPts val="0"/>
              </a:spcAft>
              <a:buClr>
                <a:schemeClr val="dk1"/>
              </a:buClr>
              <a:buSzPts val="1450"/>
              <a:buChar char="■"/>
            </a:pPr>
            <a:r>
              <a:rPr lang="en-US" sz="1900">
                <a:solidFill>
                  <a:schemeClr val="dk1"/>
                </a:solidFill>
              </a:rPr>
              <a:t>Adding small amounts of acid or base to a buffered solution does not significantly change the ratio of [A</a:t>
            </a:r>
            <a:r>
              <a:rPr baseline="30000" lang="en-US" sz="1900">
                <a:solidFill>
                  <a:schemeClr val="dk1"/>
                </a:solidFill>
              </a:rPr>
              <a:t>−</a:t>
            </a:r>
            <a:r>
              <a:rPr lang="en-US" sz="1900">
                <a:solidFill>
                  <a:schemeClr val="dk1"/>
                </a:solidFill>
              </a:rPr>
              <a:t>]/[HA] and thus does not significantly change the solution pH. </a:t>
            </a:r>
            <a:endParaRPr sz="1900">
              <a:solidFill>
                <a:schemeClr val="dk1"/>
              </a:solidFill>
            </a:endParaRPr>
          </a:p>
          <a:p>
            <a:pPr indent="-320675" lvl="1" marL="914400" rtl="0" algn="l">
              <a:lnSpc>
                <a:spcPct val="115000"/>
              </a:lnSpc>
              <a:spcBef>
                <a:spcPts val="0"/>
              </a:spcBef>
              <a:spcAft>
                <a:spcPts val="0"/>
              </a:spcAft>
              <a:buClr>
                <a:schemeClr val="dk1"/>
              </a:buClr>
              <a:buSzPts val="1450"/>
              <a:buChar char="■"/>
            </a:pPr>
            <a:r>
              <a:rPr lang="en-US" sz="1900">
                <a:solidFill>
                  <a:schemeClr val="dk1"/>
                </a:solidFill>
              </a:rPr>
              <a:t>The change in pH on addition of acid or base to a buffered solution is therefore much less than it would have been in the absence of the buffer. </a:t>
            </a:r>
            <a:endParaRPr sz="1900">
              <a:solidFill>
                <a:schemeClr val="dk1"/>
              </a:solidFill>
            </a:endParaRPr>
          </a:p>
        </p:txBody>
      </p:sp>
      <p:sp>
        <p:nvSpPr>
          <p:cNvPr id="792" name="Google Shape;792;p81"/>
          <p:cNvSpPr txBox="1"/>
          <p:nvPr>
            <p:ph idx="2" type="body"/>
          </p:nvPr>
        </p:nvSpPr>
        <p:spPr>
          <a:xfrm>
            <a:off x="0" y="6250500"/>
            <a:ext cx="9144000" cy="607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Identify the pH of a buffer solution based on the identity and concentrations of the conjugate acid-base pair used to create the buffer.</a:t>
            </a:r>
            <a:endParaRPr sz="1400">
              <a:latin typeface="Calibri"/>
              <a:ea typeface="Calibri"/>
              <a:cs typeface="Calibri"/>
              <a:sym typeface="Calibri"/>
            </a:endParaRPr>
          </a:p>
        </p:txBody>
      </p:sp>
      <p:pic>
        <p:nvPicPr>
          <p:cNvPr id="793" name="Google Shape;793;p81"/>
          <p:cNvPicPr preferRelativeResize="0"/>
          <p:nvPr/>
        </p:nvPicPr>
        <p:blipFill>
          <a:blip r:embed="rId3">
            <a:alphaModFix/>
          </a:blip>
          <a:stretch>
            <a:fillRect/>
          </a:stretch>
        </p:blipFill>
        <p:spPr>
          <a:xfrm>
            <a:off x="3992825" y="4599175"/>
            <a:ext cx="3539725" cy="1517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82"/>
          <p:cNvSpPr txBox="1"/>
          <p:nvPr>
            <p:ph idx="2" type="body"/>
          </p:nvPr>
        </p:nvSpPr>
        <p:spPr>
          <a:xfrm>
            <a:off x="0" y="6250500"/>
            <a:ext cx="9144000" cy="607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Identify the pH of a buffer solution based on the identity and concentrations of the conjugate acid-base pair used to create the buffer.</a:t>
            </a:r>
            <a:endParaRPr sz="1400">
              <a:latin typeface="Calibri"/>
              <a:ea typeface="Calibri"/>
              <a:cs typeface="Calibri"/>
              <a:sym typeface="Calibri"/>
            </a:endParaRPr>
          </a:p>
        </p:txBody>
      </p:sp>
      <p:pic>
        <p:nvPicPr>
          <p:cNvPr id="800" name="Google Shape;800;p82"/>
          <p:cNvPicPr preferRelativeResize="0"/>
          <p:nvPr/>
        </p:nvPicPr>
        <p:blipFill>
          <a:blip r:embed="rId3">
            <a:alphaModFix/>
          </a:blip>
          <a:stretch>
            <a:fillRect/>
          </a:stretch>
        </p:blipFill>
        <p:spPr>
          <a:xfrm>
            <a:off x="0" y="1689454"/>
            <a:ext cx="9144003" cy="4223743"/>
          </a:xfrm>
          <a:prstGeom prst="rect">
            <a:avLst/>
          </a:prstGeom>
          <a:noFill/>
          <a:ln>
            <a:noFill/>
          </a:ln>
        </p:spPr>
      </p:pic>
      <p:sp>
        <p:nvSpPr>
          <p:cNvPr id="801" name="Google Shape;801;p82"/>
          <p:cNvSpPr txBox="1"/>
          <p:nvPr>
            <p:ph type="title"/>
          </p:nvPr>
        </p:nvSpPr>
        <p:spPr>
          <a:xfrm>
            <a:off x="498475" y="179298"/>
            <a:ext cx="7556400" cy="8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8.9 Henderson-Hasselbalch Equation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83"/>
          <p:cNvSpPr txBox="1"/>
          <p:nvPr>
            <p:ph idx="2" type="body"/>
          </p:nvPr>
        </p:nvSpPr>
        <p:spPr>
          <a:xfrm>
            <a:off x="0" y="6250500"/>
            <a:ext cx="9144000" cy="607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400">
                <a:solidFill>
                  <a:schemeClr val="dk1"/>
                </a:solidFill>
                <a:latin typeface="Calibri"/>
                <a:ea typeface="Calibri"/>
                <a:cs typeface="Calibri"/>
                <a:sym typeface="Calibri"/>
              </a:rPr>
              <a:t>Learning Objective: </a:t>
            </a:r>
            <a:r>
              <a:rPr lang="en-US" sz="1400">
                <a:solidFill>
                  <a:schemeClr val="dk1"/>
                </a:solidFill>
                <a:latin typeface="Calibri"/>
                <a:ea typeface="Calibri"/>
                <a:cs typeface="Calibri"/>
                <a:sym typeface="Calibri"/>
              </a:rPr>
              <a:t>Explain the relationship between the buffer capacity of a solution and the relative concentrations of the conjugate acid and conjugate base components of the solution.</a:t>
            </a:r>
            <a:endParaRPr sz="1400">
              <a:solidFill>
                <a:schemeClr val="dk1"/>
              </a:solidFill>
              <a:latin typeface="Calibri"/>
              <a:ea typeface="Calibri"/>
              <a:cs typeface="Calibri"/>
              <a:sym typeface="Calibri"/>
            </a:endParaRPr>
          </a:p>
        </p:txBody>
      </p:sp>
      <p:sp>
        <p:nvSpPr>
          <p:cNvPr id="808" name="Google Shape;808;p83"/>
          <p:cNvSpPr txBox="1"/>
          <p:nvPr>
            <p:ph type="title"/>
          </p:nvPr>
        </p:nvSpPr>
        <p:spPr>
          <a:xfrm>
            <a:off x="498475" y="179298"/>
            <a:ext cx="7556400" cy="8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8.10 Buffer Capacity</a:t>
            </a:r>
            <a:endParaRPr/>
          </a:p>
        </p:txBody>
      </p:sp>
      <p:sp>
        <p:nvSpPr>
          <p:cNvPr id="809" name="Google Shape;809;p83"/>
          <p:cNvSpPr txBox="1"/>
          <p:nvPr/>
        </p:nvSpPr>
        <p:spPr>
          <a:xfrm>
            <a:off x="-9575" y="1247000"/>
            <a:ext cx="8343300" cy="4032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Increasing the concentration of the buffer components (while keeping the ratio of these concentrations constant) keeps the pH of the buffer the same but increases the capacity of the buffer to neutralize added acid or base.</a:t>
            </a:r>
            <a:endParaRPr sz="2000">
              <a:solidFill>
                <a:schemeClr val="dk1"/>
              </a:solidFill>
              <a:latin typeface="Rockwell"/>
              <a:ea typeface="Rockwell"/>
              <a:cs typeface="Rockwell"/>
              <a:sym typeface="Rockwell"/>
            </a:endParaRPr>
          </a:p>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When a buffer has more conjugate acid than base, it has a greater buffer capacity for addition of added base than acid. (pH &lt; pK</a:t>
            </a:r>
            <a:r>
              <a:rPr baseline="-25000" lang="en-US" sz="2000">
                <a:solidFill>
                  <a:schemeClr val="dk1"/>
                </a:solidFill>
                <a:latin typeface="Rockwell"/>
                <a:ea typeface="Rockwell"/>
                <a:cs typeface="Rockwell"/>
                <a:sym typeface="Rockwell"/>
              </a:rPr>
              <a:t>a</a:t>
            </a:r>
            <a:r>
              <a:rPr lang="en-US" sz="2000">
                <a:solidFill>
                  <a:schemeClr val="dk1"/>
                </a:solidFill>
                <a:latin typeface="Rockwell"/>
                <a:ea typeface="Rockwell"/>
                <a:cs typeface="Rockwell"/>
                <a:sym typeface="Rockwell"/>
              </a:rPr>
              <a:t>)</a:t>
            </a:r>
            <a:endParaRPr sz="2000">
              <a:solidFill>
                <a:schemeClr val="dk1"/>
              </a:solidFill>
              <a:latin typeface="Rockwell"/>
              <a:ea typeface="Rockwell"/>
              <a:cs typeface="Rockwell"/>
              <a:sym typeface="Rockwell"/>
            </a:endParaRPr>
          </a:p>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When a buffer has more conjugate base than acid, it has a greater buffer capacity for addition of added acid than base. (pH &gt; pK</a:t>
            </a:r>
            <a:r>
              <a:rPr baseline="-25000" lang="en-US" sz="2000">
                <a:solidFill>
                  <a:schemeClr val="dk1"/>
                </a:solidFill>
                <a:latin typeface="Rockwell"/>
                <a:ea typeface="Rockwell"/>
                <a:cs typeface="Rockwell"/>
                <a:sym typeface="Rockwell"/>
              </a:rPr>
              <a:t>a</a:t>
            </a:r>
            <a:r>
              <a:rPr lang="en-US" sz="2000">
                <a:solidFill>
                  <a:schemeClr val="dk1"/>
                </a:solidFill>
                <a:latin typeface="Rockwell"/>
                <a:ea typeface="Rockwell"/>
                <a:cs typeface="Rockwell"/>
                <a:sym typeface="Rockwell"/>
              </a:rPr>
              <a:t>)</a:t>
            </a:r>
            <a:endParaRPr sz="2000">
              <a:solidFill>
                <a:schemeClr val="dk1"/>
              </a:solidFill>
              <a:latin typeface="Rockwell"/>
              <a:ea typeface="Rockwell"/>
              <a:cs typeface="Rockwell"/>
              <a:sym typeface="Rockwell"/>
            </a:endParaRPr>
          </a:p>
          <a:p>
            <a:pPr indent="-355600" lvl="0" marL="457200" rtl="0" algn="l">
              <a:lnSpc>
                <a:spcPct val="115000"/>
              </a:lnSpc>
              <a:spcBef>
                <a:spcPts val="0"/>
              </a:spcBef>
              <a:spcAft>
                <a:spcPts val="0"/>
              </a:spcAft>
              <a:buClr>
                <a:schemeClr val="dk1"/>
              </a:buClr>
              <a:buSzPts val="2000"/>
              <a:buFont typeface="Rockwell"/>
              <a:buChar char="●"/>
            </a:pPr>
            <a:r>
              <a:rPr lang="en-US" sz="2000">
                <a:solidFill>
                  <a:schemeClr val="dk1"/>
                </a:solidFill>
                <a:latin typeface="Rockwell"/>
                <a:ea typeface="Rockwell"/>
                <a:cs typeface="Rockwell"/>
                <a:sym typeface="Rockwell"/>
              </a:rPr>
              <a:t>A buffer is only effective as long as it has sufficient amounts of both members of the conjugate acid-base pair to allow equilibrium to shift during a stress.</a:t>
            </a:r>
            <a:endParaRPr sz="2000">
              <a:solidFill>
                <a:schemeClr val="dk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7"/>
          <p:cNvSpPr txBox="1"/>
          <p:nvPr>
            <p:ph type="title"/>
          </p:nvPr>
        </p:nvSpPr>
        <p:spPr>
          <a:xfrm>
            <a:off x="498474" y="4840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8.1 Introduction to Acids &amp; Bases</a:t>
            </a:r>
            <a:endParaRPr/>
          </a:p>
        </p:txBody>
      </p:sp>
      <p:sp>
        <p:nvSpPr>
          <p:cNvPr id="532" name="Google Shape;532;p57"/>
          <p:cNvSpPr txBox="1"/>
          <p:nvPr>
            <p:ph idx="1" type="body"/>
          </p:nvPr>
        </p:nvSpPr>
        <p:spPr>
          <a:xfrm>
            <a:off x="-32650" y="1528775"/>
            <a:ext cx="8878200" cy="1965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000"/>
              <a:t>Equations that you must be able to use: (* = on the equation sheet)</a:t>
            </a:r>
            <a:endParaRPr sz="2000"/>
          </a:p>
          <a:p>
            <a:pPr indent="-355600" lvl="0" marL="457200" rtl="0" algn="l">
              <a:spcBef>
                <a:spcPts val="0"/>
              </a:spcBef>
              <a:spcAft>
                <a:spcPts val="0"/>
              </a:spcAft>
              <a:buSzPts val="2000"/>
              <a:buChar char="■"/>
            </a:pPr>
            <a:r>
              <a:rPr lang="en-US" sz="2000"/>
              <a:t>pH = -log[H</a:t>
            </a:r>
            <a:r>
              <a:rPr baseline="-25000" lang="en-US" sz="2000"/>
              <a:t>3</a:t>
            </a:r>
            <a:r>
              <a:rPr lang="en-US" sz="2000"/>
              <a:t>O</a:t>
            </a:r>
            <a:r>
              <a:rPr baseline="30000" lang="en-US" sz="2000"/>
              <a:t>+</a:t>
            </a:r>
            <a:r>
              <a:rPr lang="en-US" sz="2000"/>
              <a:t>]</a:t>
            </a:r>
            <a:r>
              <a:rPr lang="en-US" sz="2000"/>
              <a:t>*</a:t>
            </a:r>
            <a:r>
              <a:rPr lang="en-US" sz="2000"/>
              <a:t>  </a:t>
            </a:r>
            <a:r>
              <a:rPr lang="en-US"/>
              <a:t>(Remember that H</a:t>
            </a:r>
            <a:r>
              <a:rPr baseline="-25000" lang="en-US"/>
              <a:t>3</a:t>
            </a:r>
            <a:r>
              <a:rPr lang="en-US"/>
              <a:t>O</a:t>
            </a:r>
            <a:r>
              <a:rPr baseline="30000" lang="en-US"/>
              <a:t>+</a:t>
            </a:r>
            <a:r>
              <a:rPr lang="en-US"/>
              <a:t> and H</a:t>
            </a:r>
            <a:r>
              <a:rPr baseline="30000" lang="en-US"/>
              <a:t>+</a:t>
            </a:r>
            <a:r>
              <a:rPr lang="en-US"/>
              <a:t> are used interchangeably)</a:t>
            </a:r>
            <a:endParaRPr/>
          </a:p>
          <a:p>
            <a:pPr indent="-355600" lvl="0" marL="457200" rtl="0" algn="l">
              <a:spcBef>
                <a:spcPts val="0"/>
              </a:spcBef>
              <a:spcAft>
                <a:spcPts val="0"/>
              </a:spcAft>
              <a:buSzPts val="2000"/>
              <a:buChar char="■"/>
            </a:pPr>
            <a:r>
              <a:rPr lang="en-US" sz="2000"/>
              <a:t>pOH = -log[OH</a:t>
            </a:r>
            <a:r>
              <a:rPr baseline="30000" lang="en-US" sz="2000"/>
              <a:t>-</a:t>
            </a:r>
            <a:r>
              <a:rPr lang="en-US" sz="2000"/>
              <a:t>]</a:t>
            </a:r>
            <a:r>
              <a:rPr lang="en-US" sz="2000"/>
              <a:t>*</a:t>
            </a:r>
            <a:endParaRPr sz="2000"/>
          </a:p>
          <a:p>
            <a:pPr indent="-355600" lvl="0" marL="457200" rtl="0" algn="l">
              <a:spcBef>
                <a:spcPts val="0"/>
              </a:spcBef>
              <a:spcAft>
                <a:spcPts val="0"/>
              </a:spcAft>
              <a:buSzPts val="2000"/>
              <a:buChar char="■"/>
            </a:pPr>
            <a:r>
              <a:rPr lang="en-US" sz="2000"/>
              <a:t>[H</a:t>
            </a:r>
            <a:r>
              <a:rPr baseline="30000" lang="en-US" sz="2000"/>
              <a:t>+</a:t>
            </a:r>
            <a:r>
              <a:rPr lang="en-US" sz="2000"/>
              <a:t>] = 10</a:t>
            </a:r>
            <a:r>
              <a:rPr baseline="30000" lang="en-US" sz="2000"/>
              <a:t>-pH</a:t>
            </a:r>
            <a:r>
              <a:rPr lang="en-US" sz="2000"/>
              <a:t> </a:t>
            </a:r>
            <a:endParaRPr sz="2000"/>
          </a:p>
          <a:p>
            <a:pPr indent="-355600" lvl="0" marL="457200" rtl="0" algn="l">
              <a:spcBef>
                <a:spcPts val="0"/>
              </a:spcBef>
              <a:spcAft>
                <a:spcPts val="0"/>
              </a:spcAft>
              <a:buSzPts val="2000"/>
              <a:buChar char="■"/>
            </a:pPr>
            <a:r>
              <a:rPr lang="en-US" sz="2000"/>
              <a:t>[OH</a:t>
            </a:r>
            <a:r>
              <a:rPr baseline="30000" lang="en-US" sz="2000"/>
              <a:t>-</a:t>
            </a:r>
            <a:r>
              <a:rPr lang="en-US" sz="2000"/>
              <a:t>] = 10</a:t>
            </a:r>
            <a:r>
              <a:rPr baseline="30000" lang="en-US" sz="2000"/>
              <a:t>-pOH</a:t>
            </a:r>
            <a:r>
              <a:rPr lang="en-US" sz="2000"/>
              <a:t> </a:t>
            </a:r>
            <a:endParaRPr sz="2000"/>
          </a:p>
          <a:p>
            <a:pPr indent="-355600" lvl="0" marL="457200" rtl="0" algn="l">
              <a:spcBef>
                <a:spcPts val="0"/>
              </a:spcBef>
              <a:spcAft>
                <a:spcPts val="0"/>
              </a:spcAft>
              <a:buSzPts val="2000"/>
              <a:buChar char="■"/>
            </a:pPr>
            <a:r>
              <a:rPr lang="en-US" sz="2000"/>
              <a:t>K</a:t>
            </a:r>
            <a:r>
              <a:rPr baseline="-25000" lang="en-US" sz="2000"/>
              <a:t>w</a:t>
            </a:r>
            <a:r>
              <a:rPr lang="en-US" sz="2000"/>
              <a:t> = [H</a:t>
            </a:r>
            <a:r>
              <a:rPr baseline="-25000" lang="en-US" sz="2000"/>
              <a:t>3</a:t>
            </a:r>
            <a:r>
              <a:rPr lang="en-US" sz="2000"/>
              <a:t>O</a:t>
            </a:r>
            <a:r>
              <a:rPr baseline="30000" lang="en-US" sz="2000"/>
              <a:t>+</a:t>
            </a:r>
            <a:r>
              <a:rPr lang="en-US" sz="2000"/>
              <a:t>][OH</a:t>
            </a:r>
            <a:r>
              <a:rPr baseline="30000" lang="en-US" sz="2000"/>
              <a:t>-</a:t>
            </a:r>
            <a:r>
              <a:rPr lang="en-US" sz="2000"/>
              <a:t>] = 1.0x10</a:t>
            </a:r>
            <a:r>
              <a:rPr baseline="30000" lang="en-US" sz="2000"/>
              <a:t>-14</a:t>
            </a:r>
            <a:r>
              <a:rPr lang="en-US" sz="2000"/>
              <a:t> at 25°C*</a:t>
            </a:r>
            <a:endParaRPr sz="2000"/>
          </a:p>
          <a:p>
            <a:pPr indent="-355600" lvl="0" marL="457200" rtl="0" algn="l">
              <a:spcBef>
                <a:spcPts val="0"/>
              </a:spcBef>
              <a:spcAft>
                <a:spcPts val="0"/>
              </a:spcAft>
              <a:buSzPts val="2000"/>
              <a:buChar char="■"/>
            </a:pPr>
            <a:r>
              <a:rPr lang="en-US" sz="2000"/>
              <a:t>pK</a:t>
            </a:r>
            <a:r>
              <a:rPr baseline="-25000" lang="en-US" sz="2000"/>
              <a:t>w</a:t>
            </a:r>
            <a:r>
              <a:rPr lang="en-US" sz="2000"/>
              <a:t> = 14 = pH + pOH at 25°C*</a:t>
            </a:r>
            <a:endParaRPr sz="2000"/>
          </a:p>
          <a:p>
            <a:pPr indent="-355600" lvl="0" marL="457200" rtl="0" algn="l">
              <a:spcBef>
                <a:spcPts val="0"/>
              </a:spcBef>
              <a:spcAft>
                <a:spcPts val="0"/>
              </a:spcAft>
              <a:buSzPts val="2000"/>
              <a:buChar char="■"/>
            </a:pPr>
            <a:r>
              <a:rPr lang="en-US" sz="2000"/>
              <a:t>pK</a:t>
            </a:r>
            <a:r>
              <a:rPr baseline="-25000" lang="en-US" sz="2000"/>
              <a:t>a</a:t>
            </a:r>
            <a:r>
              <a:rPr lang="en-US" sz="2000"/>
              <a:t> = -log(K</a:t>
            </a:r>
            <a:r>
              <a:rPr baseline="-25000" lang="en-US" sz="2000"/>
              <a:t>a</a:t>
            </a:r>
            <a:r>
              <a:rPr lang="en-US" sz="2000"/>
              <a:t>)*</a:t>
            </a:r>
            <a:endParaRPr sz="2000"/>
          </a:p>
          <a:p>
            <a:pPr indent="0" lvl="0" marL="0" rtl="0" algn="l">
              <a:spcBef>
                <a:spcPts val="2000"/>
              </a:spcBef>
              <a:spcAft>
                <a:spcPts val="0"/>
              </a:spcAft>
              <a:buNone/>
            </a:pPr>
            <a:r>
              <a:t/>
            </a:r>
            <a:endParaRPr sz="2000"/>
          </a:p>
        </p:txBody>
      </p:sp>
      <p:sp>
        <p:nvSpPr>
          <p:cNvPr id="533" name="Google Shape;533;p57"/>
          <p:cNvSpPr txBox="1"/>
          <p:nvPr>
            <p:ph idx="2" type="body"/>
          </p:nvPr>
        </p:nvSpPr>
        <p:spPr>
          <a:xfrm>
            <a:off x="-32650" y="4241175"/>
            <a:ext cx="8649600" cy="1965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000"/>
              <a:t>Other important information: </a:t>
            </a:r>
            <a:endParaRPr sz="2000"/>
          </a:p>
          <a:p>
            <a:pPr indent="-355600" lvl="0" marL="457200" rtl="0" algn="l">
              <a:spcBef>
                <a:spcPts val="0"/>
              </a:spcBef>
              <a:spcAft>
                <a:spcPts val="0"/>
              </a:spcAft>
              <a:buSzPts val="2000"/>
              <a:buChar char="■"/>
            </a:pPr>
            <a:r>
              <a:rPr lang="en-US" sz="2000"/>
              <a:t>In pure water, pH = pOH. This is the definit</a:t>
            </a:r>
            <a:r>
              <a:rPr lang="en-US" sz="2000"/>
              <a:t>ion of a neutral solution!!</a:t>
            </a:r>
            <a:endParaRPr sz="2000"/>
          </a:p>
          <a:p>
            <a:pPr indent="-355600" lvl="0" marL="457200" rtl="0" algn="l">
              <a:spcBef>
                <a:spcPts val="0"/>
              </a:spcBef>
              <a:spcAft>
                <a:spcPts val="0"/>
              </a:spcAft>
              <a:buSzPts val="2000"/>
              <a:buChar char="■"/>
            </a:pPr>
            <a:r>
              <a:rPr lang="en-US" sz="2000"/>
              <a:t>A</a:t>
            </a:r>
            <a:r>
              <a:rPr lang="en-US" sz="2000"/>
              <a:t>t 25°C pK</a:t>
            </a:r>
            <a:r>
              <a:rPr baseline="-25000" lang="en-US" sz="2000"/>
              <a:t>w</a:t>
            </a:r>
            <a:r>
              <a:rPr lang="en-US" sz="2000"/>
              <a:t>=14, so pH = pOH = 7.0</a:t>
            </a:r>
            <a:endParaRPr sz="2000"/>
          </a:p>
          <a:p>
            <a:pPr indent="-355600" lvl="0" marL="457200" rtl="0" algn="l">
              <a:spcBef>
                <a:spcPts val="0"/>
              </a:spcBef>
              <a:spcAft>
                <a:spcPts val="0"/>
              </a:spcAft>
              <a:buSzPts val="2000"/>
              <a:buChar char="■"/>
            </a:pPr>
            <a:r>
              <a:rPr lang="en-US" sz="2000"/>
              <a:t>K</a:t>
            </a:r>
            <a:r>
              <a:rPr baseline="-25000" lang="en-US" sz="2000"/>
              <a:t>w</a:t>
            </a:r>
            <a:r>
              <a:rPr lang="en-US" sz="2000"/>
              <a:t> is temperature dependent, so the pH of pure, neutral water will deviate from 7.0 at temperatures other than 25°C</a:t>
            </a:r>
            <a:endParaRPr sz="2000"/>
          </a:p>
        </p:txBody>
      </p:sp>
      <p:sp>
        <p:nvSpPr>
          <p:cNvPr id="534" name="Google Shape;534;p57"/>
          <p:cNvSpPr txBox="1"/>
          <p:nvPr/>
        </p:nvSpPr>
        <p:spPr>
          <a:xfrm>
            <a:off x="55975" y="6271725"/>
            <a:ext cx="902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Calculate the values of pH and pOH, based on K</a:t>
            </a:r>
            <a:r>
              <a:rPr baseline="-25000" lang="en-US">
                <a:latin typeface="Calibri"/>
                <a:ea typeface="Calibri"/>
                <a:cs typeface="Calibri"/>
                <a:sym typeface="Calibri"/>
              </a:rPr>
              <a:t>w</a:t>
            </a:r>
            <a:r>
              <a:rPr lang="en-US">
                <a:latin typeface="Calibri"/>
                <a:ea typeface="Calibri"/>
                <a:cs typeface="Calibri"/>
                <a:sym typeface="Calibri"/>
              </a:rPr>
              <a:t> and the </a:t>
            </a:r>
            <a:r>
              <a:rPr lang="en-US">
                <a:latin typeface="Calibri"/>
                <a:ea typeface="Calibri"/>
                <a:cs typeface="Calibri"/>
                <a:sym typeface="Calibri"/>
              </a:rPr>
              <a:t>concentration</a:t>
            </a:r>
            <a:r>
              <a:rPr lang="en-US">
                <a:latin typeface="Calibri"/>
                <a:ea typeface="Calibri"/>
                <a:cs typeface="Calibri"/>
                <a:sym typeface="Calibri"/>
              </a:rPr>
              <a:t> of all species present in a neutral solution of water</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8"/>
          <p:cNvSpPr txBox="1"/>
          <p:nvPr>
            <p:ph type="title"/>
          </p:nvPr>
        </p:nvSpPr>
        <p:spPr>
          <a:xfrm>
            <a:off x="498474" y="189998"/>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8.1 K</a:t>
            </a:r>
            <a:r>
              <a:rPr baseline="-25000" lang="en-US"/>
              <a:t>w</a:t>
            </a:r>
            <a:r>
              <a:rPr lang="en-US"/>
              <a:t> and Temperature</a:t>
            </a:r>
            <a:endParaRPr/>
          </a:p>
        </p:txBody>
      </p:sp>
      <p:pic>
        <p:nvPicPr>
          <p:cNvPr id="540" name="Google Shape;540;p58"/>
          <p:cNvPicPr preferRelativeResize="0"/>
          <p:nvPr/>
        </p:nvPicPr>
        <p:blipFill rotWithShape="1">
          <a:blip r:embed="rId3">
            <a:alphaModFix/>
          </a:blip>
          <a:srcRect b="0" l="0" r="0" t="0"/>
          <a:stretch/>
        </p:blipFill>
        <p:spPr>
          <a:xfrm>
            <a:off x="1352382" y="935094"/>
            <a:ext cx="6305550" cy="600075"/>
          </a:xfrm>
          <a:prstGeom prst="rect">
            <a:avLst/>
          </a:prstGeom>
          <a:noFill/>
          <a:ln>
            <a:noFill/>
          </a:ln>
        </p:spPr>
      </p:pic>
      <p:sp>
        <p:nvSpPr>
          <p:cNvPr id="541" name="Google Shape;541;p58"/>
          <p:cNvSpPr/>
          <p:nvPr/>
        </p:nvSpPr>
        <p:spPr>
          <a:xfrm>
            <a:off x="6648450" y="900451"/>
            <a:ext cx="1012800" cy="689400"/>
          </a:xfrm>
          <a:prstGeom prst="ellipse">
            <a:avLst/>
          </a:prstGeom>
          <a:noFill/>
          <a:ln cap="flat" cmpd="sng" w="1905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ckwell"/>
              <a:ea typeface="Rockwell"/>
              <a:cs typeface="Rockwell"/>
              <a:sym typeface="Rockwell"/>
            </a:endParaRPr>
          </a:p>
        </p:txBody>
      </p:sp>
      <p:sp>
        <p:nvSpPr>
          <p:cNvPr id="542" name="Google Shape;542;p58"/>
          <p:cNvSpPr txBox="1"/>
          <p:nvPr/>
        </p:nvSpPr>
        <p:spPr>
          <a:xfrm>
            <a:off x="14050" y="4591950"/>
            <a:ext cx="5766300" cy="1832100"/>
          </a:xfrm>
          <a:prstGeom prst="rect">
            <a:avLst/>
          </a:prstGeom>
          <a:noFill/>
          <a:ln>
            <a:noFill/>
          </a:ln>
        </p:spPr>
        <p:txBody>
          <a:bodyPr anchorCtr="0" anchor="t" bIns="45700" lIns="91425" spcFirstLastPara="1" rIns="91425" wrap="square" tIns="45700">
            <a:noAutofit/>
          </a:bodyPr>
          <a:lstStyle/>
          <a:p>
            <a:pPr indent="-184150" lvl="0" marL="171450" marR="0" rtl="0" algn="l">
              <a:lnSpc>
                <a:spcPct val="100000"/>
              </a:lnSpc>
              <a:spcBef>
                <a:spcPts val="0"/>
              </a:spcBef>
              <a:spcAft>
                <a:spcPts val="0"/>
              </a:spcAft>
              <a:buClr>
                <a:schemeClr val="dk1"/>
              </a:buClr>
              <a:buSzPts val="1600"/>
              <a:buFont typeface="Rockwell"/>
              <a:buChar char="•"/>
            </a:pPr>
            <a:r>
              <a:rPr i="0" lang="en-US" sz="1600" u="none" cap="none" strike="noStrike">
                <a:solidFill>
                  <a:schemeClr val="dk1"/>
                </a:solidFill>
                <a:latin typeface="Rockwell"/>
                <a:ea typeface="Rockwell"/>
                <a:cs typeface="Rockwell"/>
                <a:sym typeface="Rockwell"/>
              </a:rPr>
              <a:t>As T increases, pH of pure water decreases. The water is NOT becoming more acidic. A solution is only acidic if [H+] &gt; [OH-].</a:t>
            </a:r>
            <a:endParaRPr i="0" sz="1600" u="none" cap="none" strike="noStrike">
              <a:solidFill>
                <a:srgbClr val="000000"/>
              </a:solidFill>
              <a:latin typeface="Rockwell"/>
              <a:ea typeface="Rockwell"/>
              <a:cs typeface="Rockwell"/>
              <a:sym typeface="Rockwell"/>
            </a:endParaRPr>
          </a:p>
          <a:p>
            <a:pPr indent="-184150" lvl="0" marL="171450" marR="0" rtl="0" algn="l">
              <a:lnSpc>
                <a:spcPct val="100000"/>
              </a:lnSpc>
              <a:spcBef>
                <a:spcPts val="0"/>
              </a:spcBef>
              <a:spcAft>
                <a:spcPts val="0"/>
              </a:spcAft>
              <a:buClr>
                <a:schemeClr val="dk1"/>
              </a:buClr>
              <a:buSzPts val="1600"/>
              <a:buFont typeface="Rockwell"/>
              <a:buChar char="•"/>
            </a:pPr>
            <a:r>
              <a:rPr i="0" lang="en-US" sz="1600" u="none" cap="none" strike="noStrike">
                <a:solidFill>
                  <a:schemeClr val="dk1"/>
                </a:solidFill>
                <a:latin typeface="Rockwell"/>
                <a:ea typeface="Rockwell"/>
                <a:cs typeface="Rockwell"/>
                <a:sym typeface="Rockwell"/>
              </a:rPr>
              <a:t>At 50°C, the pH of pure water is 6.63, which is defined as “neutral”, when [H</a:t>
            </a:r>
            <a:r>
              <a:rPr baseline="30000" i="0" lang="en-US" sz="1600" u="none" cap="none" strike="noStrike">
                <a:solidFill>
                  <a:schemeClr val="dk1"/>
                </a:solidFill>
                <a:latin typeface="Rockwell"/>
                <a:ea typeface="Rockwell"/>
                <a:cs typeface="Rockwell"/>
                <a:sym typeface="Rockwell"/>
              </a:rPr>
              <a:t>+</a:t>
            </a:r>
            <a:r>
              <a:rPr i="0" lang="en-US" sz="1600" u="none" cap="none" strike="noStrike">
                <a:solidFill>
                  <a:schemeClr val="dk1"/>
                </a:solidFill>
                <a:latin typeface="Rockwell"/>
                <a:ea typeface="Rockwell"/>
                <a:cs typeface="Rockwell"/>
                <a:sym typeface="Rockwell"/>
              </a:rPr>
              <a:t>] = [OH</a:t>
            </a:r>
            <a:r>
              <a:rPr baseline="30000" i="0" lang="en-US" sz="1600" u="none" cap="none" strike="noStrike">
                <a:solidFill>
                  <a:schemeClr val="dk1"/>
                </a:solidFill>
                <a:latin typeface="Rockwell"/>
                <a:ea typeface="Rockwell"/>
                <a:cs typeface="Rockwell"/>
                <a:sym typeface="Rockwell"/>
              </a:rPr>
              <a:t>-</a:t>
            </a:r>
            <a:r>
              <a:rPr i="0" lang="en-US" sz="1600" u="none" cap="none" strike="noStrike">
                <a:solidFill>
                  <a:schemeClr val="dk1"/>
                </a:solidFill>
                <a:latin typeface="Rockwell"/>
                <a:ea typeface="Rockwell"/>
                <a:cs typeface="Rockwell"/>
                <a:sym typeface="Rockwell"/>
              </a:rPr>
              <a:t>]. A solution with a pH of 7 at this temperature is slightly basic b/c it is higher than the neutral value of 6.63.</a:t>
            </a:r>
            <a:endParaRPr i="0" sz="1600" u="none" cap="none" strike="noStrike">
              <a:solidFill>
                <a:srgbClr val="000000"/>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400"/>
              <a:buFont typeface="Arial"/>
              <a:buNone/>
            </a:pPr>
            <a:r>
              <a:t/>
            </a:r>
            <a:endParaRPr i="0" sz="1600" u="none" cap="none" strike="noStrike">
              <a:solidFill>
                <a:schemeClr val="dk1"/>
              </a:solidFill>
              <a:latin typeface="Rockwell"/>
              <a:ea typeface="Rockwell"/>
              <a:cs typeface="Rockwell"/>
              <a:sym typeface="Rockwell"/>
            </a:endParaRPr>
          </a:p>
          <a:p>
            <a:pPr indent="0" lvl="0" marL="0" marR="0" rtl="0" algn="l">
              <a:lnSpc>
                <a:spcPct val="100000"/>
              </a:lnSpc>
              <a:spcBef>
                <a:spcPts val="0"/>
              </a:spcBef>
              <a:spcAft>
                <a:spcPts val="0"/>
              </a:spcAft>
              <a:buClr>
                <a:srgbClr val="000000"/>
              </a:buClr>
              <a:buSzPts val="1400"/>
              <a:buFont typeface="Arial"/>
              <a:buNone/>
            </a:pPr>
            <a:r>
              <a:t/>
            </a:r>
            <a:endParaRPr i="0" sz="1600" u="none" cap="none" strike="noStrike">
              <a:solidFill>
                <a:schemeClr val="dk1"/>
              </a:solidFill>
              <a:latin typeface="Rockwell"/>
              <a:ea typeface="Rockwell"/>
              <a:cs typeface="Rockwell"/>
              <a:sym typeface="Rockwell"/>
            </a:endParaRPr>
          </a:p>
        </p:txBody>
      </p:sp>
      <p:grpSp>
        <p:nvGrpSpPr>
          <p:cNvPr id="543" name="Google Shape;543;p58"/>
          <p:cNvGrpSpPr/>
          <p:nvPr/>
        </p:nvGrpSpPr>
        <p:grpSpPr>
          <a:xfrm>
            <a:off x="168061" y="1464270"/>
            <a:ext cx="7400955" cy="3746863"/>
            <a:chOff x="168061" y="1311870"/>
            <a:chExt cx="7400955" cy="3746863"/>
          </a:xfrm>
        </p:grpSpPr>
        <p:pic>
          <p:nvPicPr>
            <p:cNvPr id="544" name="Google Shape;544;p58"/>
            <p:cNvPicPr preferRelativeResize="0"/>
            <p:nvPr/>
          </p:nvPicPr>
          <p:blipFill rotWithShape="1">
            <a:blip r:embed="rId4">
              <a:alphaModFix/>
            </a:blip>
            <a:srcRect b="0" l="0" r="0" t="0"/>
            <a:stretch/>
          </p:blipFill>
          <p:spPr>
            <a:xfrm>
              <a:off x="168061" y="1625121"/>
              <a:ext cx="4867275" cy="2552700"/>
            </a:xfrm>
            <a:prstGeom prst="rect">
              <a:avLst/>
            </a:prstGeom>
            <a:noFill/>
            <a:ln>
              <a:noFill/>
            </a:ln>
          </p:spPr>
        </p:pic>
        <p:sp>
          <p:nvSpPr>
            <p:cNvPr id="545" name="Google Shape;545;p58"/>
            <p:cNvSpPr/>
            <p:nvPr/>
          </p:nvSpPr>
          <p:spPr>
            <a:xfrm>
              <a:off x="384174" y="2788920"/>
              <a:ext cx="4416300" cy="274200"/>
            </a:xfrm>
            <a:prstGeom prst="ellipse">
              <a:avLst/>
            </a:prstGeom>
            <a:noFill/>
            <a:ln cap="flat" cmpd="sng" w="1905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ckwell"/>
                <a:ea typeface="Rockwell"/>
                <a:cs typeface="Rockwell"/>
                <a:sym typeface="Rockwell"/>
              </a:endParaRPr>
            </a:p>
          </p:txBody>
        </p:sp>
        <p:sp>
          <p:nvSpPr>
            <p:cNvPr id="546" name="Google Shape;546;p58"/>
            <p:cNvSpPr/>
            <p:nvPr/>
          </p:nvSpPr>
          <p:spPr>
            <a:xfrm>
              <a:off x="384174" y="3581400"/>
              <a:ext cx="4416300" cy="274200"/>
            </a:xfrm>
            <a:prstGeom prst="ellipse">
              <a:avLst/>
            </a:prstGeom>
            <a:noFill/>
            <a:ln cap="flat" cmpd="sng" w="1905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Rockwell"/>
                <a:ea typeface="Rockwell"/>
                <a:cs typeface="Rockwell"/>
                <a:sym typeface="Rockwell"/>
              </a:endParaRPr>
            </a:p>
          </p:txBody>
        </p:sp>
        <p:sp>
          <p:nvSpPr>
            <p:cNvPr id="547" name="Google Shape;547;p58"/>
            <p:cNvSpPr/>
            <p:nvPr/>
          </p:nvSpPr>
          <p:spPr>
            <a:xfrm rot="-2275725">
              <a:off x="5277073" y="3293173"/>
              <a:ext cx="616905" cy="1762019"/>
            </a:xfrm>
            <a:prstGeom prst="curvedLeftArrow">
              <a:avLst>
                <a:gd fmla="val 25000" name="adj1"/>
                <a:gd fmla="val 50000" name="adj2"/>
                <a:gd fmla="val 25000"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548" name="Google Shape;548;p58"/>
            <p:cNvSpPr/>
            <p:nvPr/>
          </p:nvSpPr>
          <p:spPr>
            <a:xfrm rot="-2011252">
              <a:off x="4710393" y="2069140"/>
              <a:ext cx="2930244" cy="622959"/>
            </a:xfrm>
            <a:prstGeom prst="curvedUpArrow">
              <a:avLst>
                <a:gd fmla="val 25000" name="adj1"/>
                <a:gd fmla="val 50000" name="adj2"/>
                <a:gd fmla="val 25000" name="adj3"/>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grpSp>
      <p:pic>
        <p:nvPicPr>
          <p:cNvPr id="549" name="Google Shape;549;p58"/>
          <p:cNvPicPr preferRelativeResize="0"/>
          <p:nvPr/>
        </p:nvPicPr>
        <p:blipFill rotWithShape="1">
          <a:blip r:embed="rId5">
            <a:alphaModFix/>
          </a:blip>
          <a:srcRect b="0" l="0" r="0" t="0"/>
          <a:stretch/>
        </p:blipFill>
        <p:spPr>
          <a:xfrm>
            <a:off x="6712017" y="3904019"/>
            <a:ext cx="2381250" cy="581025"/>
          </a:xfrm>
          <a:prstGeom prst="rect">
            <a:avLst/>
          </a:prstGeom>
          <a:noFill/>
          <a:ln>
            <a:noFill/>
          </a:ln>
        </p:spPr>
      </p:pic>
      <p:sp>
        <p:nvSpPr>
          <p:cNvPr id="550" name="Google Shape;550;p58"/>
          <p:cNvSpPr txBox="1"/>
          <p:nvPr/>
        </p:nvSpPr>
        <p:spPr>
          <a:xfrm>
            <a:off x="6370396" y="4362332"/>
            <a:ext cx="25107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ckwell"/>
                <a:ea typeface="Rockwell"/>
                <a:cs typeface="Rockwell"/>
                <a:sym typeface="Rockwell"/>
              </a:rPr>
              <a:t>The dissociation of water is endothermic. An increase of energy will shift the reaction to the right, increasing the forward reaction, and increase the value of K</a:t>
            </a:r>
            <a:r>
              <a:rPr b="0" baseline="-25000" i="0" lang="en-US" sz="1400" u="none" cap="none" strike="noStrike">
                <a:solidFill>
                  <a:schemeClr val="dk1"/>
                </a:solidFill>
                <a:latin typeface="Rockwell"/>
                <a:ea typeface="Rockwell"/>
                <a:cs typeface="Rockwell"/>
                <a:sym typeface="Rockwell"/>
              </a:rPr>
              <a:t>w</a:t>
            </a:r>
            <a:r>
              <a:rPr b="0" i="0" lang="en-US" sz="1400" u="none" cap="none" strike="noStrike">
                <a:solidFill>
                  <a:schemeClr val="dk1"/>
                </a:solidFill>
                <a:latin typeface="Rockwell"/>
                <a:ea typeface="Rockwell"/>
                <a:cs typeface="Rockwell"/>
                <a:sym typeface="Rockwell"/>
              </a:rPr>
              <a:t>.</a:t>
            </a:r>
            <a:endParaRPr b="0" i="0" sz="1400" u="none" cap="none" strike="noStrike">
              <a:solidFill>
                <a:schemeClr val="dk1"/>
              </a:solidFill>
              <a:latin typeface="Rockwell"/>
              <a:ea typeface="Rockwell"/>
              <a:cs typeface="Rockwell"/>
              <a:sym typeface="Rockwell"/>
            </a:endParaRPr>
          </a:p>
        </p:txBody>
      </p:sp>
      <p:sp>
        <p:nvSpPr>
          <p:cNvPr id="551" name="Google Shape;551;p58"/>
          <p:cNvSpPr txBox="1"/>
          <p:nvPr/>
        </p:nvSpPr>
        <p:spPr>
          <a:xfrm>
            <a:off x="6138000" y="4004600"/>
            <a:ext cx="728400" cy="37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US">
                <a:solidFill>
                  <a:schemeClr val="dk1"/>
                </a:solidFill>
                <a:latin typeface="Rockwell"/>
                <a:ea typeface="Rockwell"/>
                <a:cs typeface="Rockwell"/>
                <a:sym typeface="Rockwell"/>
              </a:rPr>
              <a:t>Heat</a:t>
            </a:r>
            <a:r>
              <a:rPr b="0" i="0" lang="en-US" u="none" cap="none" strike="noStrike">
                <a:solidFill>
                  <a:schemeClr val="dk1"/>
                </a:solidFill>
                <a:latin typeface="Rockwell"/>
                <a:ea typeface="Rockwell"/>
                <a:cs typeface="Rockwell"/>
                <a:sym typeface="Rockwell"/>
              </a:rPr>
              <a:t> +</a:t>
            </a:r>
            <a:endParaRPr b="0" i="0" u="none" cap="none" strike="noStrike">
              <a:solidFill>
                <a:schemeClr val="dk1"/>
              </a:solidFill>
              <a:latin typeface="Rockwell"/>
              <a:ea typeface="Rockwell"/>
              <a:cs typeface="Rockwell"/>
              <a:sym typeface="Rockwell"/>
            </a:endParaRPr>
          </a:p>
        </p:txBody>
      </p:sp>
      <p:pic>
        <p:nvPicPr>
          <p:cNvPr id="552" name="Google Shape;552;p58"/>
          <p:cNvPicPr preferRelativeResize="0"/>
          <p:nvPr/>
        </p:nvPicPr>
        <p:blipFill rotWithShape="1">
          <a:blip r:embed="rId6">
            <a:alphaModFix/>
          </a:blip>
          <a:srcRect b="0" l="0" r="0" t="0"/>
          <a:stretch/>
        </p:blipFill>
        <p:spPr>
          <a:xfrm>
            <a:off x="6535626" y="2817590"/>
            <a:ext cx="2190750" cy="80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9"/>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8.2 pH and pOH of Strong Acids &amp; Bases</a:t>
            </a:r>
            <a:endParaRPr/>
          </a:p>
        </p:txBody>
      </p:sp>
      <p:sp>
        <p:nvSpPr>
          <p:cNvPr id="559" name="Google Shape;559;p59"/>
          <p:cNvSpPr txBox="1"/>
          <p:nvPr>
            <p:ph idx="1" type="body"/>
          </p:nvPr>
        </p:nvSpPr>
        <p:spPr>
          <a:xfrm>
            <a:off x="-3775" y="1359275"/>
            <a:ext cx="3134400" cy="1635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000"/>
              <a:t>Strong acids (HCl, HBr, HI, HClO</a:t>
            </a:r>
            <a:r>
              <a:rPr baseline="-25000" lang="en-US" sz="2000"/>
              <a:t>3</a:t>
            </a:r>
            <a:r>
              <a:rPr lang="en-US" sz="2000"/>
              <a:t>, HClO</a:t>
            </a:r>
            <a:r>
              <a:rPr baseline="-25000" lang="en-US" sz="2000"/>
              <a:t>4</a:t>
            </a:r>
            <a:r>
              <a:rPr lang="en-US" sz="2000"/>
              <a:t>, H</a:t>
            </a:r>
            <a:r>
              <a:rPr baseline="-25000" lang="en-US" sz="2000"/>
              <a:t>2</a:t>
            </a:r>
            <a:r>
              <a:rPr lang="en-US" sz="2000"/>
              <a:t>SO</a:t>
            </a:r>
            <a:r>
              <a:rPr baseline="-25000" lang="en-US" sz="2000"/>
              <a:t>4</a:t>
            </a:r>
            <a:r>
              <a:rPr lang="en-US" sz="2000"/>
              <a:t>, and HNO</a:t>
            </a:r>
            <a:r>
              <a:rPr baseline="-25000" lang="en-US" sz="2000"/>
              <a:t>3</a:t>
            </a:r>
            <a:r>
              <a:rPr lang="en-US" sz="2000"/>
              <a:t>) completely ionize to produce </a:t>
            </a:r>
            <a:r>
              <a:rPr lang="en-US" sz="2000"/>
              <a:t>H</a:t>
            </a:r>
            <a:r>
              <a:rPr baseline="30000" lang="en-US" sz="2000"/>
              <a:t>+</a:t>
            </a:r>
            <a:r>
              <a:rPr lang="en-US" sz="2000"/>
              <a:t> in solution. </a:t>
            </a:r>
            <a:endParaRPr sz="2000"/>
          </a:p>
          <a:p>
            <a:pPr indent="0" lvl="0" marL="0" rtl="0" algn="l">
              <a:spcBef>
                <a:spcPts val="0"/>
              </a:spcBef>
              <a:spcAft>
                <a:spcPts val="0"/>
              </a:spcAft>
              <a:buNone/>
            </a:pPr>
            <a:r>
              <a:rPr lang="en-US" sz="2000"/>
              <a:t>(100% ionization!)</a:t>
            </a:r>
            <a:endParaRPr sz="2000"/>
          </a:p>
        </p:txBody>
      </p:sp>
      <p:sp>
        <p:nvSpPr>
          <p:cNvPr id="560" name="Google Shape;560;p59"/>
          <p:cNvSpPr txBox="1"/>
          <p:nvPr/>
        </p:nvSpPr>
        <p:spPr>
          <a:xfrm>
            <a:off x="55975" y="6424125"/>
            <a:ext cx="902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Calculate the pH and pOH based on </a:t>
            </a:r>
            <a:r>
              <a:rPr lang="en-US">
                <a:latin typeface="Calibri"/>
                <a:ea typeface="Calibri"/>
                <a:cs typeface="Calibri"/>
                <a:sym typeface="Calibri"/>
              </a:rPr>
              <a:t>concentrations</a:t>
            </a:r>
            <a:r>
              <a:rPr lang="en-US">
                <a:latin typeface="Calibri"/>
                <a:ea typeface="Calibri"/>
                <a:cs typeface="Calibri"/>
                <a:sym typeface="Calibri"/>
              </a:rPr>
              <a:t> of all species in a solution of a strong acid or base. </a:t>
            </a:r>
            <a:endParaRPr>
              <a:latin typeface="Calibri"/>
              <a:ea typeface="Calibri"/>
              <a:cs typeface="Calibri"/>
              <a:sym typeface="Calibri"/>
            </a:endParaRPr>
          </a:p>
        </p:txBody>
      </p:sp>
      <p:sp>
        <p:nvSpPr>
          <p:cNvPr id="561" name="Google Shape;561;p59"/>
          <p:cNvSpPr txBox="1"/>
          <p:nvPr>
            <p:ph idx="1" type="body"/>
          </p:nvPr>
        </p:nvSpPr>
        <p:spPr>
          <a:xfrm>
            <a:off x="6074225" y="4234025"/>
            <a:ext cx="3053400" cy="19659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sz="2000"/>
              <a:t>Strong bases (group 1 and 2 hydroxides) completely dissociate into solution to produce hydroxide ions. </a:t>
            </a:r>
            <a:endParaRPr sz="2000"/>
          </a:p>
        </p:txBody>
      </p:sp>
      <p:pic>
        <p:nvPicPr>
          <p:cNvPr id="562" name="Google Shape;562;p59"/>
          <p:cNvPicPr preferRelativeResize="0"/>
          <p:nvPr/>
        </p:nvPicPr>
        <p:blipFill>
          <a:blip r:embed="rId3">
            <a:alphaModFix/>
          </a:blip>
          <a:stretch>
            <a:fillRect/>
          </a:stretch>
        </p:blipFill>
        <p:spPr>
          <a:xfrm>
            <a:off x="3130668" y="1295300"/>
            <a:ext cx="6013332" cy="2407676"/>
          </a:xfrm>
          <a:prstGeom prst="rect">
            <a:avLst/>
          </a:prstGeom>
          <a:noFill/>
          <a:ln>
            <a:noFill/>
          </a:ln>
        </p:spPr>
      </p:pic>
      <p:pic>
        <p:nvPicPr>
          <p:cNvPr id="563" name="Google Shape;563;p59"/>
          <p:cNvPicPr preferRelativeResize="0"/>
          <p:nvPr/>
        </p:nvPicPr>
        <p:blipFill>
          <a:blip r:embed="rId4">
            <a:alphaModFix/>
          </a:blip>
          <a:stretch>
            <a:fillRect/>
          </a:stretch>
        </p:blipFill>
        <p:spPr>
          <a:xfrm>
            <a:off x="55975" y="4034825"/>
            <a:ext cx="6013327" cy="2378328"/>
          </a:xfrm>
          <a:prstGeom prst="rect">
            <a:avLst/>
          </a:prstGeom>
          <a:noFill/>
          <a:ln>
            <a:noFill/>
          </a:ln>
        </p:spPr>
      </p:pic>
      <p:pic>
        <p:nvPicPr>
          <p:cNvPr id="564" name="Google Shape;564;p59"/>
          <p:cNvPicPr preferRelativeResize="0"/>
          <p:nvPr/>
        </p:nvPicPr>
        <p:blipFill rotWithShape="1">
          <a:blip r:embed="rId5">
            <a:alphaModFix/>
          </a:blip>
          <a:srcRect b="0" l="0" r="0" t="0"/>
          <a:stretch/>
        </p:blipFill>
        <p:spPr>
          <a:xfrm>
            <a:off x="3070650" y="953686"/>
            <a:ext cx="2922450" cy="28612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0"/>
          <p:cNvSpPr txBox="1"/>
          <p:nvPr>
            <p:ph type="title"/>
          </p:nvPr>
        </p:nvSpPr>
        <p:spPr>
          <a:xfrm>
            <a:off x="498474" y="179294"/>
            <a:ext cx="7556400" cy="111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8.2 pH and pOH of Strong Acids &amp; Bases</a:t>
            </a:r>
            <a:endParaRPr/>
          </a:p>
        </p:txBody>
      </p:sp>
      <p:sp>
        <p:nvSpPr>
          <p:cNvPr id="571" name="Google Shape;571;p60"/>
          <p:cNvSpPr txBox="1"/>
          <p:nvPr/>
        </p:nvSpPr>
        <p:spPr>
          <a:xfrm>
            <a:off x="55975" y="6424125"/>
            <a:ext cx="902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Calibri"/>
                <a:ea typeface="Calibri"/>
                <a:cs typeface="Calibri"/>
                <a:sym typeface="Calibri"/>
              </a:rPr>
              <a:t>Learning Objective: </a:t>
            </a:r>
            <a:r>
              <a:rPr lang="en-US">
                <a:latin typeface="Calibri"/>
                <a:ea typeface="Calibri"/>
                <a:cs typeface="Calibri"/>
                <a:sym typeface="Calibri"/>
              </a:rPr>
              <a:t>Calculate the pH and pOH based on concentrations of all species in a solution of a strong acid or base. </a:t>
            </a:r>
            <a:endParaRPr>
              <a:latin typeface="Calibri"/>
              <a:ea typeface="Calibri"/>
              <a:cs typeface="Calibri"/>
              <a:sym typeface="Calibri"/>
            </a:endParaRPr>
          </a:p>
        </p:txBody>
      </p:sp>
      <p:pic>
        <p:nvPicPr>
          <p:cNvPr id="572" name="Google Shape;572;p60"/>
          <p:cNvPicPr preferRelativeResize="0"/>
          <p:nvPr/>
        </p:nvPicPr>
        <p:blipFill>
          <a:blip r:embed="rId3">
            <a:alphaModFix/>
          </a:blip>
          <a:stretch>
            <a:fillRect/>
          </a:stretch>
        </p:blipFill>
        <p:spPr>
          <a:xfrm>
            <a:off x="0" y="1441439"/>
            <a:ext cx="9144003" cy="4638974"/>
          </a:xfrm>
          <a:prstGeom prst="rect">
            <a:avLst/>
          </a:prstGeom>
          <a:noFill/>
          <a:ln>
            <a:noFill/>
          </a:ln>
        </p:spPr>
      </p:pic>
      <p:grpSp>
        <p:nvGrpSpPr>
          <p:cNvPr id="573" name="Google Shape;573;p60"/>
          <p:cNvGrpSpPr/>
          <p:nvPr/>
        </p:nvGrpSpPr>
        <p:grpSpPr>
          <a:xfrm>
            <a:off x="-20312" y="1593935"/>
            <a:ext cx="9144114" cy="4382467"/>
            <a:chOff x="-3373035" y="1441560"/>
            <a:chExt cx="10287000" cy="4792200"/>
          </a:xfrm>
        </p:grpSpPr>
        <p:sp>
          <p:nvSpPr>
            <p:cNvPr id="574" name="Google Shape;574;p60"/>
            <p:cNvSpPr/>
            <p:nvPr/>
          </p:nvSpPr>
          <p:spPr>
            <a:xfrm>
              <a:off x="-3373035" y="1441560"/>
              <a:ext cx="10287000" cy="479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5" name="Google Shape;575;p60"/>
            <p:cNvPicPr preferRelativeResize="0"/>
            <p:nvPr/>
          </p:nvPicPr>
          <p:blipFill rotWithShape="1">
            <a:blip r:embed="rId4">
              <a:alphaModFix/>
            </a:blip>
            <a:srcRect b="22219" l="951" r="5782" t="1659"/>
            <a:stretch/>
          </p:blipFill>
          <p:spPr>
            <a:xfrm>
              <a:off x="-3289050" y="1553400"/>
              <a:ext cx="10102799" cy="349912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1"/>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8.2 Acid/Base Particulates</a:t>
            </a:r>
            <a:endParaRPr/>
          </a:p>
        </p:txBody>
      </p:sp>
      <p:sp>
        <p:nvSpPr>
          <p:cNvPr id="581" name="Google Shape;581;p61"/>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582" name="Google Shape;582;p61"/>
          <p:cNvSpPr txBox="1"/>
          <p:nvPr/>
        </p:nvSpPr>
        <p:spPr>
          <a:xfrm>
            <a:off x="54762" y="4199221"/>
            <a:ext cx="4101300" cy="147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583" name="Google Shape;583;p61"/>
          <p:cNvSpPr txBox="1"/>
          <p:nvPr/>
        </p:nvSpPr>
        <p:spPr>
          <a:xfrm>
            <a:off x="4434262" y="4322380"/>
            <a:ext cx="4569300" cy="147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pic>
        <p:nvPicPr>
          <p:cNvPr id="584" name="Google Shape;584;p61"/>
          <p:cNvPicPr preferRelativeResize="0"/>
          <p:nvPr/>
        </p:nvPicPr>
        <p:blipFill rotWithShape="1">
          <a:blip r:embed="rId3">
            <a:alphaModFix/>
          </a:blip>
          <a:srcRect b="0" l="0" r="0" t="0"/>
          <a:stretch/>
        </p:blipFill>
        <p:spPr>
          <a:xfrm>
            <a:off x="2903661" y="948865"/>
            <a:ext cx="2505075" cy="590550"/>
          </a:xfrm>
          <a:prstGeom prst="rect">
            <a:avLst/>
          </a:prstGeom>
          <a:noFill/>
          <a:ln>
            <a:noFill/>
          </a:ln>
        </p:spPr>
      </p:pic>
      <p:pic>
        <p:nvPicPr>
          <p:cNvPr id="585" name="Google Shape;585;p61"/>
          <p:cNvPicPr preferRelativeResize="0"/>
          <p:nvPr/>
        </p:nvPicPr>
        <p:blipFill rotWithShape="1">
          <a:blip r:embed="rId4">
            <a:alphaModFix/>
          </a:blip>
          <a:srcRect b="0" l="0" r="0" t="0"/>
          <a:stretch/>
        </p:blipFill>
        <p:spPr>
          <a:xfrm>
            <a:off x="157563" y="1728013"/>
            <a:ext cx="3390900" cy="828675"/>
          </a:xfrm>
          <a:prstGeom prst="rect">
            <a:avLst/>
          </a:prstGeom>
          <a:noFill/>
          <a:ln>
            <a:noFill/>
          </a:ln>
        </p:spPr>
      </p:pic>
      <p:pic>
        <p:nvPicPr>
          <p:cNvPr id="586" name="Google Shape;586;p61"/>
          <p:cNvPicPr preferRelativeResize="0"/>
          <p:nvPr/>
        </p:nvPicPr>
        <p:blipFill rotWithShape="1">
          <a:blip r:embed="rId5">
            <a:alphaModFix/>
          </a:blip>
          <a:srcRect b="0" l="0" r="0" t="0"/>
          <a:stretch/>
        </p:blipFill>
        <p:spPr>
          <a:xfrm>
            <a:off x="4754248" y="1733933"/>
            <a:ext cx="3124200" cy="790937"/>
          </a:xfrm>
          <a:prstGeom prst="rect">
            <a:avLst/>
          </a:prstGeom>
          <a:noFill/>
          <a:ln>
            <a:noFill/>
          </a:ln>
        </p:spPr>
      </p:pic>
      <p:pic>
        <p:nvPicPr>
          <p:cNvPr id="587" name="Google Shape;587;p61"/>
          <p:cNvPicPr preferRelativeResize="0"/>
          <p:nvPr/>
        </p:nvPicPr>
        <p:blipFill rotWithShape="1">
          <a:blip r:embed="rId6">
            <a:alphaModFix/>
          </a:blip>
          <a:srcRect b="0" l="0" r="0" t="0"/>
          <a:stretch/>
        </p:blipFill>
        <p:spPr>
          <a:xfrm>
            <a:off x="376638" y="2592896"/>
            <a:ext cx="3171825" cy="2352675"/>
          </a:xfrm>
          <a:prstGeom prst="rect">
            <a:avLst/>
          </a:prstGeom>
          <a:noFill/>
          <a:ln>
            <a:noFill/>
          </a:ln>
        </p:spPr>
      </p:pic>
      <p:pic>
        <p:nvPicPr>
          <p:cNvPr id="588" name="Google Shape;588;p61"/>
          <p:cNvPicPr preferRelativeResize="0"/>
          <p:nvPr/>
        </p:nvPicPr>
        <p:blipFill rotWithShape="1">
          <a:blip r:embed="rId7">
            <a:alphaModFix/>
          </a:blip>
          <a:srcRect b="0" l="0" r="0" t="0"/>
          <a:stretch/>
        </p:blipFill>
        <p:spPr>
          <a:xfrm>
            <a:off x="4697098" y="2582659"/>
            <a:ext cx="3238500" cy="240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2"/>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8.3 Weak Acid Equilibria</a:t>
            </a:r>
            <a:endParaRPr/>
          </a:p>
        </p:txBody>
      </p:sp>
      <p:sp>
        <p:nvSpPr>
          <p:cNvPr id="594" name="Google Shape;594;p62"/>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595" name="Google Shape;595;p62"/>
          <p:cNvSpPr txBox="1"/>
          <p:nvPr/>
        </p:nvSpPr>
        <p:spPr>
          <a:xfrm>
            <a:off x="0" y="6385249"/>
            <a:ext cx="9144000" cy="46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among pH, pOH, and concentrations of all species in a solution of a monoprotic weak acid or weak base. </a:t>
            </a:r>
            <a:endParaRPr i="0" u="none" cap="none" strike="noStrike">
              <a:solidFill>
                <a:schemeClr val="dk1"/>
              </a:solidFill>
              <a:latin typeface="Calibri"/>
              <a:ea typeface="Calibri"/>
              <a:cs typeface="Calibri"/>
              <a:sym typeface="Calibri"/>
            </a:endParaRPr>
          </a:p>
        </p:txBody>
      </p:sp>
      <p:sp>
        <p:nvSpPr>
          <p:cNvPr id="596" name="Google Shape;596;p62"/>
          <p:cNvSpPr txBox="1"/>
          <p:nvPr/>
        </p:nvSpPr>
        <p:spPr>
          <a:xfrm>
            <a:off x="4478700" y="3884525"/>
            <a:ext cx="4645200" cy="1923900"/>
          </a:xfrm>
          <a:prstGeom prst="rect">
            <a:avLst/>
          </a:prstGeom>
          <a:noFill/>
          <a:ln>
            <a:noFill/>
          </a:ln>
        </p:spPr>
        <p:txBody>
          <a:bodyPr anchorCtr="0" anchor="t" bIns="45700" lIns="91425" spcFirstLastPara="1" rIns="91425" wrap="square" tIns="45700">
            <a:noAutofit/>
          </a:bodyPr>
          <a:lstStyle/>
          <a:p>
            <a:pPr indent="-295275"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ckwell"/>
                <a:ea typeface="Rockwell"/>
                <a:cs typeface="Rockwell"/>
                <a:sym typeface="Rockwell"/>
              </a:rPr>
              <a:t>This is a particulate picture of a weak acid whose [HA] = 1.00</a:t>
            </a:r>
            <a:r>
              <a:rPr b="0" i="1" lang="en-US" sz="1600" u="none" cap="none" strike="noStrike">
                <a:solidFill>
                  <a:schemeClr val="dk1"/>
                </a:solidFill>
                <a:latin typeface="Rockwell"/>
                <a:ea typeface="Rockwell"/>
                <a:cs typeface="Rockwell"/>
                <a:sym typeface="Rockwell"/>
              </a:rPr>
              <a:t>M</a:t>
            </a:r>
            <a:r>
              <a:rPr b="0" i="0" lang="en-US" sz="1600" u="none" cap="none" strike="noStrike">
                <a:solidFill>
                  <a:schemeClr val="dk1"/>
                </a:solidFill>
                <a:latin typeface="Rockwell"/>
                <a:ea typeface="Rockwell"/>
                <a:cs typeface="Rockwell"/>
                <a:sym typeface="Rockwell"/>
              </a:rPr>
              <a:t> and K</a:t>
            </a:r>
            <a:r>
              <a:rPr b="0" baseline="-25000" i="0" lang="en-US" sz="1600" u="none" cap="none" strike="noStrike">
                <a:solidFill>
                  <a:schemeClr val="dk1"/>
                </a:solidFill>
                <a:latin typeface="Rockwell"/>
                <a:ea typeface="Rockwell"/>
                <a:cs typeface="Rockwell"/>
                <a:sym typeface="Rockwell"/>
              </a:rPr>
              <a:t>a</a:t>
            </a:r>
            <a:r>
              <a:rPr b="0" i="0" lang="en-US" sz="1600" u="none" cap="none" strike="noStrike">
                <a:solidFill>
                  <a:schemeClr val="dk1"/>
                </a:solidFill>
                <a:latin typeface="Rockwell"/>
                <a:ea typeface="Rockwell"/>
                <a:cs typeface="Rockwell"/>
                <a:sym typeface="Rockwell"/>
              </a:rPr>
              <a:t> = 1.00x10</a:t>
            </a:r>
            <a:r>
              <a:rPr b="0" baseline="30000" i="0" lang="en-US" sz="1600" u="none" cap="none" strike="noStrike">
                <a:solidFill>
                  <a:schemeClr val="dk1"/>
                </a:solidFill>
                <a:latin typeface="Rockwell"/>
                <a:ea typeface="Rockwell"/>
                <a:cs typeface="Rockwell"/>
                <a:sym typeface="Rockwell"/>
              </a:rPr>
              <a:t>-6</a:t>
            </a:r>
            <a:r>
              <a:rPr b="0" i="0" lang="en-US" sz="1600" u="none" cap="none" strike="noStrike">
                <a:solidFill>
                  <a:schemeClr val="dk1"/>
                </a:solidFill>
                <a:latin typeface="Rockwell"/>
                <a:ea typeface="Rockwell"/>
                <a:cs typeface="Rockwell"/>
                <a:sym typeface="Rockwell"/>
              </a:rPr>
              <a:t>.</a:t>
            </a:r>
            <a:endParaRPr b="0" i="0" sz="1600" u="none" cap="none" strike="noStrike">
              <a:solidFill>
                <a:srgbClr val="000000"/>
              </a:solidFill>
              <a:latin typeface="Arial"/>
              <a:ea typeface="Arial"/>
              <a:cs typeface="Arial"/>
              <a:sym typeface="Arial"/>
            </a:endParaRPr>
          </a:p>
          <a:p>
            <a:pPr indent="-295275"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Rockwell"/>
                <a:ea typeface="Rockwell"/>
                <a:cs typeface="Rockwell"/>
                <a:sym typeface="Rockwell"/>
              </a:rPr>
              <a:t>pH is a measure of the [H</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in solution. More moles of a weak acid are needed to achieve equivalent [H</a:t>
            </a:r>
            <a:r>
              <a:rPr b="0" baseline="30000" i="0" lang="en-US" sz="1600" u="none" cap="none" strike="noStrike">
                <a:solidFill>
                  <a:schemeClr val="dk1"/>
                </a:solidFill>
                <a:latin typeface="Rockwell"/>
                <a:ea typeface="Rockwell"/>
                <a:cs typeface="Rockwell"/>
                <a:sym typeface="Rockwell"/>
              </a:rPr>
              <a:t>+</a:t>
            </a:r>
            <a:r>
              <a:rPr b="0" i="0" lang="en-US" sz="1600" u="none" cap="none" strike="noStrike">
                <a:solidFill>
                  <a:schemeClr val="dk1"/>
                </a:solidFill>
                <a:latin typeface="Rockwell"/>
                <a:ea typeface="Rockwell"/>
                <a:cs typeface="Rockwell"/>
                <a:sym typeface="Rockwell"/>
              </a:rPr>
              <a:t>] values of a strong acid of the same pH, since a weak acid only partially ionizes.</a:t>
            </a:r>
            <a:endParaRPr b="0" i="0" sz="1600" u="none" cap="none" strike="noStrike">
              <a:solidFill>
                <a:schemeClr val="dk1"/>
              </a:solidFill>
              <a:latin typeface="Rockwell"/>
              <a:ea typeface="Rockwell"/>
              <a:cs typeface="Rockwell"/>
              <a:sym typeface="Rockwell"/>
            </a:endParaRPr>
          </a:p>
        </p:txBody>
      </p:sp>
      <p:pic>
        <p:nvPicPr>
          <p:cNvPr id="597" name="Google Shape;597;p62"/>
          <p:cNvPicPr preferRelativeResize="0"/>
          <p:nvPr/>
        </p:nvPicPr>
        <p:blipFill rotWithShape="1">
          <a:blip r:embed="rId3">
            <a:alphaModFix/>
          </a:blip>
          <a:srcRect b="0" l="0" r="0" t="0"/>
          <a:stretch/>
        </p:blipFill>
        <p:spPr>
          <a:xfrm>
            <a:off x="4893793" y="817569"/>
            <a:ext cx="3152775" cy="3028950"/>
          </a:xfrm>
          <a:prstGeom prst="rect">
            <a:avLst/>
          </a:prstGeom>
          <a:noFill/>
          <a:ln>
            <a:noFill/>
          </a:ln>
        </p:spPr>
      </p:pic>
      <p:sp>
        <p:nvSpPr>
          <p:cNvPr id="598" name="Google Shape;598;p62"/>
          <p:cNvSpPr/>
          <p:nvPr/>
        </p:nvSpPr>
        <p:spPr>
          <a:xfrm>
            <a:off x="7055273" y="874428"/>
            <a:ext cx="647700" cy="292200"/>
          </a:xfrm>
          <a:prstGeom prst="roundRect">
            <a:avLst>
              <a:gd fmla="val 16667" name="adj"/>
            </a:avLst>
          </a:prstGeom>
          <a:gradFill>
            <a:gsLst>
              <a:gs pos="0">
                <a:srgbClr val="4A174B"/>
              </a:gs>
              <a:gs pos="100000">
                <a:srgbClr val="AD90AE"/>
              </a:gs>
            </a:gsLst>
            <a:lin ang="5400012" scaled="0"/>
          </a:gradFill>
          <a:ln cap="flat" cmpd="sng" w="12700">
            <a:solidFill>
              <a:srgbClr val="642F64"/>
            </a:solidFill>
            <a:prstDash val="solid"/>
            <a:round/>
            <a:headEnd len="sm" w="sm" type="none"/>
            <a:tailEnd len="sm" w="sm" type="none"/>
          </a:ln>
          <a:effectLst>
            <a:outerShdw blurRad="63500" rotWithShape="0" dir="5400000" dist="25400">
              <a:srgbClr val="808080">
                <a:alpha val="7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Rockwell"/>
                <a:ea typeface="Rockwell"/>
                <a:cs typeface="Rockwell"/>
                <a:sym typeface="Rockwell"/>
              </a:rPr>
              <a:t>pH= 3.00</a:t>
            </a:r>
            <a:endParaRPr b="0" i="0" sz="800" u="none" cap="none" strike="noStrike">
              <a:solidFill>
                <a:schemeClr val="lt1"/>
              </a:solidFill>
              <a:latin typeface="Rockwell"/>
              <a:ea typeface="Rockwell"/>
              <a:cs typeface="Rockwell"/>
              <a:sym typeface="Rockwell"/>
            </a:endParaRPr>
          </a:p>
        </p:txBody>
      </p:sp>
      <p:sp>
        <p:nvSpPr>
          <p:cNvPr id="599" name="Google Shape;599;p62"/>
          <p:cNvSpPr txBox="1"/>
          <p:nvPr/>
        </p:nvSpPr>
        <p:spPr>
          <a:xfrm>
            <a:off x="35775" y="1191200"/>
            <a:ext cx="4372800" cy="2955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ckwell"/>
              <a:buChar char="●"/>
            </a:pPr>
            <a:r>
              <a:rPr lang="en-US" sz="1800">
                <a:latin typeface="Rockwell"/>
                <a:ea typeface="Rockwell"/>
                <a:cs typeface="Rockwell"/>
                <a:sym typeface="Rockwell"/>
              </a:rPr>
              <a:t>Weak acids react with water to produce hydronium ions. However, molecules of </a:t>
            </a:r>
            <a:r>
              <a:rPr lang="en-US" sz="1800">
                <a:latin typeface="Rockwell"/>
                <a:ea typeface="Rockwell"/>
                <a:cs typeface="Rockwell"/>
                <a:sym typeface="Rockwell"/>
              </a:rPr>
              <a:t>weak</a:t>
            </a:r>
            <a:r>
              <a:rPr lang="en-US" sz="1800">
                <a:latin typeface="Rockwell"/>
                <a:ea typeface="Rockwell"/>
                <a:cs typeface="Rockwell"/>
                <a:sym typeface="Rockwell"/>
              </a:rPr>
              <a:t> acid will only partially ionize (usually less than 5%). </a:t>
            </a:r>
            <a:endParaRPr sz="1800">
              <a:latin typeface="Rockwell"/>
              <a:ea typeface="Rockwell"/>
              <a:cs typeface="Rockwell"/>
              <a:sym typeface="Rockwell"/>
            </a:endParaRPr>
          </a:p>
          <a:p>
            <a:pPr indent="-342900" lvl="0" marL="457200" rtl="0" algn="l">
              <a:spcBef>
                <a:spcPts val="0"/>
              </a:spcBef>
              <a:spcAft>
                <a:spcPts val="0"/>
              </a:spcAft>
              <a:buSzPts val="1800"/>
              <a:buFont typeface="Rockwell"/>
              <a:buChar char="●"/>
            </a:pPr>
            <a:r>
              <a:rPr lang="en-US" sz="1800">
                <a:latin typeface="Rockwell"/>
                <a:ea typeface="Rockwell"/>
                <a:cs typeface="Rockwell"/>
                <a:sym typeface="Rockwell"/>
              </a:rPr>
              <a:t>The concentration of </a:t>
            </a:r>
            <a:r>
              <a:rPr lang="en-US" sz="1800">
                <a:solidFill>
                  <a:srgbClr val="595959"/>
                </a:solidFill>
                <a:latin typeface="Rockwell"/>
                <a:ea typeface="Rockwell"/>
                <a:cs typeface="Rockwell"/>
                <a:sym typeface="Rockwell"/>
              </a:rPr>
              <a:t>H</a:t>
            </a:r>
            <a:r>
              <a:rPr baseline="-25000" lang="en-US" sz="1800">
                <a:solidFill>
                  <a:srgbClr val="595959"/>
                </a:solidFill>
                <a:latin typeface="Rockwell"/>
                <a:ea typeface="Rockwell"/>
                <a:cs typeface="Rockwell"/>
                <a:sym typeface="Rockwell"/>
              </a:rPr>
              <a:t>3</a:t>
            </a:r>
            <a:r>
              <a:rPr lang="en-US" sz="1800">
                <a:solidFill>
                  <a:srgbClr val="595959"/>
                </a:solidFill>
                <a:latin typeface="Rockwell"/>
                <a:ea typeface="Rockwell"/>
                <a:cs typeface="Rockwell"/>
                <a:sym typeface="Rockwell"/>
              </a:rPr>
              <a:t>O</a:t>
            </a:r>
            <a:r>
              <a:rPr baseline="30000" lang="en-US" sz="1800">
                <a:solidFill>
                  <a:srgbClr val="595959"/>
                </a:solidFill>
                <a:latin typeface="Rockwell"/>
                <a:ea typeface="Rockwell"/>
                <a:cs typeface="Rockwell"/>
                <a:sym typeface="Rockwell"/>
              </a:rPr>
              <a:t>+ </a:t>
            </a:r>
            <a:r>
              <a:rPr lang="en-US" sz="1800">
                <a:latin typeface="Rockwell"/>
                <a:ea typeface="Rockwell"/>
                <a:cs typeface="Rockwell"/>
                <a:sym typeface="Rockwell"/>
              </a:rPr>
              <a:t>is much less than the </a:t>
            </a:r>
            <a:r>
              <a:rPr lang="en-US" sz="1800">
                <a:latin typeface="Rockwell"/>
                <a:ea typeface="Rockwell"/>
                <a:cs typeface="Rockwell"/>
                <a:sym typeface="Rockwell"/>
              </a:rPr>
              <a:t>initial</a:t>
            </a:r>
            <a:r>
              <a:rPr lang="en-US" sz="1800">
                <a:latin typeface="Rockwell"/>
                <a:ea typeface="Rockwell"/>
                <a:cs typeface="Rockwell"/>
                <a:sym typeface="Rockwell"/>
              </a:rPr>
              <a:t> concentration of the acid, and the vast majority of the acid molecules remain in-tact and do not ionize. </a:t>
            </a:r>
            <a:endParaRPr sz="1800">
              <a:latin typeface="Rockwell"/>
              <a:ea typeface="Rockwell"/>
              <a:cs typeface="Rockwell"/>
              <a:sym typeface="Rockwell"/>
            </a:endParaRPr>
          </a:p>
        </p:txBody>
      </p:sp>
      <p:pic>
        <p:nvPicPr>
          <p:cNvPr id="600" name="Google Shape;600;p62"/>
          <p:cNvPicPr preferRelativeResize="0"/>
          <p:nvPr/>
        </p:nvPicPr>
        <p:blipFill>
          <a:blip r:embed="rId4">
            <a:alphaModFix/>
          </a:blip>
          <a:stretch>
            <a:fillRect/>
          </a:stretch>
        </p:blipFill>
        <p:spPr>
          <a:xfrm>
            <a:off x="76200" y="4209384"/>
            <a:ext cx="4372800" cy="19679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3"/>
          <p:cNvSpPr txBox="1"/>
          <p:nvPr>
            <p:ph type="title"/>
          </p:nvPr>
        </p:nvSpPr>
        <p:spPr>
          <a:xfrm>
            <a:off x="498474" y="163262"/>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8.3 Weak Base Equilibria</a:t>
            </a:r>
            <a:endParaRPr/>
          </a:p>
        </p:txBody>
      </p:sp>
      <p:sp>
        <p:nvSpPr>
          <p:cNvPr id="606" name="Google Shape;606;p63"/>
          <p:cNvSpPr/>
          <p:nvPr/>
        </p:nvSpPr>
        <p:spPr>
          <a:xfrm>
            <a:off x="376638" y="1313123"/>
            <a:ext cx="7559100" cy="7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t/>
            </a:r>
            <a:endParaRPr b="0" i="0" sz="2400" u="none" cap="none" strike="noStrike">
              <a:solidFill>
                <a:schemeClr val="accent3"/>
              </a:solidFill>
              <a:latin typeface="Rockwell"/>
              <a:ea typeface="Rockwell"/>
              <a:cs typeface="Rockwell"/>
              <a:sym typeface="Rockwell"/>
            </a:endParaRPr>
          </a:p>
        </p:txBody>
      </p:sp>
      <p:sp>
        <p:nvSpPr>
          <p:cNvPr id="607" name="Google Shape;607;p63"/>
          <p:cNvSpPr txBox="1"/>
          <p:nvPr/>
        </p:nvSpPr>
        <p:spPr>
          <a:xfrm>
            <a:off x="0" y="6385249"/>
            <a:ext cx="9144000" cy="46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en-US">
                <a:solidFill>
                  <a:schemeClr val="dk1"/>
                </a:solidFill>
                <a:latin typeface="Calibri"/>
                <a:ea typeface="Calibri"/>
                <a:cs typeface="Calibri"/>
                <a:sym typeface="Calibri"/>
              </a:rPr>
              <a:t>Learning objective: </a:t>
            </a:r>
            <a:r>
              <a:rPr lang="en-US">
                <a:solidFill>
                  <a:schemeClr val="dk1"/>
                </a:solidFill>
                <a:latin typeface="Calibri"/>
                <a:ea typeface="Calibri"/>
                <a:cs typeface="Calibri"/>
                <a:sym typeface="Calibri"/>
              </a:rPr>
              <a:t>Explain the relationship among pH, pOH, and concentrations of all species in a solution of a monoprotic weak acid or weak base. </a:t>
            </a:r>
            <a:endParaRPr i="0" u="none" cap="none" strike="noStrike">
              <a:solidFill>
                <a:schemeClr val="dk1"/>
              </a:solidFill>
              <a:latin typeface="Calibri"/>
              <a:ea typeface="Calibri"/>
              <a:cs typeface="Calibri"/>
              <a:sym typeface="Calibri"/>
            </a:endParaRPr>
          </a:p>
        </p:txBody>
      </p:sp>
      <p:sp>
        <p:nvSpPr>
          <p:cNvPr id="608" name="Google Shape;608;p63"/>
          <p:cNvSpPr txBox="1"/>
          <p:nvPr/>
        </p:nvSpPr>
        <p:spPr>
          <a:xfrm>
            <a:off x="35775" y="1191200"/>
            <a:ext cx="78999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Rockwell"/>
              <a:buChar char="●"/>
            </a:pPr>
            <a:r>
              <a:rPr lang="en-US" sz="1800">
                <a:latin typeface="Rockwell"/>
                <a:ea typeface="Rockwell"/>
                <a:cs typeface="Rockwell"/>
                <a:sym typeface="Rockwell"/>
              </a:rPr>
              <a:t>Weak bases react with water to produce hydroxide ions. However, just a small percentage of the molecules of a weak base will ionize this way. A majority of the base molecules remain un-ionized.</a:t>
            </a:r>
            <a:endParaRPr sz="1800">
              <a:latin typeface="Rockwell"/>
              <a:ea typeface="Rockwell"/>
              <a:cs typeface="Rockwell"/>
              <a:sym typeface="Rockwell"/>
            </a:endParaRPr>
          </a:p>
        </p:txBody>
      </p:sp>
      <p:pic>
        <p:nvPicPr>
          <p:cNvPr id="609" name="Google Shape;609;p63"/>
          <p:cNvPicPr preferRelativeResize="0"/>
          <p:nvPr/>
        </p:nvPicPr>
        <p:blipFill>
          <a:blip r:embed="rId3">
            <a:alphaModFix/>
          </a:blip>
          <a:stretch>
            <a:fillRect/>
          </a:stretch>
        </p:blipFill>
        <p:spPr>
          <a:xfrm>
            <a:off x="573725" y="2484225"/>
            <a:ext cx="5621125" cy="2093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