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32"/>
  </p:notesMasterIdLst>
  <p:sldIdLst>
    <p:sldId id="257" r:id="rId3"/>
    <p:sldId id="284" r:id="rId4"/>
    <p:sldId id="28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4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DB8BF-A12E-4AE1-AE76-E820B5D2F9C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017A2-9924-43F6-B3DF-1B10F94E7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8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ctrTitle"/>
          </p:nvPr>
        </p:nvSpPr>
        <p:spPr>
          <a:xfrm>
            <a:off x="304800" y="2130426"/>
            <a:ext cx="5892800" cy="1600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2"/>
          <p:cNvSpPr txBox="1">
            <a:spLocks noGrp="1"/>
          </p:cNvSpPr>
          <p:nvPr>
            <p:ph type="subTitle" idx="1"/>
          </p:nvPr>
        </p:nvSpPr>
        <p:spPr>
          <a:xfrm>
            <a:off x="304800" y="3733800"/>
            <a:ext cx="589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440"/>
              </a:spcBef>
              <a:spcAft>
                <a:spcPts val="0"/>
              </a:spcAft>
              <a:buClr>
                <a:srgbClr val="ABC2C8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3" name="Google Shape;103;p2"/>
          <p:cNvSpPr txBox="1">
            <a:spLocks noGrp="1"/>
          </p:cNvSpPr>
          <p:nvPr>
            <p:ph type="dt" idx="10"/>
          </p:nvPr>
        </p:nvSpPr>
        <p:spPr>
          <a:xfrm>
            <a:off x="609600" y="63119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"/>
          <p:cNvSpPr txBox="1">
            <a:spLocks noGrp="1"/>
          </p:cNvSpPr>
          <p:nvPr>
            <p:ph type="ftr" idx="11"/>
          </p:nvPr>
        </p:nvSpPr>
        <p:spPr>
          <a:xfrm>
            <a:off x="3774017" y="6311901"/>
            <a:ext cx="46439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8737600" y="63119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48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3600" b="1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1400"/>
              <a:buFont typeface="Arial"/>
              <a:buChar char="•"/>
              <a:defRPr sz="24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1400"/>
              <a:buFont typeface="Arial"/>
              <a:buChar char="•"/>
              <a:defRPr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6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dt" idx="10"/>
          </p:nvPr>
        </p:nvSpPr>
        <p:spPr>
          <a:xfrm>
            <a:off x="609600" y="63119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4"/>
          <p:cNvSpPr txBox="1">
            <a:spLocks noGrp="1"/>
          </p:cNvSpPr>
          <p:nvPr>
            <p:ph type="ftr" idx="11"/>
          </p:nvPr>
        </p:nvSpPr>
        <p:spPr>
          <a:xfrm>
            <a:off x="3774017" y="6311901"/>
            <a:ext cx="46439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4"/>
          <p:cNvSpPr txBox="1">
            <a:spLocks noGrp="1"/>
          </p:cNvSpPr>
          <p:nvPr>
            <p:ph type="sldNum" idx="12"/>
          </p:nvPr>
        </p:nvSpPr>
        <p:spPr>
          <a:xfrm>
            <a:off x="8737600" y="63119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65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3600" b="1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dt" idx="10"/>
          </p:nvPr>
        </p:nvSpPr>
        <p:spPr>
          <a:xfrm>
            <a:off x="609600" y="63119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ftr" idx="11"/>
          </p:nvPr>
        </p:nvSpPr>
        <p:spPr>
          <a:xfrm>
            <a:off x="3774017" y="6311901"/>
            <a:ext cx="46439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ldNum" idx="12"/>
          </p:nvPr>
        </p:nvSpPr>
        <p:spPr>
          <a:xfrm>
            <a:off x="8737600" y="63119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5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3600" b="1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6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1400"/>
              <a:buFont typeface="Arial"/>
              <a:buChar char="•"/>
              <a:defRPr sz="24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1400"/>
              <a:buFont typeface="Arial"/>
              <a:buChar char="•"/>
              <a:defRPr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6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7" name="Google Shape;127;p6"/>
          <p:cNvSpPr txBox="1">
            <a:spLocks noGrp="1"/>
          </p:cNvSpPr>
          <p:nvPr>
            <p:ph type="dt" idx="10"/>
          </p:nvPr>
        </p:nvSpPr>
        <p:spPr>
          <a:xfrm>
            <a:off x="609600" y="63119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6"/>
          <p:cNvSpPr txBox="1">
            <a:spLocks noGrp="1"/>
          </p:cNvSpPr>
          <p:nvPr>
            <p:ph type="ftr" idx="11"/>
          </p:nvPr>
        </p:nvSpPr>
        <p:spPr>
          <a:xfrm>
            <a:off x="3774017" y="6311901"/>
            <a:ext cx="46439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6"/>
          <p:cNvSpPr txBox="1">
            <a:spLocks noGrp="1"/>
          </p:cNvSpPr>
          <p:nvPr>
            <p:ph type="sldNum" idx="12"/>
          </p:nvPr>
        </p:nvSpPr>
        <p:spPr>
          <a:xfrm>
            <a:off x="8737600" y="63119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1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3600" b="1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2" name="Google Shape;132;p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2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1400"/>
              <a:buFont typeface="Arial"/>
              <a:buChar char="•"/>
              <a:defRPr sz="24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1400"/>
              <a:buFont typeface="Arial"/>
              <a:buChar char="•"/>
              <a:defRPr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2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6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3" name="Google Shape;133;p7"/>
          <p:cNvSpPr txBox="1">
            <a:spLocks noGrp="1"/>
          </p:cNvSpPr>
          <p:nvPr>
            <p:ph type="dt" idx="10"/>
          </p:nvPr>
        </p:nvSpPr>
        <p:spPr>
          <a:xfrm>
            <a:off x="609600" y="63119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ftr" idx="11"/>
          </p:nvPr>
        </p:nvSpPr>
        <p:spPr>
          <a:xfrm>
            <a:off x="3774017" y="6311901"/>
            <a:ext cx="46439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7"/>
          <p:cNvSpPr txBox="1">
            <a:spLocks noGrp="1"/>
          </p:cNvSpPr>
          <p:nvPr>
            <p:ph type="sldNum" idx="12"/>
          </p:nvPr>
        </p:nvSpPr>
        <p:spPr>
          <a:xfrm>
            <a:off x="8737600" y="63119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4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>
            <a:spLocks noGrp="1"/>
          </p:cNvSpPr>
          <p:nvPr>
            <p:ph type="dt" idx="10"/>
          </p:nvPr>
        </p:nvSpPr>
        <p:spPr>
          <a:xfrm>
            <a:off x="609600" y="63119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8"/>
          <p:cNvSpPr txBox="1">
            <a:spLocks noGrp="1"/>
          </p:cNvSpPr>
          <p:nvPr>
            <p:ph type="ftr" idx="11"/>
          </p:nvPr>
        </p:nvSpPr>
        <p:spPr>
          <a:xfrm>
            <a:off x="3774017" y="6311901"/>
            <a:ext cx="46439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8"/>
          <p:cNvSpPr txBox="1">
            <a:spLocks noGrp="1"/>
          </p:cNvSpPr>
          <p:nvPr>
            <p:ph type="sldNum" idx="12"/>
          </p:nvPr>
        </p:nvSpPr>
        <p:spPr>
          <a:xfrm>
            <a:off x="8737600" y="63119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4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ctr" rtl="0">
              <a:spcBef>
                <a:spcPts val="480"/>
              </a:spcBef>
              <a:spcAft>
                <a:spcPts val="0"/>
              </a:spcAft>
              <a:buSzPts val="1400"/>
              <a:buFont typeface="Questrial"/>
              <a:buNone/>
              <a:defRPr sz="2400" b="1"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400"/>
              <a:buFont typeface="Questrial"/>
              <a:buNone/>
              <a:defRPr sz="2000" b="1"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SzPts val="1400"/>
              <a:buFont typeface="Questrial"/>
              <a:buNone/>
              <a:defRPr sz="1800" b="1"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400"/>
              <a:buFont typeface="Questrial"/>
              <a:buNone/>
              <a:defRPr sz="1600" b="1"/>
            </a:lvl4pPr>
            <a:lvl5pPr marL="2286000" lvl="4" indent="-228600" rtl="0">
              <a:spcBef>
                <a:spcPts val="320"/>
              </a:spcBef>
              <a:spcAft>
                <a:spcPts val="0"/>
              </a:spcAft>
              <a:buSzPts val="1400"/>
              <a:buFont typeface="Questrial"/>
              <a:buNone/>
              <a:defRPr sz="1600" b="1"/>
            </a:lvl5pPr>
            <a:lvl6pPr marL="2743200" lvl="5" indent="-228600" rtl="0">
              <a:spcBef>
                <a:spcPts val="320"/>
              </a:spcBef>
              <a:spcAft>
                <a:spcPts val="0"/>
              </a:spcAft>
              <a:buSzPts val="1400"/>
              <a:buFont typeface="Questrial"/>
              <a:buNone/>
              <a:defRPr sz="1600" b="1"/>
            </a:lvl6pPr>
            <a:lvl7pPr marL="3200400" lvl="6" indent="-228600" rtl="0">
              <a:spcBef>
                <a:spcPts val="320"/>
              </a:spcBef>
              <a:spcAft>
                <a:spcPts val="0"/>
              </a:spcAft>
              <a:buSzPts val="1400"/>
              <a:buFont typeface="Questrial"/>
              <a:buNone/>
              <a:defRPr sz="1600" b="1"/>
            </a:lvl7pPr>
            <a:lvl8pPr marL="3657600" lvl="7" indent="-228600" rtl="0">
              <a:spcBef>
                <a:spcPts val="320"/>
              </a:spcBef>
              <a:spcAft>
                <a:spcPts val="0"/>
              </a:spcAft>
              <a:buSzPts val="1400"/>
              <a:buFont typeface="Questrial"/>
              <a:buNone/>
              <a:defRPr sz="1600" b="1"/>
            </a:lvl8pPr>
            <a:lvl9pPr marL="4114800" lvl="8" indent="-228600" rtl="0">
              <a:spcBef>
                <a:spcPts val="320"/>
              </a:spcBef>
              <a:spcAft>
                <a:spcPts val="0"/>
              </a:spcAft>
              <a:buSzPts val="1400"/>
              <a:buFont typeface="Questrial"/>
              <a:buNone/>
              <a:defRPr sz="1600" b="1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400"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2pPr>
            <a:lvl3pPr marL="1371600" lvl="2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3pPr>
            <a:lvl4pPr marL="1828800" lvl="3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600"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 sz="1600"/>
            </a:lvl5pPr>
            <a:lvl6pPr marL="2743200" lvl="5" indent="-3175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 sz="1600"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 sz="1600"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 sz="1600"/>
            </a:lvl8pPr>
            <a:lvl9pPr marL="4114800" lvl="8" indent="-3175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ctr" rtl="0">
              <a:spcBef>
                <a:spcPts val="480"/>
              </a:spcBef>
              <a:spcAft>
                <a:spcPts val="0"/>
              </a:spcAft>
              <a:buSzPts val="1400"/>
              <a:buFont typeface="Questrial"/>
              <a:buNone/>
              <a:defRPr sz="2400" b="1"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400"/>
              <a:buFont typeface="Questrial"/>
              <a:buNone/>
              <a:defRPr sz="2000" b="1"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SzPts val="1400"/>
              <a:buFont typeface="Questrial"/>
              <a:buNone/>
              <a:defRPr sz="1800" b="1"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400"/>
              <a:buFont typeface="Questrial"/>
              <a:buNone/>
              <a:defRPr sz="1600" b="1"/>
            </a:lvl4pPr>
            <a:lvl5pPr marL="2286000" lvl="4" indent="-228600" rtl="0">
              <a:spcBef>
                <a:spcPts val="320"/>
              </a:spcBef>
              <a:spcAft>
                <a:spcPts val="0"/>
              </a:spcAft>
              <a:buSzPts val="1400"/>
              <a:buFont typeface="Questrial"/>
              <a:buNone/>
              <a:defRPr sz="1600" b="1"/>
            </a:lvl5pPr>
            <a:lvl6pPr marL="2743200" lvl="5" indent="-228600" rtl="0">
              <a:spcBef>
                <a:spcPts val="320"/>
              </a:spcBef>
              <a:spcAft>
                <a:spcPts val="0"/>
              </a:spcAft>
              <a:buSzPts val="1400"/>
              <a:buFont typeface="Questrial"/>
              <a:buNone/>
              <a:defRPr sz="1600" b="1"/>
            </a:lvl6pPr>
            <a:lvl7pPr marL="3200400" lvl="6" indent="-228600" rtl="0">
              <a:spcBef>
                <a:spcPts val="320"/>
              </a:spcBef>
              <a:spcAft>
                <a:spcPts val="0"/>
              </a:spcAft>
              <a:buSzPts val="1400"/>
              <a:buFont typeface="Questrial"/>
              <a:buNone/>
              <a:defRPr sz="1600" b="1"/>
            </a:lvl7pPr>
            <a:lvl8pPr marL="3657600" lvl="7" indent="-228600" rtl="0">
              <a:spcBef>
                <a:spcPts val="320"/>
              </a:spcBef>
              <a:spcAft>
                <a:spcPts val="0"/>
              </a:spcAft>
              <a:buSzPts val="1400"/>
              <a:buFont typeface="Questrial"/>
              <a:buNone/>
              <a:defRPr sz="1600" b="1"/>
            </a:lvl8pPr>
            <a:lvl9pPr marL="4114800" lvl="8" indent="-228600" rtl="0">
              <a:spcBef>
                <a:spcPts val="320"/>
              </a:spcBef>
              <a:spcAft>
                <a:spcPts val="0"/>
              </a:spcAft>
              <a:buSzPts val="1400"/>
              <a:buFont typeface="Questrial"/>
              <a:buNone/>
              <a:defRPr sz="1600" b="1"/>
            </a:lvl9pPr>
          </a:lstStyle>
          <a:p>
            <a:endParaRPr/>
          </a:p>
        </p:txBody>
      </p:sp>
      <p:sp>
        <p:nvSpPr>
          <p:cNvPr id="145" name="Google Shape;145;p9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400"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2pPr>
            <a:lvl3pPr marL="1371600" lvl="2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3pPr>
            <a:lvl4pPr marL="1828800" lvl="3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600"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 sz="1600"/>
            </a:lvl5pPr>
            <a:lvl6pPr marL="2743200" lvl="5" indent="-3175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 sz="1600"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 sz="1600"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 sz="1600"/>
            </a:lvl8pPr>
            <a:lvl9pPr marL="4114800" lvl="8" indent="-3175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6" name="Google Shape;146;p9"/>
          <p:cNvSpPr txBox="1">
            <a:spLocks noGrp="1"/>
          </p:cNvSpPr>
          <p:nvPr>
            <p:ph type="dt" idx="10"/>
          </p:nvPr>
        </p:nvSpPr>
        <p:spPr>
          <a:xfrm>
            <a:off x="609600" y="63119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9"/>
          <p:cNvSpPr txBox="1">
            <a:spLocks noGrp="1"/>
          </p:cNvSpPr>
          <p:nvPr>
            <p:ph type="ftr" idx="11"/>
          </p:nvPr>
        </p:nvSpPr>
        <p:spPr>
          <a:xfrm>
            <a:off x="3774017" y="6311901"/>
            <a:ext cx="46439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9"/>
          <p:cNvSpPr txBox="1">
            <a:spLocks noGrp="1"/>
          </p:cNvSpPr>
          <p:nvPr>
            <p:ph type="sldNum" idx="12"/>
          </p:nvPr>
        </p:nvSpPr>
        <p:spPr>
          <a:xfrm>
            <a:off x="8737600" y="63119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0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3600" b="1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1" name="Google Shape;151;p1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800"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400"/>
            </a:lvl2pPr>
            <a:lvl3pPr marL="1371600" lvl="2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3pPr>
            <a:lvl4pPr marL="1828800" lvl="3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800"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 sz="1800"/>
            </a:lvl5pPr>
            <a:lvl6pPr marL="2743200" lvl="5" indent="-3175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 sz="1800"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 sz="1800"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 sz="1800"/>
            </a:lvl8pPr>
            <a:lvl9pPr marL="4114800" lvl="8" indent="-3175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 sz="1800"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800"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400"/>
            </a:lvl2pPr>
            <a:lvl3pPr marL="1371600" lvl="2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3pPr>
            <a:lvl4pPr marL="1828800" lvl="3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800"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 sz="1800"/>
            </a:lvl5pPr>
            <a:lvl6pPr marL="2743200" lvl="5" indent="-3175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 sz="1800"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 sz="1800"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 sz="1800"/>
            </a:lvl8pPr>
            <a:lvl9pPr marL="4114800" lvl="8" indent="-3175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 sz="1800"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dt" idx="10"/>
          </p:nvPr>
        </p:nvSpPr>
        <p:spPr>
          <a:xfrm>
            <a:off x="609600" y="63119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ftr" idx="11"/>
          </p:nvPr>
        </p:nvSpPr>
        <p:spPr>
          <a:xfrm>
            <a:off x="3774017" y="6311901"/>
            <a:ext cx="46439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sldNum" idx="12"/>
          </p:nvPr>
        </p:nvSpPr>
        <p:spPr>
          <a:xfrm>
            <a:off x="8737600" y="63119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30162"/>
            <a:ext cx="12090400" cy="6889750"/>
            <a:chOff x="0" y="0"/>
            <a:chExt cx="2147483647" cy="2147483647"/>
          </a:xfrm>
        </p:grpSpPr>
        <p:cxnSp>
          <p:nvCxnSpPr>
            <p:cNvPr id="7" name="Google Shape;7;p1"/>
            <p:cNvCxnSpPr/>
            <p:nvPr/>
          </p:nvCxnSpPr>
          <p:spPr>
            <a:xfrm rot="-5400000" flipH="1">
              <a:off x="-342875497" y="1054615154"/>
              <a:ext cx="1624147218" cy="4750522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8" name="Google Shape;8;p1"/>
            <p:cNvCxnSpPr/>
            <p:nvPr/>
          </p:nvCxnSpPr>
          <p:spPr>
            <a:xfrm rot="-5400000" flipH="1">
              <a:off x="-387990697" y="1018986229"/>
              <a:ext cx="1624147218" cy="11876307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9" name="Google Shape;9;p1"/>
            <p:cNvCxnSpPr/>
            <p:nvPr/>
          </p:nvCxnSpPr>
          <p:spPr>
            <a:xfrm rot="5400000">
              <a:off x="-351898552" y="1018986229"/>
              <a:ext cx="1624147218" cy="11876307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10" name="Google Shape;10;p1"/>
            <p:cNvCxnSpPr/>
            <p:nvPr/>
          </p:nvCxnSpPr>
          <p:spPr>
            <a:xfrm rot="5400000">
              <a:off x="-766958407" y="1042738846"/>
              <a:ext cx="1624147218" cy="71257845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11" name="Google Shape;11;p1"/>
            <p:cNvCxnSpPr/>
            <p:nvPr/>
          </p:nvCxnSpPr>
          <p:spPr>
            <a:xfrm rot="-5400000" flipH="1">
              <a:off x="-785004488" y="1042738846"/>
              <a:ext cx="1624147218" cy="7125784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12" name="Google Shape;12;p1"/>
            <p:cNvCxnSpPr/>
            <p:nvPr/>
          </p:nvCxnSpPr>
          <p:spPr>
            <a:xfrm rot="-5400000" flipH="1">
              <a:off x="-324829416" y="935852078"/>
              <a:ext cx="1624147218" cy="28503138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13" name="Google Shape;13;p1"/>
            <p:cNvCxnSpPr/>
            <p:nvPr/>
          </p:nvCxnSpPr>
          <p:spPr>
            <a:xfrm rot="-5400000" flipH="1">
              <a:off x="-667704964" y="1007109923"/>
              <a:ext cx="1624147218" cy="14251569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89803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14" name="Google Shape;14;p1"/>
            <p:cNvCxnSpPr/>
            <p:nvPr/>
          </p:nvCxnSpPr>
          <p:spPr>
            <a:xfrm rot="5400000">
              <a:off x="-640635604" y="1018986229"/>
              <a:ext cx="1624147218" cy="118763078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15" name="Google Shape;15;p1"/>
            <p:cNvCxnSpPr/>
            <p:nvPr/>
          </p:nvCxnSpPr>
          <p:spPr>
            <a:xfrm rot="-5400000" flipH="1">
              <a:off x="-505290357" y="1007110080"/>
              <a:ext cx="1624147218" cy="142515375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16" name="Google Shape;16;p1"/>
            <p:cNvCxnSpPr/>
            <p:nvPr/>
          </p:nvCxnSpPr>
          <p:spPr>
            <a:xfrm rot="-5400000" flipH="1">
              <a:off x="-739889288" y="1030862540"/>
              <a:ext cx="1624147218" cy="95010457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17" name="Google Shape;17;p1"/>
            <p:cNvCxnSpPr/>
            <p:nvPr/>
          </p:nvCxnSpPr>
          <p:spPr>
            <a:xfrm rot="-5400000" flipH="1">
              <a:off x="-433105795" y="1054614997"/>
              <a:ext cx="1624147218" cy="47505543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18" name="Google Shape;18;p1"/>
            <p:cNvCxnSpPr/>
            <p:nvPr/>
          </p:nvCxnSpPr>
          <p:spPr>
            <a:xfrm rot="-5400000" flipH="1">
              <a:off x="-667704964" y="1054615154"/>
              <a:ext cx="1624147218" cy="4750522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19" name="Google Shape;19;p1"/>
            <p:cNvCxnSpPr/>
            <p:nvPr/>
          </p:nvCxnSpPr>
          <p:spPr>
            <a:xfrm rot="-5400000" flipH="1">
              <a:off x="-577474563" y="983357311"/>
              <a:ext cx="1624147218" cy="190020914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20" name="Google Shape;20;p1"/>
            <p:cNvCxnSpPr/>
            <p:nvPr/>
          </p:nvCxnSpPr>
          <p:spPr>
            <a:xfrm rot="5400000">
              <a:off x="-410097132" y="858062266"/>
              <a:ext cx="1624147218" cy="440611004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38431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21" name="Google Shape;21;p1"/>
            <p:cNvCxnSpPr/>
            <p:nvPr/>
          </p:nvCxnSpPr>
          <p:spPr>
            <a:xfrm rot="5400000">
              <a:off x="-270465850" y="1031159446"/>
              <a:ext cx="1624147218" cy="9441664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22" name="Google Shape;22;p1"/>
            <p:cNvCxnSpPr/>
            <p:nvPr/>
          </p:nvCxnSpPr>
          <p:spPr>
            <a:xfrm rot="5400000">
              <a:off x="-216552959" y="1030862540"/>
              <a:ext cx="1624147218" cy="95010457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23" name="Google Shape;23;p1"/>
            <p:cNvCxnSpPr/>
            <p:nvPr/>
          </p:nvCxnSpPr>
          <p:spPr>
            <a:xfrm rot="5400000">
              <a:off x="-439422034" y="1015423340"/>
              <a:ext cx="1624147218" cy="125888857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24" name="Google Shape;24;p1"/>
            <p:cNvCxnSpPr/>
            <p:nvPr/>
          </p:nvCxnSpPr>
          <p:spPr>
            <a:xfrm rot="-5400000" flipH="1">
              <a:off x="-625973402" y="1023440157"/>
              <a:ext cx="1624147218" cy="109855845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25" name="Google Shape;25;p1"/>
            <p:cNvCxnSpPr/>
            <p:nvPr/>
          </p:nvCxnSpPr>
          <p:spPr>
            <a:xfrm rot="-5400000" flipH="1">
              <a:off x="-462881947" y="1046301738"/>
              <a:ext cx="1624147218" cy="64132061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803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26" name="Google Shape;26;p1"/>
            <p:cNvCxnSpPr/>
            <p:nvPr/>
          </p:nvCxnSpPr>
          <p:spPr>
            <a:xfrm rot="-5400000" flipH="1">
              <a:off x="-559428480" y="1054615154"/>
              <a:ext cx="1624147218" cy="4750522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27" name="Google Shape;27;p1"/>
            <p:cNvCxnSpPr/>
            <p:nvPr/>
          </p:nvCxnSpPr>
          <p:spPr>
            <a:xfrm rot="-5400000" flipH="1">
              <a:off x="-505290238" y="1054615154"/>
              <a:ext cx="1624147218" cy="4750522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28" name="Google Shape;28;p1"/>
            <p:cNvCxnSpPr/>
            <p:nvPr/>
          </p:nvCxnSpPr>
          <p:spPr>
            <a:xfrm rot="-5400000" flipH="1">
              <a:off x="252645180" y="1054615154"/>
              <a:ext cx="1624147218" cy="4750522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29" name="Google Shape;29;p1"/>
            <p:cNvCxnSpPr/>
            <p:nvPr/>
          </p:nvCxnSpPr>
          <p:spPr>
            <a:xfrm rot="-5400000" flipH="1">
              <a:off x="207529920" y="1018986229"/>
              <a:ext cx="1624147218" cy="11876307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30" name="Google Shape;30;p1"/>
            <p:cNvCxnSpPr/>
            <p:nvPr/>
          </p:nvCxnSpPr>
          <p:spPr>
            <a:xfrm rot="5400000">
              <a:off x="243622125" y="1018986229"/>
              <a:ext cx="1624147218" cy="118763078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31" name="Google Shape;31;p1"/>
            <p:cNvCxnSpPr/>
            <p:nvPr/>
          </p:nvCxnSpPr>
          <p:spPr>
            <a:xfrm rot="5400000">
              <a:off x="-171437729" y="1042738846"/>
              <a:ext cx="1624147218" cy="71257845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32" name="Google Shape;32;p1"/>
            <p:cNvCxnSpPr/>
            <p:nvPr/>
          </p:nvCxnSpPr>
          <p:spPr>
            <a:xfrm rot="-5400000" flipH="1">
              <a:off x="-189483810" y="1042738846"/>
              <a:ext cx="1624147218" cy="7125784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33" name="Google Shape;33;p1"/>
            <p:cNvCxnSpPr/>
            <p:nvPr/>
          </p:nvCxnSpPr>
          <p:spPr>
            <a:xfrm rot="5400000">
              <a:off x="-36092165" y="1078367769"/>
              <a:ext cx="1624147218" cy="495002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34" name="Google Shape;34;p1"/>
            <p:cNvCxnSpPr/>
            <p:nvPr/>
          </p:nvCxnSpPr>
          <p:spPr>
            <a:xfrm rot="-5400000" flipH="1">
              <a:off x="-72184331" y="1007109923"/>
              <a:ext cx="1624147218" cy="14251569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35" name="Google Shape;35;p1"/>
            <p:cNvCxnSpPr/>
            <p:nvPr/>
          </p:nvCxnSpPr>
          <p:spPr>
            <a:xfrm rot="5400000">
              <a:off x="-45114926" y="1018986229"/>
              <a:ext cx="1624147218" cy="118763078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803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36" name="Google Shape;36;p1"/>
            <p:cNvCxnSpPr/>
            <p:nvPr/>
          </p:nvCxnSpPr>
          <p:spPr>
            <a:xfrm rot="-5400000" flipH="1">
              <a:off x="90230290" y="1007110080"/>
              <a:ext cx="1624147218" cy="142515375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37" name="Google Shape;37;p1"/>
            <p:cNvCxnSpPr/>
            <p:nvPr/>
          </p:nvCxnSpPr>
          <p:spPr>
            <a:xfrm rot="-5400000" flipH="1">
              <a:off x="-144368640" y="1030862540"/>
              <a:ext cx="1624147218" cy="95010457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38" name="Google Shape;38;p1"/>
            <p:cNvCxnSpPr/>
            <p:nvPr/>
          </p:nvCxnSpPr>
          <p:spPr>
            <a:xfrm rot="-5400000" flipH="1">
              <a:off x="162414881" y="1054614997"/>
              <a:ext cx="1624147218" cy="47505543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803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39" name="Google Shape;39;p1"/>
            <p:cNvCxnSpPr/>
            <p:nvPr/>
          </p:nvCxnSpPr>
          <p:spPr>
            <a:xfrm rot="-5400000" flipH="1">
              <a:off x="-72184301" y="1054615154"/>
              <a:ext cx="1624147218" cy="4750522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40" name="Google Shape;40;p1"/>
            <p:cNvCxnSpPr/>
            <p:nvPr/>
          </p:nvCxnSpPr>
          <p:spPr>
            <a:xfrm rot="5400000">
              <a:off x="-243622052" y="1042738846"/>
              <a:ext cx="1624147218" cy="71257845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41" name="Google Shape;41;p1"/>
            <p:cNvCxnSpPr/>
            <p:nvPr/>
          </p:nvCxnSpPr>
          <p:spPr>
            <a:xfrm rot="5400000">
              <a:off x="185423485" y="858062266"/>
              <a:ext cx="1624147218" cy="440611004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38431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42" name="Google Shape;42;p1"/>
            <p:cNvCxnSpPr/>
            <p:nvPr/>
          </p:nvCxnSpPr>
          <p:spPr>
            <a:xfrm rot="5400000">
              <a:off x="325054767" y="1031159446"/>
              <a:ext cx="1624147218" cy="9441664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43" name="Google Shape;43;p1"/>
            <p:cNvCxnSpPr/>
            <p:nvPr/>
          </p:nvCxnSpPr>
          <p:spPr>
            <a:xfrm rot="5400000">
              <a:off x="378967702" y="1054615154"/>
              <a:ext cx="1624147218" cy="4750522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44" name="Google Shape;44;p1"/>
            <p:cNvCxnSpPr/>
            <p:nvPr/>
          </p:nvCxnSpPr>
          <p:spPr>
            <a:xfrm rot="5400000">
              <a:off x="156098643" y="1015423340"/>
              <a:ext cx="1624147218" cy="125888857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45" name="Google Shape;45;p1"/>
            <p:cNvCxnSpPr/>
            <p:nvPr/>
          </p:nvCxnSpPr>
          <p:spPr>
            <a:xfrm rot="-5400000" flipH="1">
              <a:off x="-30452724" y="1023440157"/>
              <a:ext cx="1624147218" cy="109855845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46" name="Google Shape;46;p1"/>
            <p:cNvCxnSpPr/>
            <p:nvPr/>
          </p:nvCxnSpPr>
          <p:spPr>
            <a:xfrm rot="-5400000" flipH="1">
              <a:off x="132638700" y="1046301738"/>
              <a:ext cx="1624147218" cy="6413206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47" name="Google Shape;47;p1"/>
            <p:cNvCxnSpPr/>
            <p:nvPr/>
          </p:nvCxnSpPr>
          <p:spPr>
            <a:xfrm rot="-5400000" flipH="1">
              <a:off x="36092152" y="1054615154"/>
              <a:ext cx="1624147218" cy="4750522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48" name="Google Shape;48;p1"/>
            <p:cNvCxnSpPr/>
            <p:nvPr/>
          </p:nvCxnSpPr>
          <p:spPr>
            <a:xfrm rot="-5400000" flipH="1">
              <a:off x="90230439" y="1054615154"/>
              <a:ext cx="1624147218" cy="4750522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49" name="Google Shape;49;p1"/>
            <p:cNvCxnSpPr/>
            <p:nvPr/>
          </p:nvCxnSpPr>
          <p:spPr>
            <a:xfrm rot="-5400000" flipH="1">
              <a:off x="649658925" y="1054615466"/>
              <a:ext cx="1624147218" cy="47505228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803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50" name="Google Shape;50;p1"/>
            <p:cNvCxnSpPr/>
            <p:nvPr/>
          </p:nvCxnSpPr>
          <p:spPr>
            <a:xfrm rot="-5400000" flipH="1">
              <a:off x="496267450" y="1018986541"/>
              <a:ext cx="1624147218" cy="11876307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51" name="Google Shape;51;p1"/>
            <p:cNvCxnSpPr/>
            <p:nvPr/>
          </p:nvCxnSpPr>
          <p:spPr>
            <a:xfrm rot="5400000">
              <a:off x="640635870" y="1018986541"/>
              <a:ext cx="1624147218" cy="11876307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52" name="Google Shape;52;p1"/>
            <p:cNvCxnSpPr/>
            <p:nvPr/>
          </p:nvCxnSpPr>
          <p:spPr>
            <a:xfrm rot="5400000">
              <a:off x="433106352" y="1030862396"/>
              <a:ext cx="1624146999" cy="95010457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53" name="Google Shape;53;p1"/>
            <p:cNvCxnSpPr/>
            <p:nvPr/>
          </p:nvCxnSpPr>
          <p:spPr>
            <a:xfrm rot="-5400000" flipH="1">
              <a:off x="252645031" y="1007110704"/>
              <a:ext cx="1624147218" cy="142515375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54" name="Google Shape;54;p1"/>
            <p:cNvCxnSpPr/>
            <p:nvPr/>
          </p:nvCxnSpPr>
          <p:spPr>
            <a:xfrm rot="-5400000" flipH="1">
              <a:off x="559428627" y="1054615308"/>
              <a:ext cx="1624147218" cy="47505543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55" name="Google Shape;55;p1"/>
            <p:cNvCxnSpPr/>
            <p:nvPr/>
          </p:nvCxnSpPr>
          <p:spPr>
            <a:xfrm rot="5400000">
              <a:off x="626650132" y="858062578"/>
              <a:ext cx="1624147218" cy="440611004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55686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56" name="Google Shape;56;p1"/>
            <p:cNvCxnSpPr/>
            <p:nvPr/>
          </p:nvCxnSpPr>
          <p:spPr>
            <a:xfrm rot="5400000">
              <a:off x="722068631" y="1031159758"/>
              <a:ext cx="1624147218" cy="9441664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57" name="Google Shape;57;p1"/>
            <p:cNvCxnSpPr/>
            <p:nvPr/>
          </p:nvCxnSpPr>
          <p:spPr>
            <a:xfrm rot="5400000">
              <a:off x="685751104" y="1030862852"/>
              <a:ext cx="1624147218" cy="95010457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58" name="Google Shape;58;p1"/>
            <p:cNvCxnSpPr/>
            <p:nvPr/>
          </p:nvCxnSpPr>
          <p:spPr>
            <a:xfrm rot="5400000">
              <a:off x="565744697" y="1015423651"/>
              <a:ext cx="1624147218" cy="125888857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59" name="Google Shape;59;p1"/>
            <p:cNvCxnSpPr/>
            <p:nvPr/>
          </p:nvCxnSpPr>
          <p:spPr>
            <a:xfrm rot="-5400000" flipH="1">
              <a:off x="529652445" y="1046302049"/>
              <a:ext cx="1624147218" cy="6413206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60" name="Google Shape;60;p1"/>
            <p:cNvCxnSpPr/>
            <p:nvPr/>
          </p:nvCxnSpPr>
          <p:spPr>
            <a:xfrm rot="-5400000" flipH="1">
              <a:off x="415059862" y="1054615466"/>
              <a:ext cx="1624147218" cy="4750522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61" name="Google Shape;61;p1"/>
            <p:cNvCxnSpPr/>
            <p:nvPr/>
          </p:nvCxnSpPr>
          <p:spPr>
            <a:xfrm rot="-5400000" flipH="1">
              <a:off x="469198089" y="1054615154"/>
              <a:ext cx="1624147218" cy="4750522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62" name="Google Shape;62;p1"/>
            <p:cNvCxnSpPr/>
            <p:nvPr/>
          </p:nvCxnSpPr>
          <p:spPr>
            <a:xfrm rot="5400000">
              <a:off x="821096633" y="1042739157"/>
              <a:ext cx="1624147218" cy="71257845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63" name="Google Shape;63;p1"/>
            <p:cNvCxnSpPr/>
            <p:nvPr/>
          </p:nvCxnSpPr>
          <p:spPr>
            <a:xfrm rot="-5400000" flipH="1">
              <a:off x="821096409" y="1042739157"/>
              <a:ext cx="1624147218" cy="7125784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64" name="Google Shape;64;p1"/>
            <p:cNvCxnSpPr/>
            <p:nvPr/>
          </p:nvCxnSpPr>
          <p:spPr>
            <a:xfrm rot="5400000">
              <a:off x="956442257" y="1078368080"/>
              <a:ext cx="1624147218" cy="495002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65" name="Google Shape;65;p1"/>
            <p:cNvCxnSpPr/>
            <p:nvPr/>
          </p:nvCxnSpPr>
          <p:spPr>
            <a:xfrm rot="-5400000" flipH="1">
              <a:off x="920350151" y="1007110235"/>
              <a:ext cx="1624147218" cy="14251569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89803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66" name="Google Shape;66;p1"/>
            <p:cNvCxnSpPr/>
            <p:nvPr/>
          </p:nvCxnSpPr>
          <p:spPr>
            <a:xfrm rot="5400000">
              <a:off x="947419436" y="1018986541"/>
              <a:ext cx="1624147218" cy="118763078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67" name="Google Shape;67;p1"/>
            <p:cNvCxnSpPr/>
            <p:nvPr/>
          </p:nvCxnSpPr>
          <p:spPr>
            <a:xfrm rot="-5400000" flipH="1">
              <a:off x="1082764713" y="1007110392"/>
              <a:ext cx="1624147218" cy="142515375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68" name="Google Shape;68;p1"/>
            <p:cNvCxnSpPr/>
            <p:nvPr/>
          </p:nvCxnSpPr>
          <p:spPr>
            <a:xfrm rot="-5400000" flipH="1">
              <a:off x="884257989" y="1054615154"/>
              <a:ext cx="1624147218" cy="4750522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69" name="Google Shape;69;p1"/>
            <p:cNvCxnSpPr/>
            <p:nvPr/>
          </p:nvCxnSpPr>
          <p:spPr>
            <a:xfrm rot="5400000">
              <a:off x="857188825" y="1042738846"/>
              <a:ext cx="1624147218" cy="71257845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70" name="Google Shape;70;p1"/>
            <p:cNvCxnSpPr/>
            <p:nvPr/>
          </p:nvCxnSpPr>
          <p:spPr>
            <a:xfrm rot="-5400000" flipH="1">
              <a:off x="998173889" y="1023440157"/>
              <a:ext cx="1624147218" cy="109855845"/>
            </a:xfrm>
            <a:prstGeom prst="straightConnector1">
              <a:avLst/>
            </a:prstGeom>
            <a:noFill/>
            <a:ln w="15875" cap="flat" cmpd="sng">
              <a:solidFill>
                <a:schemeClr val="accent1">
                  <a:alpha val="71764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71" name="Google Shape;71;p1"/>
            <p:cNvCxnSpPr/>
            <p:nvPr/>
          </p:nvCxnSpPr>
          <p:spPr>
            <a:xfrm rot="-5400000" flipH="1">
              <a:off x="1125173182" y="1046302049"/>
              <a:ext cx="1624147218" cy="6413206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72" name="Google Shape;72;p1"/>
            <p:cNvCxnSpPr/>
            <p:nvPr/>
          </p:nvCxnSpPr>
          <p:spPr>
            <a:xfrm rot="-5400000" flipH="1">
              <a:off x="1028626635" y="1054615466"/>
              <a:ext cx="1624147218" cy="4750522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73" name="Google Shape;73;p1"/>
            <p:cNvCxnSpPr/>
            <p:nvPr/>
          </p:nvCxnSpPr>
          <p:spPr>
            <a:xfrm rot="-5400000" flipH="1">
              <a:off x="1082764862" y="1054615466"/>
              <a:ext cx="1624147218" cy="4750522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74" name="Google Shape;74;p1"/>
            <p:cNvCxnSpPr/>
            <p:nvPr/>
          </p:nvCxnSpPr>
          <p:spPr>
            <a:xfrm rot="-5400000" flipH="1">
              <a:off x="1245179663" y="1054615778"/>
              <a:ext cx="1624147218" cy="4750522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75" name="Google Shape;75;p1"/>
            <p:cNvCxnSpPr/>
            <p:nvPr/>
          </p:nvCxnSpPr>
          <p:spPr>
            <a:xfrm rot="-5400000" flipH="1">
              <a:off x="1200064403" y="1018986853"/>
              <a:ext cx="1624147218" cy="11876307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76" name="Google Shape;76;p1"/>
            <p:cNvCxnSpPr/>
            <p:nvPr/>
          </p:nvCxnSpPr>
          <p:spPr>
            <a:xfrm rot="5400000">
              <a:off x="1236156608" y="1018986853"/>
              <a:ext cx="1624147218" cy="118763078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803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77" name="Google Shape;77;p1"/>
            <p:cNvCxnSpPr/>
            <p:nvPr/>
          </p:nvCxnSpPr>
          <p:spPr>
            <a:xfrm rot="-5400000" flipH="1">
              <a:off x="1154949245" y="1054615620"/>
              <a:ext cx="1624147218" cy="47505543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78" name="Google Shape;78;p1"/>
            <p:cNvCxnSpPr/>
            <p:nvPr/>
          </p:nvCxnSpPr>
          <p:spPr>
            <a:xfrm rot="5400000">
              <a:off x="1309168341" y="1043828654"/>
              <a:ext cx="1631365499" cy="59578853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79" name="Google Shape;79;p1"/>
            <p:cNvCxnSpPr/>
            <p:nvPr/>
          </p:nvCxnSpPr>
          <p:spPr>
            <a:xfrm rot="5400000">
              <a:off x="1148633126" y="1015423963"/>
              <a:ext cx="1624147218" cy="125888857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80" name="Google Shape;80;p1"/>
            <p:cNvCxnSpPr/>
            <p:nvPr/>
          </p:nvCxnSpPr>
          <p:spPr>
            <a:xfrm rot="-5400000" flipH="1">
              <a:off x="1125173182" y="1046302361"/>
              <a:ext cx="1624147218" cy="6413206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81" name="Google Shape;81;p1"/>
            <p:cNvCxnSpPr/>
            <p:nvPr/>
          </p:nvCxnSpPr>
          <p:spPr>
            <a:xfrm rot="5400000">
              <a:off x="1317363657" y="1078368128"/>
              <a:ext cx="1624147764" cy="495002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82" name="Google Shape;82;p1"/>
            <p:cNvCxnSpPr/>
            <p:nvPr/>
          </p:nvCxnSpPr>
          <p:spPr>
            <a:xfrm rot="5400000">
              <a:off x="604543770" y="1066491461"/>
              <a:ext cx="1624147218" cy="23752614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83" name="Google Shape;83;p1"/>
            <p:cNvCxnSpPr/>
            <p:nvPr/>
          </p:nvCxnSpPr>
          <p:spPr>
            <a:xfrm rot="-5400000" flipH="1">
              <a:off x="721843308" y="1054615154"/>
              <a:ext cx="1624147218" cy="47505228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84" name="Google Shape;84;p1"/>
            <p:cNvCxnSpPr/>
            <p:nvPr/>
          </p:nvCxnSpPr>
          <p:spPr>
            <a:xfrm rot="-5400000" flipH="1">
              <a:off x="766958466" y="1018986229"/>
              <a:ext cx="1624147218" cy="118763078"/>
            </a:xfrm>
            <a:prstGeom prst="straightConnector1">
              <a:avLst/>
            </a:prstGeom>
            <a:noFill/>
            <a:ln w="19050" cap="flat" cmpd="sng">
              <a:solidFill>
                <a:schemeClr val="accent1">
                  <a:alpha val="57647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85" name="Google Shape;85;p1"/>
            <p:cNvCxnSpPr/>
            <p:nvPr/>
          </p:nvCxnSpPr>
          <p:spPr>
            <a:xfrm rot="5400000">
              <a:off x="505290267" y="1030862540"/>
              <a:ext cx="1624147218" cy="95010457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86" name="Google Shape;86;p1"/>
            <p:cNvCxnSpPr/>
            <p:nvPr/>
          </p:nvCxnSpPr>
          <p:spPr>
            <a:xfrm rot="-5400000" flipH="1">
              <a:off x="745528670" y="1023440469"/>
              <a:ext cx="1624147218" cy="109855845"/>
            </a:xfrm>
            <a:prstGeom prst="straightConnector1">
              <a:avLst/>
            </a:prstGeom>
            <a:noFill/>
            <a:ln w="15875" cap="flat" cmpd="sng">
              <a:solidFill>
                <a:schemeClr val="accent1">
                  <a:alpha val="71764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87" name="Google Shape;87;p1"/>
            <p:cNvCxnSpPr/>
            <p:nvPr/>
          </p:nvCxnSpPr>
          <p:spPr>
            <a:xfrm rot="5400000">
              <a:off x="893280970" y="1018986229"/>
              <a:ext cx="1624147218" cy="11876307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88" name="Google Shape;88;p1"/>
            <p:cNvCxnSpPr/>
            <p:nvPr/>
          </p:nvCxnSpPr>
          <p:spPr>
            <a:xfrm rot="5400000">
              <a:off x="1001557484" y="923975768"/>
              <a:ext cx="1624147218" cy="308784001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89" name="Google Shape;89;p1"/>
            <p:cNvCxnSpPr/>
            <p:nvPr/>
          </p:nvCxnSpPr>
          <p:spPr>
            <a:xfrm rot="-5400000" flipH="1">
              <a:off x="324829294" y="1007111016"/>
              <a:ext cx="1624147218" cy="142515375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</p:grpSp>
      <p:sp>
        <p:nvSpPr>
          <p:cNvPr id="90" name="Google Shape;90;p1"/>
          <p:cNvSpPr txBox="1"/>
          <p:nvPr/>
        </p:nvSpPr>
        <p:spPr>
          <a:xfrm>
            <a:off x="0" y="1905000"/>
            <a:ext cx="6604000" cy="312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" name="Google Shape;91;p1"/>
          <p:cNvGrpSpPr/>
          <p:nvPr/>
        </p:nvGrpSpPr>
        <p:grpSpPr>
          <a:xfrm>
            <a:off x="1" y="2057401"/>
            <a:ext cx="6402916" cy="2820987"/>
            <a:chOff x="0" y="0"/>
            <a:chExt cx="2147483647" cy="2147483647"/>
          </a:xfrm>
        </p:grpSpPr>
        <p:cxnSp>
          <p:nvCxnSpPr>
            <p:cNvPr id="92" name="Google Shape;92;p1"/>
            <p:cNvCxnSpPr/>
            <p:nvPr/>
          </p:nvCxnSpPr>
          <p:spPr>
            <a:xfrm>
              <a:off x="0" y="0"/>
              <a:ext cx="2147128470" cy="1208868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93" name="Google Shape;93;p1"/>
            <p:cNvCxnSpPr/>
            <p:nvPr/>
          </p:nvCxnSpPr>
          <p:spPr>
            <a:xfrm>
              <a:off x="0" y="2146274778"/>
              <a:ext cx="2147128470" cy="1208868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94" name="Google Shape;94;p1"/>
            <p:cNvCxnSpPr/>
            <p:nvPr/>
          </p:nvCxnSpPr>
          <p:spPr>
            <a:xfrm rot="5400000">
              <a:off x="1516977643" y="1073137416"/>
              <a:ext cx="1260656880" cy="604434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</p:grpSp>
      <p:sp>
        <p:nvSpPr>
          <p:cNvPr id="95" name="Google Shape;95;p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7" name="Google Shape;97;p1"/>
          <p:cNvSpPr txBox="1">
            <a:spLocks noGrp="1"/>
          </p:cNvSpPr>
          <p:nvPr>
            <p:ph type="dt" idx="10"/>
          </p:nvPr>
        </p:nvSpPr>
        <p:spPr>
          <a:xfrm>
            <a:off x="609600" y="63119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"/>
          <p:cNvSpPr txBox="1">
            <a:spLocks noGrp="1"/>
          </p:cNvSpPr>
          <p:nvPr>
            <p:ph type="ftr" idx="11"/>
          </p:nvPr>
        </p:nvSpPr>
        <p:spPr>
          <a:xfrm>
            <a:off x="3774017" y="6311901"/>
            <a:ext cx="46439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"/>
          <p:cNvSpPr txBox="1">
            <a:spLocks noGrp="1"/>
          </p:cNvSpPr>
          <p:nvPr>
            <p:ph type="sldNum" idx="12"/>
          </p:nvPr>
        </p:nvSpPr>
        <p:spPr>
          <a:xfrm>
            <a:off x="8737600" y="63119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241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98967" y="136525"/>
            <a:ext cx="11825816" cy="658495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0" name="Google Shape;110;p3"/>
          <p:cNvSpPr txBox="1">
            <a:spLocks noGrp="1"/>
          </p:cNvSpPr>
          <p:nvPr>
            <p:ph type="dt" idx="10"/>
          </p:nvPr>
        </p:nvSpPr>
        <p:spPr>
          <a:xfrm>
            <a:off x="609600" y="63119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ftr" idx="11"/>
          </p:nvPr>
        </p:nvSpPr>
        <p:spPr>
          <a:xfrm>
            <a:off x="3774017" y="6311901"/>
            <a:ext cx="46439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3"/>
          <p:cNvSpPr txBox="1">
            <a:spLocks noGrp="1"/>
          </p:cNvSpPr>
          <p:nvPr>
            <p:ph type="sldNum" idx="12"/>
          </p:nvPr>
        </p:nvSpPr>
        <p:spPr>
          <a:xfrm>
            <a:off x="8737600" y="63119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681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17"/>
          <p:cNvPicPr preferRelativeResize="0">
            <a:picLocks noGrp="1"/>
          </p:cNvPicPr>
          <p:nvPr>
            <p:ph type="ctr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66862" y="2127250"/>
            <a:ext cx="4608512" cy="183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7"/>
          <p:cNvSpPr txBox="1">
            <a:spLocks noGrp="1"/>
          </p:cNvSpPr>
          <p:nvPr>
            <p:ph type="subTitle" idx="1"/>
          </p:nvPr>
        </p:nvSpPr>
        <p:spPr>
          <a:xfrm>
            <a:off x="1752600" y="3733800"/>
            <a:ext cx="441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Unit 4 Chapter 7 Lecture #3</a:t>
            </a:r>
          </a:p>
          <a:p>
            <a:pPr>
              <a:spcBef>
                <a:spcPts val="0"/>
              </a:spcBef>
            </a:pPr>
            <a:r>
              <a:rPr lang="en-US" dirty="0"/>
              <a:t>Periodic Properties of the Elements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4"/>
          <p:cNvSpPr/>
          <p:nvPr/>
        </p:nvSpPr>
        <p:spPr>
          <a:xfrm>
            <a:off x="2197175" y="1761800"/>
            <a:ext cx="2100300" cy="123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46" name="Google Shape;346;p24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98637" y="261937"/>
            <a:ext cx="8412162" cy="963612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24"/>
          <p:cNvSpPr txBox="1">
            <a:spLocks noGrp="1"/>
          </p:cNvSpPr>
          <p:nvPr>
            <p:ph type="body" idx="1"/>
          </p:nvPr>
        </p:nvSpPr>
        <p:spPr>
          <a:xfrm>
            <a:off x="1981200" y="12954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indent="-273050">
              <a:spcBef>
                <a:spcPts val="0"/>
              </a:spcBef>
              <a:buClr>
                <a:srgbClr val="ACC2C9"/>
              </a:buClr>
              <a:buSzPts val="2400"/>
            </a:pPr>
            <a:r>
              <a:rPr lang="en-US" dirty="0"/>
              <a:t>Atomic Radius: “size” of the atom (see diagrams)</a:t>
            </a:r>
            <a:endParaRPr dirty="0"/>
          </a:p>
          <a:p>
            <a:pPr marL="273050" indent="-120650">
              <a:buClr>
                <a:srgbClr val="ACC2C9"/>
              </a:buClr>
              <a:buSzPts val="2400"/>
              <a:buNone/>
            </a:pPr>
            <a:endParaRPr dirty="0"/>
          </a:p>
          <a:p>
            <a:pPr marL="273050" indent="-120650">
              <a:buClr>
                <a:srgbClr val="ACC2C9"/>
              </a:buClr>
              <a:buSzPts val="2400"/>
              <a:buNone/>
            </a:pPr>
            <a:endParaRPr dirty="0"/>
          </a:p>
          <a:p>
            <a:pPr marL="273050" indent="-120650">
              <a:buClr>
                <a:srgbClr val="ACC2C9"/>
              </a:buClr>
              <a:buSzPts val="2400"/>
              <a:buNone/>
            </a:pPr>
            <a:endParaRPr dirty="0"/>
          </a:p>
          <a:p>
            <a:pPr marL="273050" indent="-273050">
              <a:buClr>
                <a:srgbClr val="ACC2C9"/>
              </a:buClr>
              <a:buSzPts val="2400"/>
            </a:pPr>
            <a:r>
              <a:rPr lang="en-US" dirty="0"/>
              <a:t>across row (left to right) ➔ DECREASES</a:t>
            </a:r>
            <a:endParaRPr dirty="0"/>
          </a:p>
          <a:p>
            <a:pPr marL="273050" indent="-273050">
              <a:buClr>
                <a:srgbClr val="ACC2C9"/>
              </a:buClr>
              <a:buSzPts val="2400"/>
            </a:pPr>
            <a:r>
              <a:rPr lang="en-US" dirty="0"/>
              <a:t>Rationale:</a:t>
            </a:r>
            <a:endParaRPr dirty="0"/>
          </a:p>
          <a:p>
            <a:pPr marL="273050" indent="-120650">
              <a:buClr>
                <a:srgbClr val="ACC2C9"/>
              </a:buClr>
              <a:buSzPts val="2400"/>
              <a:buNone/>
            </a:pPr>
            <a:endParaRPr dirty="0"/>
          </a:p>
          <a:p>
            <a:pPr marL="273050" indent="-120650">
              <a:buClr>
                <a:srgbClr val="ACC2C9"/>
              </a:buClr>
              <a:buSzPts val="2400"/>
              <a:buNone/>
            </a:pPr>
            <a:endParaRPr dirty="0"/>
          </a:p>
          <a:p>
            <a:pPr marL="273050" indent="-273050">
              <a:buClr>
                <a:srgbClr val="ACC2C9"/>
              </a:buClr>
              <a:buSzPts val="2400"/>
            </a:pPr>
            <a:r>
              <a:rPr lang="en-US" dirty="0"/>
              <a:t>down group (top to bottom) ➔ INCREASES</a:t>
            </a:r>
            <a:endParaRPr dirty="0"/>
          </a:p>
          <a:p>
            <a:pPr marL="273050" indent="-273050">
              <a:buClr>
                <a:srgbClr val="ACC2C9"/>
              </a:buClr>
              <a:buSzPts val="2400"/>
            </a:pPr>
            <a:r>
              <a:rPr lang="en-US" dirty="0"/>
              <a:t>Rationale:</a:t>
            </a:r>
            <a:endParaRPr dirty="0"/>
          </a:p>
        </p:txBody>
      </p:sp>
      <p:sp>
        <p:nvSpPr>
          <p:cNvPr id="348" name="Google Shape;348;p24" descr="Image result for atomic radius example"/>
          <p:cNvSpPr txBox="1"/>
          <p:nvPr/>
        </p:nvSpPr>
        <p:spPr>
          <a:xfrm>
            <a:off x="1679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p24" descr="https://dr282zn36sxxg.cloudfront.net/datastreams/f-d%3A3d92323250125278d4a5d7bf421f97a53749f6f788c95a58cbf4eb0c%2BIMAGE%2BIMAGE.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06650" y="1917701"/>
            <a:ext cx="1676400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4" descr="http://scienceaid.co.uk/chemistry/fundamental/images/radii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3601" y="1879601"/>
            <a:ext cx="2454275" cy="93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25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182563"/>
            <a:ext cx="8382000" cy="85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5" descr="http://images.flatworldknowledge.com/averillfwk/averillfwk-fig07_00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0" y="1219201"/>
            <a:ext cx="8242300" cy="382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26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103188"/>
            <a:ext cx="8382000" cy="86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6" descr="http://wps.prenhall.com/wps/media/objects/4974/5093961/Images/08_0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8662" y="1295401"/>
            <a:ext cx="5973762" cy="4757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27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255588"/>
            <a:ext cx="8382000" cy="86042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7"/>
          <p:cNvSpPr txBox="1">
            <a:spLocks noGrp="1"/>
          </p:cNvSpPr>
          <p:nvPr>
            <p:ph type="body" idx="1"/>
          </p:nvPr>
        </p:nvSpPr>
        <p:spPr>
          <a:xfrm>
            <a:off x="844062" y="943708"/>
            <a:ext cx="102108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indent="-273050">
              <a:spcBef>
                <a:spcPts val="0"/>
              </a:spcBef>
              <a:buClr>
                <a:srgbClr val="ACC2C9"/>
              </a:buClr>
              <a:buSzPts val="2400"/>
            </a:pPr>
            <a:r>
              <a:rPr lang="en-US" dirty="0"/>
              <a:t>Ionization Energy (IE): </a:t>
            </a:r>
            <a:r>
              <a:rPr lang="en-US" sz="2000" dirty="0"/>
              <a:t>energy needed to remove the outermost (least tightly bound) electron from an isolated neutral atom in the gaseous state. </a:t>
            </a:r>
            <a:endParaRPr dirty="0"/>
          </a:p>
          <a:p>
            <a:pPr marL="0" indent="0">
              <a:buClr>
                <a:srgbClr val="ACC2C9"/>
              </a:buClr>
              <a:buSzPts val="2400"/>
              <a:buNone/>
            </a:pPr>
            <a:r>
              <a:rPr lang="en-US" dirty="0"/>
              <a:t>Across row (left to right) ➔ INCREASES</a:t>
            </a:r>
            <a:endParaRPr dirty="0"/>
          </a:p>
          <a:p>
            <a:pPr marL="273050" indent="-273050">
              <a:buClr>
                <a:srgbClr val="ACC2C9"/>
              </a:buClr>
              <a:buSzPts val="2400"/>
            </a:pP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</a:rPr>
              <a:t>Rationale: Zeff increases the attraction of the nucleus and therefore holds electrons more tightly. </a:t>
            </a:r>
          </a:p>
          <a:p>
            <a:pPr marL="730250" lvl="1" indent="-273050">
              <a:buClr>
                <a:srgbClr val="ACC2C9"/>
              </a:buClr>
              <a:buSzPts val="2400"/>
            </a:pPr>
            <a:r>
              <a:rPr lang="en-US" sz="1600" dirty="0">
                <a:solidFill>
                  <a:schemeClr val="tx1"/>
                </a:solidFill>
                <a:highlight>
                  <a:srgbClr val="FFFF00"/>
                </a:highlight>
              </a:rPr>
              <a:t>Exceptions between Groups II-III: p electrons don’t penetrate nuclear region as well as s electrons (thus, not as tightly held)</a:t>
            </a:r>
          </a:p>
          <a:p>
            <a:pPr marL="730250" lvl="1" indent="-273050">
              <a:buClr>
                <a:srgbClr val="ACC2C9"/>
              </a:buClr>
              <a:buSzPts val="2400"/>
            </a:pPr>
            <a:r>
              <a:rPr lang="en-US" sz="1600" dirty="0">
                <a:solidFill>
                  <a:schemeClr val="tx1"/>
                </a:solidFill>
                <a:highlight>
                  <a:srgbClr val="FFFF00"/>
                </a:highlight>
              </a:rPr>
              <a:t>Exceptions between V-VI: Increased repulsion created by the first pairing of electrons outweighs the increase in Zeff. </a:t>
            </a:r>
            <a:endParaRPr sz="16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273050" indent="-120650">
              <a:buClr>
                <a:srgbClr val="ACC2C9"/>
              </a:buClr>
              <a:buSzPts val="2400"/>
              <a:buNone/>
            </a:pPr>
            <a:endParaRPr dirty="0"/>
          </a:p>
          <a:p>
            <a:pPr marL="0" indent="0">
              <a:buClr>
                <a:srgbClr val="ACC2C9"/>
              </a:buClr>
              <a:buSzPts val="2400"/>
              <a:buNone/>
            </a:pPr>
            <a:r>
              <a:rPr lang="en-US" dirty="0"/>
              <a:t>Down group (top to bottom)  ➔ DECREASES</a:t>
            </a:r>
            <a:endParaRPr dirty="0"/>
          </a:p>
          <a:p>
            <a:pPr marL="273050" indent="-273050">
              <a:buClr>
                <a:srgbClr val="ACC2C9"/>
              </a:buClr>
              <a:buSzPts val="2400"/>
            </a:pP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</a:rPr>
              <a:t>Rationale: Increased number of energy levels (n) increases the distance which the nucleus must pull and thus reduces the attraction for electrons.</a:t>
            </a:r>
          </a:p>
          <a:p>
            <a:pPr marL="273050" indent="-273050">
              <a:buClr>
                <a:srgbClr val="ACC2C9"/>
              </a:buClr>
              <a:buSzPts val="2400"/>
            </a:pP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</a:rPr>
              <a:t>Full energy levels provide some shielding between the nucleus and valence electrons.</a:t>
            </a:r>
            <a:endParaRPr sz="20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28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182550"/>
            <a:ext cx="6847200" cy="7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7200" y="1020763"/>
            <a:ext cx="3505200" cy="113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8" descr="fig_07_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8000" y="2438401"/>
            <a:ext cx="5943600" cy="3838575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29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255588"/>
            <a:ext cx="8382000" cy="860425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29"/>
          <p:cNvSpPr txBox="1">
            <a:spLocks noGrp="1"/>
          </p:cNvSpPr>
          <p:nvPr>
            <p:ph type="body" idx="1"/>
          </p:nvPr>
        </p:nvSpPr>
        <p:spPr>
          <a:xfrm>
            <a:off x="1828800" y="990600"/>
            <a:ext cx="8458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lt2"/>
              </a:buClr>
              <a:buNone/>
            </a:pPr>
            <a:r>
              <a:rPr lang="en-US"/>
              <a:t>Explain the trend—can you also explain the little “reversals?”</a:t>
            </a:r>
            <a:endParaRPr/>
          </a:p>
        </p:txBody>
      </p:sp>
      <p:pic>
        <p:nvPicPr>
          <p:cNvPr id="383" name="Google Shape;383;p29" descr="http://cnx.org/resources/a7aa9cbdd83d4811fa6cb9b04e412480ae1565c4/O%20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0" y="1676401"/>
            <a:ext cx="6477000" cy="4579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30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24062" y="152401"/>
            <a:ext cx="7961312" cy="99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3800" y="2438400"/>
            <a:ext cx="42672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67000" y="5257800"/>
            <a:ext cx="6705600" cy="147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33800" y="3962400"/>
            <a:ext cx="4267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33800" y="1066800"/>
            <a:ext cx="42672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31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98637" y="261937"/>
            <a:ext cx="8412162" cy="957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1" descr="table_07_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0850" y="1703400"/>
            <a:ext cx="8078100" cy="4047600"/>
          </a:xfrm>
          <a:prstGeom prst="rect">
            <a:avLst/>
          </a:prstGeom>
          <a:noFill/>
          <a:ln w="1267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399" name="Google Shape;399;p31"/>
          <p:cNvSpPr txBox="1"/>
          <p:nvPr/>
        </p:nvSpPr>
        <p:spPr>
          <a:xfrm>
            <a:off x="1981200" y="1057275"/>
            <a:ext cx="7239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</a:pPr>
            <a:r>
              <a:rPr lang="en-US" sz="2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Explain the “big jumps” from Na</a:t>
            </a:r>
            <a:r>
              <a:rPr lang="en-US" sz="2000" kern="0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+1 </a:t>
            </a:r>
            <a:r>
              <a:rPr lang="en-US" sz="2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➔ Na</a:t>
            </a:r>
            <a:r>
              <a:rPr lang="en-US" sz="2000" kern="0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+2</a:t>
            </a:r>
            <a:r>
              <a:rPr lang="en-US" sz="2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or Al</a:t>
            </a:r>
            <a:r>
              <a:rPr lang="en-US" sz="2000" kern="0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+3 </a:t>
            </a:r>
            <a:r>
              <a:rPr lang="en-US" sz="2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➔ Al</a:t>
            </a:r>
            <a:r>
              <a:rPr lang="en-US" sz="2000" kern="0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+4</a:t>
            </a:r>
            <a:r>
              <a:rPr lang="en-US" sz="2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32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98637" y="261937"/>
            <a:ext cx="8412162" cy="957262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32"/>
          <p:cNvSpPr txBox="1">
            <a:spLocks noGrp="1"/>
          </p:cNvSpPr>
          <p:nvPr>
            <p:ph type="body" idx="1"/>
          </p:nvPr>
        </p:nvSpPr>
        <p:spPr>
          <a:xfrm>
            <a:off x="1981200" y="1295400"/>
            <a:ext cx="8229600" cy="4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lt2"/>
              </a:buClr>
              <a:buNone/>
            </a:pPr>
            <a:r>
              <a:rPr lang="en-US"/>
              <a:t>Cations</a:t>
            </a:r>
            <a:endParaRPr/>
          </a:p>
          <a:p>
            <a:pPr marL="547687" lvl="1" indent="-192087">
              <a:buClr>
                <a:srgbClr val="ACC2C9"/>
              </a:buClr>
              <a:buSzPts val="2000"/>
            </a:pPr>
            <a:r>
              <a:rPr lang="en-US"/>
              <a:t>positive charge</a:t>
            </a:r>
            <a:endParaRPr/>
          </a:p>
          <a:p>
            <a:pPr marL="547687" lvl="1" indent="-192087">
              <a:buClr>
                <a:srgbClr val="ACC2C9"/>
              </a:buClr>
              <a:buSzPts val="2000"/>
            </a:pPr>
            <a:r>
              <a:rPr lang="en-US"/>
              <a:t>electrons lost</a:t>
            </a:r>
            <a:endParaRPr/>
          </a:p>
          <a:p>
            <a:pPr marL="547687" lvl="1" indent="-192087">
              <a:buClr>
                <a:srgbClr val="ACC2C9"/>
              </a:buClr>
              <a:buSzPts val="2000"/>
            </a:pPr>
            <a:r>
              <a:rPr lang="en-US"/>
              <a:t>radius decreases compared to neutral atom</a:t>
            </a:r>
            <a:endParaRPr/>
          </a:p>
          <a:p>
            <a:pPr marL="0" indent="0">
              <a:buClr>
                <a:schemeClr val="lt1"/>
              </a:buClr>
              <a:buNone/>
            </a:pPr>
            <a:endParaRPr/>
          </a:p>
          <a:p>
            <a:pPr marL="0" indent="0">
              <a:buClr>
                <a:schemeClr val="lt2"/>
              </a:buClr>
              <a:buNone/>
            </a:pPr>
            <a:r>
              <a:rPr lang="en-US"/>
              <a:t>Anions</a:t>
            </a:r>
            <a:endParaRPr/>
          </a:p>
          <a:p>
            <a:pPr marL="547687" lvl="1" indent="-192087">
              <a:buClr>
                <a:srgbClr val="ACC2C9"/>
              </a:buClr>
              <a:buSzPts val="2000"/>
            </a:pPr>
            <a:r>
              <a:rPr lang="en-US"/>
              <a:t>negative charge</a:t>
            </a:r>
            <a:endParaRPr/>
          </a:p>
          <a:p>
            <a:pPr marL="547687" lvl="1" indent="-192087">
              <a:buClr>
                <a:srgbClr val="ACC2C9"/>
              </a:buClr>
              <a:buSzPts val="2000"/>
            </a:pPr>
            <a:r>
              <a:rPr lang="en-US"/>
              <a:t>electrons gained</a:t>
            </a:r>
            <a:endParaRPr/>
          </a:p>
          <a:p>
            <a:pPr marL="547687" lvl="1" indent="-192087">
              <a:buClr>
                <a:srgbClr val="ACC2C9"/>
              </a:buClr>
              <a:buSzPts val="2000"/>
            </a:pPr>
            <a:r>
              <a:rPr lang="en-US"/>
              <a:t>radius increases compared to neutral atom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33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182563"/>
            <a:ext cx="8382000" cy="854075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33"/>
          <p:cNvSpPr txBox="1"/>
          <p:nvPr/>
        </p:nvSpPr>
        <p:spPr>
          <a:xfrm>
            <a:off x="4229100" y="5821400"/>
            <a:ext cx="3581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</a:pPr>
            <a:r>
              <a:rPr lang="en-US" sz="2400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1s</a:t>
            </a:r>
            <a:r>
              <a:rPr lang="en-US" sz="2400" kern="0" baseline="3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400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2s</a:t>
            </a:r>
            <a:r>
              <a:rPr lang="en-US" sz="2400" kern="0" baseline="3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400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2p</a:t>
            </a:r>
            <a:r>
              <a:rPr lang="en-US" sz="2400" kern="0" baseline="3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en-US" sz="2400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3s</a:t>
            </a:r>
            <a:r>
              <a:rPr lang="en-US" sz="2400" kern="0" baseline="3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2400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=&gt; 1s</a:t>
            </a:r>
            <a:r>
              <a:rPr lang="en-US" sz="2400" kern="0" baseline="3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400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2s</a:t>
            </a:r>
            <a:r>
              <a:rPr lang="en-US" sz="2400" kern="0" baseline="3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400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2p</a:t>
            </a:r>
            <a:r>
              <a:rPr lang="en-US" sz="2400" kern="0" baseline="3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12" name="Google Shape;412;p33" descr="0 cation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575" y="1347789"/>
            <a:ext cx="6038850" cy="41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2EAE75-E100-4D73-A69E-3FC9150820C0}"/>
              </a:ext>
            </a:extLst>
          </p:cNvPr>
          <p:cNvSpPr txBox="1"/>
          <p:nvPr/>
        </p:nvSpPr>
        <p:spPr>
          <a:xfrm>
            <a:off x="21771" y="2028615"/>
            <a:ext cx="62048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Questrial" panose="020B0604020202020204" charset="0"/>
              </a:rPr>
              <a:t>Photoelectron Spectroscopy (PES): </a:t>
            </a:r>
          </a:p>
          <a:p>
            <a:r>
              <a:rPr lang="en-US" sz="2200" dirty="0">
                <a:solidFill>
                  <a:schemeClr val="bg1"/>
                </a:solidFill>
                <a:latin typeface="Questrial" panose="020B0604020202020204" charset="0"/>
              </a:rPr>
              <a:t>-determines energy needed to eject electrons; Utilizes the photoelectric effect</a:t>
            </a:r>
          </a:p>
          <a:p>
            <a:r>
              <a:rPr lang="en-US" sz="2200" dirty="0">
                <a:solidFill>
                  <a:schemeClr val="bg1"/>
                </a:solidFill>
                <a:latin typeface="Questrial" panose="020B0604020202020204" charset="0"/>
              </a:rPr>
              <a:t>-Use UV or X-ray photon with energy larger than the binding energy (Ionization energy) of the atoms</a:t>
            </a:r>
          </a:p>
          <a:p>
            <a:r>
              <a:rPr lang="en-US" sz="2200" dirty="0">
                <a:solidFill>
                  <a:schemeClr val="bg1"/>
                </a:solidFill>
                <a:latin typeface="Questrial" panose="020B0604020202020204" charset="0"/>
              </a:rPr>
              <a:t>-</a:t>
            </a:r>
            <a:r>
              <a:rPr lang="en-US" sz="2000" dirty="0">
                <a:solidFill>
                  <a:schemeClr val="bg1"/>
                </a:solidFill>
                <a:latin typeface="Questrial" panose="020B0604020202020204" charset="0"/>
              </a:rPr>
              <a:t>E of Photon (</a:t>
            </a:r>
            <a:r>
              <a:rPr lang="en-US" sz="2000" dirty="0" err="1">
                <a:solidFill>
                  <a:schemeClr val="bg1"/>
                </a:solidFill>
                <a:latin typeface="Questrial" panose="020B0604020202020204" charset="0"/>
              </a:rPr>
              <a:t>hv</a:t>
            </a:r>
            <a:r>
              <a:rPr lang="en-US" sz="2000" dirty="0">
                <a:solidFill>
                  <a:schemeClr val="bg1"/>
                </a:solidFill>
                <a:latin typeface="Questrial" panose="020B0604020202020204" charset="0"/>
              </a:rPr>
              <a:t>)-E absorbed by atom= E binding</a:t>
            </a:r>
          </a:p>
          <a:p>
            <a:r>
              <a:rPr lang="en-US" sz="2200" dirty="0">
                <a:solidFill>
                  <a:schemeClr val="bg1"/>
                </a:solidFill>
                <a:latin typeface="Questrial" panose="020B0604020202020204" charset="0"/>
              </a:rPr>
              <a:t>-PES data reinforces the shell model of the atom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8F730F-A014-4FD9-B9E5-F89E281AE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743" y="990464"/>
            <a:ext cx="5355772" cy="487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20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34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255588"/>
            <a:ext cx="8382000" cy="860425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34"/>
          <p:cNvSpPr txBox="1"/>
          <p:nvPr/>
        </p:nvSpPr>
        <p:spPr>
          <a:xfrm>
            <a:off x="3475400" y="5870475"/>
            <a:ext cx="4800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</a:pPr>
            <a:r>
              <a:rPr lang="en-US" sz="2400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1s</a:t>
            </a:r>
            <a:r>
              <a:rPr lang="en-US" sz="2400" kern="0" baseline="3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400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2s</a:t>
            </a:r>
            <a:r>
              <a:rPr lang="en-US" sz="2400" kern="0" baseline="3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400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2p</a:t>
            </a:r>
            <a:r>
              <a:rPr lang="en-US" sz="2400" kern="0" baseline="3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en-US" sz="2400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3s</a:t>
            </a:r>
            <a:r>
              <a:rPr lang="en-US" sz="2400" kern="0" baseline="3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400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3p</a:t>
            </a:r>
            <a:r>
              <a:rPr lang="en-US" sz="2400" kern="0" baseline="3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-US" sz="2400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=&gt; 1s</a:t>
            </a:r>
            <a:r>
              <a:rPr lang="en-US" sz="2400" kern="0" baseline="3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400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2s</a:t>
            </a:r>
            <a:r>
              <a:rPr lang="en-US" sz="2400" kern="0" baseline="3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400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2p</a:t>
            </a:r>
            <a:r>
              <a:rPr lang="en-US" sz="2400" kern="0" baseline="3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en-US" sz="2400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3s</a:t>
            </a:r>
            <a:r>
              <a:rPr lang="en-US" sz="2400" kern="0" baseline="3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400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3p</a:t>
            </a:r>
            <a:r>
              <a:rPr lang="en-US" sz="2400" kern="0" baseline="3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19" name="Google Shape;419;p34" descr="0 anion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8964" y="1366839"/>
            <a:ext cx="5934075" cy="412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35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182563"/>
            <a:ext cx="8382000" cy="85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4200" y="1143000"/>
            <a:ext cx="533400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36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24062" y="304801"/>
            <a:ext cx="7961312" cy="993775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36"/>
          <p:cNvSpPr txBox="1">
            <a:spLocks noGrp="1"/>
          </p:cNvSpPr>
          <p:nvPr>
            <p:ph type="body" idx="1"/>
          </p:nvPr>
        </p:nvSpPr>
        <p:spPr>
          <a:xfrm>
            <a:off x="2209800" y="1371600"/>
            <a:ext cx="8077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lt2"/>
              </a:buClr>
              <a:buNone/>
            </a:pPr>
            <a:r>
              <a:rPr lang="en-US"/>
              <a:t>The cation of an atom  decreases in size while the anion of an atom increases in size.</a:t>
            </a:r>
            <a:endParaRPr/>
          </a:p>
          <a:p>
            <a:pPr marL="0" indent="0">
              <a:lnSpc>
                <a:spcPct val="110000"/>
              </a:lnSpc>
              <a:buClr>
                <a:schemeClr val="lt1"/>
              </a:buClr>
              <a:buNone/>
            </a:pPr>
            <a:endParaRPr/>
          </a:p>
          <a:p>
            <a:pPr marL="0" indent="0">
              <a:lnSpc>
                <a:spcPct val="110000"/>
              </a:lnSpc>
              <a:buClr>
                <a:schemeClr val="lt2"/>
              </a:buClr>
              <a:buNone/>
            </a:pPr>
            <a:r>
              <a:rPr lang="en-US"/>
              <a:t>Ions of same charge in a family follow same trend  as atomic radius (e.g. K</a:t>
            </a:r>
            <a:r>
              <a:rPr lang="en-US" baseline="30000"/>
              <a:t>+1</a:t>
            </a:r>
            <a:r>
              <a:rPr lang="en-US"/>
              <a:t> &gt; Li</a:t>
            </a:r>
            <a:r>
              <a:rPr lang="en-US" baseline="30000"/>
              <a:t>+1</a:t>
            </a:r>
            <a:r>
              <a:rPr lang="en-US"/>
              <a:t>)</a:t>
            </a:r>
            <a:endParaRPr/>
          </a:p>
          <a:p>
            <a:pPr marL="0" indent="0">
              <a:lnSpc>
                <a:spcPct val="110000"/>
              </a:lnSpc>
              <a:buClr>
                <a:schemeClr val="lt1"/>
              </a:buClr>
              <a:buNone/>
            </a:pPr>
            <a:endParaRPr/>
          </a:p>
          <a:p>
            <a:pPr marL="0" indent="0">
              <a:lnSpc>
                <a:spcPct val="110000"/>
              </a:lnSpc>
              <a:buClr>
                <a:schemeClr val="lt2"/>
              </a:buClr>
              <a:buNone/>
            </a:pPr>
            <a:r>
              <a:rPr lang="en-US"/>
              <a:t>For isoelectronic (same electron configuration), number of protons determines size</a:t>
            </a:r>
            <a:endParaRPr/>
          </a:p>
          <a:p>
            <a:pPr marL="0" indent="0">
              <a:lnSpc>
                <a:spcPct val="110000"/>
              </a:lnSpc>
              <a:buClr>
                <a:schemeClr val="lt1"/>
              </a:buClr>
              <a:buNone/>
            </a:pPr>
            <a:endParaRPr/>
          </a:p>
          <a:p>
            <a:pPr marL="0" indent="0">
              <a:lnSpc>
                <a:spcPct val="110000"/>
              </a:lnSpc>
              <a:spcBef>
                <a:spcPts val="400"/>
              </a:spcBef>
              <a:buClr>
                <a:schemeClr val="lt2"/>
              </a:buClr>
              <a:buNone/>
            </a:pPr>
            <a:r>
              <a:rPr lang="en-US" sz="2000"/>
              <a:t>Ex: Rank the following from least to greatest size: Ne, Na</a:t>
            </a:r>
            <a:r>
              <a:rPr lang="en-US" sz="2000" baseline="30000"/>
              <a:t>+1</a:t>
            </a:r>
            <a:r>
              <a:rPr lang="en-US" sz="2000"/>
              <a:t>, F</a:t>
            </a:r>
            <a:r>
              <a:rPr lang="en-US" sz="2000" baseline="30000"/>
              <a:t>-1</a:t>
            </a:r>
            <a:r>
              <a:rPr lang="en-US" sz="2000"/>
              <a:t>, Mg</a:t>
            </a:r>
            <a:r>
              <a:rPr lang="en-US" sz="2000" baseline="30000"/>
              <a:t>+2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37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24062" y="152401"/>
            <a:ext cx="7961312" cy="993775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37"/>
          <p:cNvSpPr txBox="1">
            <a:spLocks noGrp="1"/>
          </p:cNvSpPr>
          <p:nvPr>
            <p:ph type="body" idx="1"/>
          </p:nvPr>
        </p:nvSpPr>
        <p:spPr>
          <a:xfrm>
            <a:off x="2209800" y="1447800"/>
            <a:ext cx="7772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indent="-273050">
              <a:spcBef>
                <a:spcPts val="0"/>
              </a:spcBef>
              <a:buClr>
                <a:srgbClr val="ACC2C9"/>
              </a:buClr>
              <a:buSzPts val="2400"/>
            </a:pPr>
            <a:r>
              <a:rPr lang="en-US"/>
              <a:t>Electron Affinity: Energy change that occurs when an electron is added to an isolated atom in the gaseous state.</a:t>
            </a:r>
            <a:endParaRPr/>
          </a:p>
          <a:p>
            <a:pPr marL="273050" indent="-120650">
              <a:buClr>
                <a:srgbClr val="ACC2C9"/>
              </a:buClr>
              <a:buSzPts val="2400"/>
              <a:buNone/>
            </a:pPr>
            <a:endParaRPr/>
          </a:p>
          <a:p>
            <a:pPr marL="273050" indent="-120650">
              <a:buClr>
                <a:srgbClr val="ACC2C9"/>
              </a:buClr>
              <a:buSzPts val="2400"/>
              <a:buNone/>
            </a:pPr>
            <a:endParaRPr/>
          </a:p>
          <a:p>
            <a:pPr marL="273050" indent="-273050">
              <a:buClr>
                <a:srgbClr val="ACC2C9"/>
              </a:buClr>
              <a:buSzPts val="2400"/>
            </a:pPr>
            <a:r>
              <a:rPr lang="en-US"/>
              <a:t>across row (left to right) ➔  INCREASES</a:t>
            </a:r>
            <a:endParaRPr/>
          </a:p>
          <a:p>
            <a:pPr marL="273050" indent="-273050">
              <a:buClr>
                <a:srgbClr val="ACC2C9"/>
              </a:buClr>
              <a:buSzPts val="2400"/>
            </a:pPr>
            <a:r>
              <a:rPr lang="en-US"/>
              <a:t>Rationale: </a:t>
            </a:r>
            <a:endParaRPr/>
          </a:p>
          <a:p>
            <a:pPr marL="273050" indent="-120650">
              <a:buClr>
                <a:srgbClr val="ACC2C9"/>
              </a:buClr>
              <a:buSzPts val="2400"/>
              <a:buNone/>
            </a:pPr>
            <a:endParaRPr/>
          </a:p>
          <a:p>
            <a:pPr marL="273050" indent="-273050">
              <a:buClr>
                <a:srgbClr val="ACC2C9"/>
              </a:buClr>
              <a:buSzPts val="2400"/>
            </a:pPr>
            <a:r>
              <a:rPr lang="en-US"/>
              <a:t>down group (top to bottom) ➔  DECREASES</a:t>
            </a:r>
            <a:endParaRPr/>
          </a:p>
          <a:p>
            <a:pPr marL="273050" indent="-273050">
              <a:buClr>
                <a:srgbClr val="ACC2C9"/>
              </a:buClr>
              <a:buSzPts val="2400"/>
            </a:pPr>
            <a:r>
              <a:rPr lang="en-US"/>
              <a:t>Rationale: </a:t>
            </a:r>
            <a:endParaRPr/>
          </a:p>
        </p:txBody>
      </p:sp>
      <p:sp>
        <p:nvSpPr>
          <p:cNvPr id="438" name="Google Shape;438;p37"/>
          <p:cNvSpPr/>
          <p:nvPr/>
        </p:nvSpPr>
        <p:spPr>
          <a:xfrm>
            <a:off x="4986338" y="2476501"/>
            <a:ext cx="547687" cy="547687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37"/>
          <p:cNvSpPr txBox="1"/>
          <p:nvPr/>
        </p:nvSpPr>
        <p:spPr>
          <a:xfrm>
            <a:off x="5664200" y="2620963"/>
            <a:ext cx="63976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</a:pPr>
            <a:r>
              <a:rPr lang="en-US" sz="12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+ e</a:t>
            </a:r>
            <a:r>
              <a:rPr lang="en-US" sz="1200" kern="0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0" name="Google Shape;440;p37"/>
          <p:cNvSpPr txBox="1"/>
          <p:nvPr/>
        </p:nvSpPr>
        <p:spPr>
          <a:xfrm>
            <a:off x="5114925" y="2611438"/>
            <a:ext cx="3667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</a:pPr>
            <a:r>
              <a:rPr lang="en-US" sz="12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441" name="Google Shape;441;p37"/>
          <p:cNvCxnSpPr/>
          <p:nvPr/>
        </p:nvCxnSpPr>
        <p:spPr>
          <a:xfrm>
            <a:off x="6264276" y="2782888"/>
            <a:ext cx="485775" cy="158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442" name="Google Shape;442;p37"/>
          <p:cNvSpPr/>
          <p:nvPr/>
        </p:nvSpPr>
        <p:spPr>
          <a:xfrm>
            <a:off x="6910387" y="2362201"/>
            <a:ext cx="976312" cy="871537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37"/>
          <p:cNvSpPr txBox="1"/>
          <p:nvPr/>
        </p:nvSpPr>
        <p:spPr>
          <a:xfrm>
            <a:off x="7224713" y="2646362"/>
            <a:ext cx="365125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</a:pPr>
            <a:r>
              <a:rPr lang="en-US" sz="12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</a:t>
            </a:r>
            <a:r>
              <a:rPr lang="en-US" sz="800" kern="0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4" name="Google Shape;444;p37"/>
          <p:cNvSpPr txBox="1"/>
          <p:nvPr/>
        </p:nvSpPr>
        <p:spPr>
          <a:xfrm>
            <a:off x="8064500" y="2649538"/>
            <a:ext cx="63976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</a:pPr>
            <a:r>
              <a:rPr lang="en-US" sz="12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+ EA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38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103188"/>
            <a:ext cx="8382000" cy="860425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38"/>
          <p:cNvSpPr txBox="1">
            <a:spLocks noGrp="1"/>
          </p:cNvSpPr>
          <p:nvPr>
            <p:ph type="body" idx="1"/>
          </p:nvPr>
        </p:nvSpPr>
        <p:spPr>
          <a:xfrm>
            <a:off x="1828800" y="1066800"/>
            <a:ext cx="4267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lt2"/>
              </a:buClr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Main take away: nonmetals 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  <a:p>
            <a:pPr marL="0" indent="0">
              <a:buClr>
                <a:schemeClr val="lt2"/>
              </a:buClr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have the highest tendency 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  <a:p>
            <a:pPr marL="0" indent="0">
              <a:buClr>
                <a:schemeClr val="lt2"/>
              </a:buClr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to form negative ions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451" name="Google Shape;451;p38" descr="http://www.iun.edu/~cpanhd/C101webnotes/modern-atomic-theory/images/electron-affinit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6401" y="3505200"/>
            <a:ext cx="6091237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38" descr="http://wps.prenhall.com/wps/media/objects/4974/5093961/Images/08_16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00801" y="457200"/>
            <a:ext cx="3762375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39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280987"/>
            <a:ext cx="83820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39"/>
          <p:cNvSpPr txBox="1">
            <a:spLocks noGrp="1"/>
          </p:cNvSpPr>
          <p:nvPr>
            <p:ph type="body" idx="1"/>
          </p:nvPr>
        </p:nvSpPr>
        <p:spPr>
          <a:xfrm>
            <a:off x="1981200" y="13716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indent="-273050">
              <a:spcBef>
                <a:spcPts val="0"/>
              </a:spcBef>
              <a:buClr>
                <a:srgbClr val="ACC2C9"/>
              </a:buClr>
              <a:buSzPts val="2400"/>
            </a:pPr>
            <a:r>
              <a:rPr lang="en-US" dirty="0"/>
              <a:t>Electronegativity: power of an atom in a molecule to attract electrons to itself</a:t>
            </a:r>
            <a:endParaRPr dirty="0"/>
          </a:p>
          <a:p>
            <a:pPr marL="273050" indent="-273050">
              <a:buClr>
                <a:schemeClr val="lt1"/>
              </a:buClr>
              <a:buNone/>
            </a:pPr>
            <a:endParaRPr dirty="0"/>
          </a:p>
          <a:p>
            <a:pPr marL="273050" indent="-273050">
              <a:buClr>
                <a:srgbClr val="ACC2C9"/>
              </a:buClr>
              <a:buSzPts val="2400"/>
            </a:pPr>
            <a:r>
              <a:rPr lang="en-US" dirty="0"/>
              <a:t>across row (left to right): INCREASES</a:t>
            </a:r>
            <a:endParaRPr dirty="0"/>
          </a:p>
          <a:p>
            <a:pPr marL="273050" indent="-273050">
              <a:buClr>
                <a:srgbClr val="ACC2C9"/>
              </a:buClr>
              <a:buSzPts val="2400"/>
            </a:pPr>
            <a:r>
              <a:rPr lang="en-US" dirty="0"/>
              <a:t>Rationale:</a:t>
            </a:r>
            <a:endParaRPr dirty="0"/>
          </a:p>
          <a:p>
            <a:pPr marL="273050" indent="-120650">
              <a:buClr>
                <a:srgbClr val="ACC2C9"/>
              </a:buClr>
              <a:buSzPts val="2400"/>
              <a:buNone/>
            </a:pPr>
            <a:endParaRPr dirty="0"/>
          </a:p>
          <a:p>
            <a:pPr marL="273050" indent="-273050">
              <a:buClr>
                <a:srgbClr val="ACC2C9"/>
              </a:buClr>
              <a:buSzPts val="2400"/>
            </a:pPr>
            <a:r>
              <a:rPr lang="en-US" dirty="0"/>
              <a:t>down group (top to bottom): DECREASES</a:t>
            </a:r>
            <a:endParaRPr dirty="0"/>
          </a:p>
          <a:p>
            <a:pPr marL="273050" indent="-273050">
              <a:buClr>
                <a:srgbClr val="ACC2C9"/>
              </a:buClr>
              <a:buSzPts val="2400"/>
            </a:pPr>
            <a:r>
              <a:rPr lang="en-US" dirty="0"/>
              <a:t>Rationale: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40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255588"/>
            <a:ext cx="8382000" cy="860425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40"/>
          <p:cNvSpPr txBox="1">
            <a:spLocks noGrp="1"/>
          </p:cNvSpPr>
          <p:nvPr>
            <p:ph type="body" idx="1"/>
          </p:nvPr>
        </p:nvSpPr>
        <p:spPr>
          <a:xfrm>
            <a:off x="2044700" y="10668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lt2"/>
              </a:buClr>
              <a:buNone/>
            </a:pPr>
            <a:r>
              <a:rPr lang="en-US"/>
              <a:t>Why are the noble gases missing?</a:t>
            </a:r>
            <a:endParaRPr/>
          </a:p>
        </p:txBody>
      </p:sp>
      <p:pic>
        <p:nvPicPr>
          <p:cNvPr id="465" name="Google Shape;465;p40" descr="ch08_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2325" y="1828800"/>
            <a:ext cx="5943600" cy="2971800"/>
          </a:xfrm>
          <a:prstGeom prst="rect">
            <a:avLst/>
          </a:prstGeom>
          <a:noFill/>
          <a:ln w="1267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41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255588"/>
            <a:ext cx="8382000" cy="86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5325" y="1219200"/>
            <a:ext cx="6729412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42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98637" y="261937"/>
            <a:ext cx="8412162" cy="957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2200" y="1752600"/>
            <a:ext cx="642930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60F268-911F-4118-8BA6-33CF808DBB34}"/>
              </a:ext>
            </a:extLst>
          </p:cNvPr>
          <p:cNvSpPr txBox="1"/>
          <p:nvPr/>
        </p:nvSpPr>
        <p:spPr>
          <a:xfrm>
            <a:off x="896815" y="342900"/>
            <a:ext cx="984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chemeClr val="bg1"/>
                </a:solidFill>
                <a:latin typeface="Questrial" panose="020B0604020202020204" charset="0"/>
              </a:rPr>
              <a:t>IMPORTANT TIPS FOR THE EXAM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770708-355C-4A97-8B38-94610D89E375}"/>
              </a:ext>
            </a:extLst>
          </p:cNvPr>
          <p:cNvSpPr txBox="1"/>
          <p:nvPr/>
        </p:nvSpPr>
        <p:spPr>
          <a:xfrm>
            <a:off x="756138" y="861646"/>
            <a:ext cx="104892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Questrial" panose="020B0604020202020204" charset="0"/>
              </a:rPr>
              <a:t>Periodic Trends are typically addressed in the FRQ section. (“In terms of atomic structure, explain why the first ionization energy of selenium is less than that of bromine”)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Questrial" panose="020B0604020202020204" charset="0"/>
              </a:rPr>
              <a:t>Often not well answered because students state just the trend (IE increases as you move left)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Questrial" panose="020B0604020202020204" charset="0"/>
              </a:rPr>
              <a:t>This does not address the forces at work. A trend is an observation.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Questrial" panose="020B0604020202020204" charset="0"/>
              </a:rPr>
              <a:t>DO: Address the forces that create the trend, mention both species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Questrial" panose="020B0604020202020204" charset="0"/>
              </a:rPr>
              <a:t>*Always safe to use Coulomb’s Law shows that force of attraction between 2 oppositely charged particles is directly proportional to the magnitude of the charges and inversely proportional to the distance between those charges.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Questrial" panose="020B060402020202020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Questrial" panose="020B0604020202020204" charset="0"/>
              </a:rPr>
              <a:t>***Justifying all of the trends can be simplified with 2 generalizations: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  <a:latin typeface="Questrial" panose="020B0604020202020204" charset="0"/>
              </a:rPr>
              <a:t>Use Zeff to justify trends across a period (ex: Zeff increases the attraction of the nucleus and therefore pulls the electron cloud closer to the nucleus, resulting in smaller radius)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  <a:latin typeface="Questrial" panose="020B0604020202020204" charset="0"/>
              </a:rPr>
              <a:t>Use increased distance (greater value of n) to justify trends down a group.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bg1"/>
              </a:solidFill>
              <a:latin typeface="Questrial" panose="020B060402020202020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Questrial" panose="020B0604020202020204" charset="0"/>
              </a:rPr>
              <a:t>FOR ALL PERIODICTY QUESTIONS: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  <a:latin typeface="Questrial" panose="020B0604020202020204" charset="0"/>
              </a:rPr>
              <a:t>Locate both elements on the table and state the principal energy level (n) and the sublevel containing the valence electrons for each element. 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  <a:latin typeface="Questrial" panose="020B0604020202020204" charset="0"/>
              </a:rPr>
              <a:t>Do they have the same or different n values?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  <a:latin typeface="Questrial" panose="020B0604020202020204" charset="0"/>
              </a:rPr>
              <a:t>If the same n: argue with Zeff; if different n, argue with n vs. n distances.</a:t>
            </a:r>
          </a:p>
        </p:txBody>
      </p:sp>
    </p:spTree>
    <p:extLst>
      <p:ext uri="{BB962C8B-B14F-4D97-AF65-F5344CB8AC3E}">
        <p14:creationId xmlns:p14="http://schemas.microsoft.com/office/powerpoint/2010/main" val="273938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7476B8-D822-4F9C-ADC0-23A2E3E13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0" y="0"/>
            <a:ext cx="1208331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60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"/>
          <p:cNvSpPr txBox="1"/>
          <p:nvPr/>
        </p:nvSpPr>
        <p:spPr>
          <a:xfrm>
            <a:off x="152400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8"/>
          <p:cNvSpPr txBox="1"/>
          <p:nvPr/>
        </p:nvSpPr>
        <p:spPr>
          <a:xfrm>
            <a:off x="1524000" y="32146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8"/>
          <p:cNvSpPr txBox="1"/>
          <p:nvPr/>
        </p:nvSpPr>
        <p:spPr>
          <a:xfrm>
            <a:off x="1524000" y="32146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8"/>
          <p:cNvSpPr txBox="1"/>
          <p:nvPr/>
        </p:nvSpPr>
        <p:spPr>
          <a:xfrm>
            <a:off x="1524000" y="32146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p18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8801" y="274638"/>
            <a:ext cx="8497887" cy="9937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8"/>
          <p:cNvSpPr txBox="1">
            <a:spLocks noGrp="1"/>
          </p:cNvSpPr>
          <p:nvPr>
            <p:ph type="body" idx="1"/>
          </p:nvPr>
        </p:nvSpPr>
        <p:spPr>
          <a:xfrm>
            <a:off x="1752600" y="1295400"/>
            <a:ext cx="8610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indent="-273050">
              <a:spcBef>
                <a:spcPts val="0"/>
              </a:spcBef>
              <a:buClr>
                <a:srgbClr val="ACC2C9"/>
              </a:buClr>
              <a:buSzPts val="2000"/>
            </a:pPr>
            <a:r>
              <a:rPr lang="en-US" sz="2000" dirty="0"/>
              <a:t>elements in a group/family have similar outer configuration</a:t>
            </a:r>
            <a:endParaRPr dirty="0"/>
          </a:p>
          <a:p>
            <a:pPr marL="547687" lvl="1" indent="-192087">
              <a:buClr>
                <a:srgbClr val="ACC2C9"/>
              </a:buClr>
              <a:buSzPts val="2000"/>
            </a:pPr>
            <a:r>
              <a:rPr lang="en-US" dirty="0"/>
              <a:t>valence shell (highest occupied energy level i.e. “n” value”)</a:t>
            </a:r>
            <a:endParaRPr dirty="0"/>
          </a:p>
          <a:p>
            <a:pPr marL="547687" lvl="1" indent="-192087">
              <a:buClr>
                <a:schemeClr val="lt1"/>
              </a:buClr>
              <a:buNone/>
            </a:pPr>
            <a:endParaRPr dirty="0"/>
          </a:p>
          <a:p>
            <a:pPr marL="273050" indent="-273050">
              <a:spcBef>
                <a:spcPts val="400"/>
              </a:spcBef>
              <a:buClr>
                <a:srgbClr val="ACC2C9"/>
              </a:buClr>
              <a:buSzPts val="2000"/>
            </a:pPr>
            <a:r>
              <a:rPr lang="en-US" sz="2000" dirty="0"/>
              <a:t>valence electrons: electrons in highest occupied energy level</a:t>
            </a:r>
            <a:endParaRPr dirty="0"/>
          </a:p>
          <a:p>
            <a:pPr marL="273050" indent="-273050">
              <a:spcBef>
                <a:spcPts val="400"/>
              </a:spcBef>
              <a:buClr>
                <a:schemeClr val="lt1"/>
              </a:buClr>
              <a:buNone/>
            </a:pPr>
            <a:endParaRPr sz="2000" dirty="0"/>
          </a:p>
          <a:p>
            <a:pPr marL="273050" indent="-273050">
              <a:spcBef>
                <a:spcPts val="400"/>
              </a:spcBef>
              <a:buClr>
                <a:srgbClr val="ACC2C9"/>
              </a:buClr>
              <a:buSzPts val="2000"/>
            </a:pPr>
            <a:r>
              <a:rPr lang="en-US" sz="2000" dirty="0"/>
              <a:t>Review how to count/determine valence electrons</a:t>
            </a:r>
            <a:endParaRPr dirty="0"/>
          </a:p>
          <a:p>
            <a:pPr marL="547687" lvl="1" indent="-192087">
              <a:spcBef>
                <a:spcPts val="320"/>
              </a:spcBef>
              <a:buClr>
                <a:srgbClr val="ACC2C9"/>
              </a:buClr>
              <a:buSzPts val="1600"/>
            </a:pPr>
            <a:r>
              <a:rPr lang="en-US" sz="1600" dirty="0"/>
              <a:t>Na, </a:t>
            </a:r>
            <a:r>
              <a:rPr lang="en-US" sz="1600" dirty="0" err="1"/>
              <a:t>Ar</a:t>
            </a:r>
            <a:r>
              <a:rPr lang="en-US" sz="1600" dirty="0"/>
              <a:t>, Al, S, I</a:t>
            </a:r>
            <a:endParaRPr dirty="0"/>
          </a:p>
          <a:p>
            <a:pPr marL="273050" indent="-273050">
              <a:spcBef>
                <a:spcPts val="400"/>
              </a:spcBef>
              <a:buClr>
                <a:schemeClr val="lt1"/>
              </a:buClr>
              <a:buNone/>
            </a:pPr>
            <a:endParaRPr sz="2000" dirty="0"/>
          </a:p>
          <a:p>
            <a:pPr marL="273050" indent="-273050">
              <a:spcBef>
                <a:spcPts val="400"/>
              </a:spcBef>
              <a:buClr>
                <a:srgbClr val="ACC2C9"/>
              </a:buClr>
              <a:buSzPts val="2000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The properties of the elements follow certain patterns, or TRENDS, due to the patterns in the electron configurations, which allow predictions of element properties.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19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84363" y="280987"/>
            <a:ext cx="8326437" cy="785812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9"/>
          <p:cNvSpPr txBox="1">
            <a:spLocks noGrp="1"/>
          </p:cNvSpPr>
          <p:nvPr>
            <p:ph type="body" idx="1"/>
          </p:nvPr>
        </p:nvSpPr>
        <p:spPr>
          <a:xfrm>
            <a:off x="1981200" y="1066800"/>
            <a:ext cx="8229600" cy="50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lt2"/>
              </a:buClr>
              <a:buNone/>
            </a:pPr>
            <a:r>
              <a:rPr lang="en-US"/>
              <a:t>noble gases: outer s and p sublevels are filled</a:t>
            </a:r>
            <a:endParaRPr/>
          </a:p>
          <a:p>
            <a:pPr marL="0" indent="0">
              <a:buClr>
                <a:schemeClr val="lt1"/>
              </a:buClr>
              <a:buNone/>
            </a:pPr>
            <a:endParaRPr/>
          </a:p>
          <a:p>
            <a:pPr marL="0" indent="0">
              <a:buClr>
                <a:schemeClr val="lt2"/>
              </a:buClr>
              <a:buNone/>
            </a:pPr>
            <a:r>
              <a:rPr lang="en-US"/>
              <a:t>representative elements: s and p sublevels are filling</a:t>
            </a:r>
            <a:endParaRPr/>
          </a:p>
          <a:p>
            <a:pPr marL="0" indent="0">
              <a:buClr>
                <a:schemeClr val="lt1"/>
              </a:buClr>
              <a:buNone/>
            </a:pPr>
            <a:endParaRPr/>
          </a:p>
          <a:p>
            <a:pPr marL="0" indent="0">
              <a:buClr>
                <a:schemeClr val="lt2"/>
              </a:buClr>
              <a:buNone/>
            </a:pPr>
            <a:r>
              <a:rPr lang="en-US"/>
              <a:t>transition metals: d sublevel is filling</a:t>
            </a:r>
            <a:endParaRPr/>
          </a:p>
          <a:p>
            <a:pPr marL="0" indent="0">
              <a:buClr>
                <a:schemeClr val="lt1"/>
              </a:buClr>
              <a:buNone/>
            </a:pPr>
            <a:endParaRPr/>
          </a:p>
          <a:p>
            <a:pPr marL="0" indent="0">
              <a:buClr>
                <a:schemeClr val="lt2"/>
              </a:buClr>
              <a:buNone/>
            </a:pPr>
            <a:r>
              <a:rPr lang="en-US"/>
              <a:t>inner transition metals: f sublevel is filling</a:t>
            </a:r>
            <a:endParaRPr/>
          </a:p>
          <a:p>
            <a:pPr marL="0" indent="0">
              <a:buClr>
                <a:schemeClr val="lt1"/>
              </a:buClr>
              <a:buNone/>
            </a:pPr>
            <a:endParaRPr/>
          </a:p>
          <a:p>
            <a:pPr marL="0" indent="0">
              <a:buClr>
                <a:schemeClr val="lt2"/>
              </a:buClr>
              <a:buNone/>
            </a:pPr>
            <a:r>
              <a:rPr lang="en-US"/>
              <a:t>metals vs. nonmetals</a:t>
            </a:r>
            <a:endParaRPr/>
          </a:p>
          <a:p>
            <a:pPr marL="547687" lvl="1" indent="-192087">
              <a:spcBef>
                <a:spcPts val="480"/>
              </a:spcBef>
              <a:buClr>
                <a:srgbClr val="ACC2C9"/>
              </a:buClr>
              <a:buSzPts val="2400"/>
            </a:pPr>
            <a:r>
              <a:rPr lang="en-US" sz="2400"/>
              <a:t>metal: valence shell mostly empty</a:t>
            </a:r>
            <a:endParaRPr/>
          </a:p>
          <a:p>
            <a:pPr marL="547687" lvl="1" indent="-192087">
              <a:spcBef>
                <a:spcPts val="480"/>
              </a:spcBef>
              <a:buClr>
                <a:srgbClr val="ACC2C9"/>
              </a:buClr>
              <a:buSzPts val="2400"/>
            </a:pPr>
            <a:r>
              <a:rPr lang="en-US" sz="2400"/>
              <a:t>non-metal: valence shell mostly full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"/>
          <p:cNvSpPr/>
          <p:nvPr/>
        </p:nvSpPr>
        <p:spPr>
          <a:xfrm>
            <a:off x="5922075" y="1624700"/>
            <a:ext cx="1972800" cy="90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6" name="Google Shape;316;p20"/>
          <p:cNvSpPr/>
          <p:nvPr/>
        </p:nvSpPr>
        <p:spPr>
          <a:xfrm>
            <a:off x="2237851" y="1563450"/>
            <a:ext cx="1752600" cy="90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17" name="Google Shape;317;p20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84363" y="280988"/>
            <a:ext cx="8326437" cy="706437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0"/>
          <p:cNvSpPr txBox="1">
            <a:spLocks noGrp="1"/>
          </p:cNvSpPr>
          <p:nvPr>
            <p:ph type="body" idx="1"/>
          </p:nvPr>
        </p:nvSpPr>
        <p:spPr>
          <a:xfrm>
            <a:off x="1828800" y="990600"/>
            <a:ext cx="85344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lt2"/>
              </a:buClr>
              <a:buNone/>
            </a:pPr>
            <a:r>
              <a:rPr lang="en-US" dirty="0"/>
              <a:t> 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Coulomb’s Law and Nuclear Charge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  <a:p>
            <a:pPr marL="0" indent="152400">
              <a:buClr>
                <a:srgbClr val="ACC2C9"/>
              </a:buClr>
              <a:buSzPts val="2400"/>
              <a:buNone/>
            </a:pPr>
            <a:endParaRPr dirty="0"/>
          </a:p>
          <a:p>
            <a:pPr marL="0" indent="152400">
              <a:buClr>
                <a:srgbClr val="ACC2C9"/>
              </a:buClr>
              <a:buSzPts val="2400"/>
              <a:buNone/>
            </a:pPr>
            <a:endParaRPr dirty="0"/>
          </a:p>
          <a:p>
            <a:pPr marL="365125" lvl="1" indent="-9525">
              <a:buClr>
                <a:schemeClr val="lt1"/>
              </a:buClr>
              <a:buNone/>
            </a:pPr>
            <a:endParaRPr dirty="0"/>
          </a:p>
          <a:p>
            <a:pPr marL="365125" lvl="1" indent="-9525">
              <a:buClr>
                <a:schemeClr val="lt1"/>
              </a:buClr>
              <a:buNone/>
            </a:pPr>
            <a:r>
              <a:rPr lang="en-US" dirty="0"/>
              <a:t>F = electrostatic force 			E = energy</a:t>
            </a:r>
            <a:endParaRPr dirty="0"/>
          </a:p>
          <a:p>
            <a:pPr marL="365125" lvl="1" indent="-9525">
              <a:buClr>
                <a:schemeClr val="lt1"/>
              </a:buClr>
              <a:buNone/>
            </a:pPr>
            <a:r>
              <a:rPr lang="en-US" dirty="0"/>
              <a:t>q = charge						q = charge</a:t>
            </a:r>
            <a:endParaRPr dirty="0"/>
          </a:p>
          <a:p>
            <a:pPr marL="365125" lvl="1" indent="-9525">
              <a:buClr>
                <a:schemeClr val="lt1"/>
              </a:buClr>
              <a:buNone/>
            </a:pPr>
            <a:r>
              <a:rPr lang="en-US" dirty="0"/>
              <a:t>r = distance from nucleus			r = distance from nucleus</a:t>
            </a:r>
            <a:endParaRPr dirty="0"/>
          </a:p>
          <a:p>
            <a:pPr marL="365125" lvl="1" indent="-9525">
              <a:buClr>
                <a:schemeClr val="lt1"/>
              </a:buClr>
              <a:buNone/>
            </a:pPr>
            <a:r>
              <a:rPr lang="en-US" dirty="0"/>
              <a:t>k = constant						k = constant</a:t>
            </a:r>
            <a:endParaRPr dirty="0"/>
          </a:p>
          <a:p>
            <a:pPr marL="365125" lvl="1" indent="-9525">
              <a:buClr>
                <a:schemeClr val="lt1"/>
              </a:buClr>
              <a:buNone/>
            </a:pPr>
            <a:endParaRPr dirty="0"/>
          </a:p>
          <a:p>
            <a:pPr marL="365125" lvl="1" indent="-9525">
              <a:spcBef>
                <a:spcPts val="320"/>
              </a:spcBef>
              <a:buClr>
                <a:schemeClr val="lt1"/>
              </a:buClr>
              <a:buNone/>
            </a:pPr>
            <a:r>
              <a:rPr lang="en-US" sz="1600" dirty="0"/>
              <a:t>larger charge = stronger force			larger charge = bigger energy change</a:t>
            </a:r>
            <a:endParaRPr dirty="0"/>
          </a:p>
          <a:p>
            <a:pPr marL="365125" lvl="1" indent="-9525">
              <a:spcBef>
                <a:spcPts val="320"/>
              </a:spcBef>
              <a:buClr>
                <a:schemeClr val="lt1"/>
              </a:buClr>
              <a:buNone/>
            </a:pPr>
            <a:r>
              <a:rPr lang="en-US" sz="1600" dirty="0"/>
              <a:t>larger distance  = weaker force			larger distance  = smaller energy change</a:t>
            </a:r>
            <a:endParaRPr dirty="0"/>
          </a:p>
          <a:p>
            <a:pPr marL="0" indent="0">
              <a:buNone/>
            </a:pPr>
            <a:endParaRPr sz="1600" dirty="0">
              <a:solidFill>
                <a:schemeClr val="lt1"/>
              </a:solidFill>
            </a:endParaRPr>
          </a:p>
        </p:txBody>
      </p:sp>
      <p:pic>
        <p:nvPicPr>
          <p:cNvPr id="319" name="Google Shape;31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0" y="1524000"/>
            <a:ext cx="15399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650" y="1611800"/>
            <a:ext cx="1752600" cy="9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21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54225" y="255588"/>
            <a:ext cx="7931150" cy="86042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1"/>
          <p:cNvSpPr txBox="1">
            <a:spLocks noGrp="1"/>
          </p:cNvSpPr>
          <p:nvPr>
            <p:ph type="body" idx="1"/>
          </p:nvPr>
        </p:nvSpPr>
        <p:spPr>
          <a:xfrm>
            <a:off x="1981200" y="1219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indent="-273050">
              <a:spcBef>
                <a:spcPts val="0"/>
              </a:spcBef>
              <a:buClr>
                <a:schemeClr val="lt2"/>
              </a:buClr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Inner electrons repel outer electrons, partially counteracting 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  <a:p>
            <a:pPr marL="273050" indent="-273050">
              <a:buClr>
                <a:schemeClr val="lt2"/>
              </a:buClr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attraction of protons in nucleus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  <a:p>
            <a:pPr marL="273050" indent="-273050">
              <a:lnSpc>
                <a:spcPct val="40000"/>
              </a:lnSpc>
              <a:buClr>
                <a:schemeClr val="lt1"/>
              </a:buClr>
              <a:buNone/>
            </a:pPr>
            <a:endParaRPr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  <a:p>
            <a:pPr marL="273050" indent="-273050">
              <a:buClr>
                <a:schemeClr val="lt2"/>
              </a:buClr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electron–electron repulsion effect is called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shielding</a:t>
            </a:r>
          </a:p>
          <a:p>
            <a:pPr marL="273050" indent="-273050">
              <a:buClr>
                <a:schemeClr val="lt2"/>
              </a:buClr>
              <a:buNone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*Full energy levels provide shielding between the nucleus and valence electrons.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  <a:p>
            <a:pPr marL="273050" indent="-273050">
              <a:lnSpc>
                <a:spcPct val="10000"/>
              </a:lnSpc>
              <a:spcBef>
                <a:spcPts val="780"/>
              </a:spcBef>
              <a:buClr>
                <a:schemeClr val="lt1"/>
              </a:buClr>
              <a:buNone/>
            </a:pPr>
            <a:endParaRPr sz="3900" dirty="0"/>
          </a:p>
          <a:p>
            <a:pPr marL="273050" indent="-273050">
              <a:lnSpc>
                <a:spcPct val="10000"/>
              </a:lnSpc>
              <a:spcBef>
                <a:spcPts val="780"/>
              </a:spcBef>
              <a:buClr>
                <a:schemeClr val="lt1"/>
              </a:buClr>
              <a:buNone/>
            </a:pPr>
            <a:endParaRPr sz="3900" dirty="0"/>
          </a:p>
          <a:p>
            <a:pPr marL="0" indent="0">
              <a:buNone/>
            </a:pPr>
            <a:endParaRPr sz="3900" dirty="0"/>
          </a:p>
        </p:txBody>
      </p:sp>
      <p:pic>
        <p:nvPicPr>
          <p:cNvPr id="327" name="Google Shape;32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1200" y="3722078"/>
            <a:ext cx="3581400" cy="270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22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54225" y="182563"/>
            <a:ext cx="7931150" cy="85407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2"/>
          <p:cNvSpPr txBox="1">
            <a:spLocks noGrp="1"/>
          </p:cNvSpPr>
          <p:nvPr>
            <p:ph type="body" idx="1"/>
          </p:nvPr>
        </p:nvSpPr>
        <p:spPr>
          <a:xfrm>
            <a:off x="2057400" y="2209800"/>
            <a:ext cx="72009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indent="-273050">
              <a:spcBef>
                <a:spcPts val="0"/>
              </a:spcBef>
              <a:buClr>
                <a:schemeClr val="lt2"/>
              </a:buClr>
              <a:buNone/>
            </a:pPr>
            <a:r>
              <a:rPr lang="en-US" sz="2000" b="1" i="1"/>
              <a:t>Z</a:t>
            </a:r>
            <a:r>
              <a:rPr lang="en-US" sz="2000" b="1" i="1" baseline="-25000"/>
              <a:t>eff</a:t>
            </a:r>
            <a:r>
              <a:rPr lang="en-US" sz="2000"/>
              <a:t> 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 sz="2000"/>
              <a:t>is lower than actual nuclear charge due to shielding.</a:t>
            </a:r>
            <a:endParaRPr/>
          </a:p>
          <a:p>
            <a:pPr marL="273050" indent="-273050">
              <a:spcBef>
                <a:spcPts val="400"/>
              </a:spcBef>
              <a:buClr>
                <a:schemeClr val="lt1"/>
              </a:buClr>
              <a:buNone/>
            </a:pPr>
            <a:endParaRPr sz="2000"/>
          </a:p>
          <a:p>
            <a:pPr marL="273050" indent="-273050">
              <a:spcBef>
                <a:spcPts val="400"/>
              </a:spcBef>
              <a:buClr>
                <a:schemeClr val="lt2"/>
              </a:buClr>
              <a:buNone/>
            </a:pPr>
            <a:r>
              <a:rPr lang="en-US" sz="2000" i="1"/>
              <a:t>Z</a:t>
            </a:r>
            <a:r>
              <a:rPr lang="en-US" sz="2000" i="1" baseline="-25000"/>
              <a:t>eff</a:t>
            </a:r>
            <a:r>
              <a:rPr lang="en-US" sz="2000"/>
              <a:t>  increases toward nucleus : </a:t>
            </a:r>
            <a:r>
              <a:rPr lang="en-US" sz="2000" i="1"/>
              <a:t>ns &gt; np &gt; nd &gt; nf</a:t>
            </a:r>
            <a:endParaRPr/>
          </a:p>
        </p:txBody>
      </p:sp>
      <p:sp>
        <p:nvSpPr>
          <p:cNvPr id="334" name="Google Shape;334;p22"/>
          <p:cNvSpPr txBox="1"/>
          <p:nvPr/>
        </p:nvSpPr>
        <p:spPr>
          <a:xfrm>
            <a:off x="2057400" y="1066801"/>
            <a:ext cx="80010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</a:pPr>
            <a:r>
              <a:rPr lang="en-US" sz="2000" i="1" kern="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Effective Nuclear Charge</a:t>
            </a:r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( </a:t>
            </a:r>
            <a:r>
              <a:rPr lang="en-US" sz="2000" i="1" kern="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-US" sz="2000" i="1" kern="0" baseline="-25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eff </a:t>
            </a:r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): the net nuclear charge felt by an electron</a:t>
            </a:r>
            <a:endParaRPr sz="1400" kern="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23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92287" y="274638"/>
            <a:ext cx="8418512" cy="1023937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3"/>
          <p:cNvSpPr txBox="1">
            <a:spLocks noGrp="1"/>
          </p:cNvSpPr>
          <p:nvPr>
            <p:ph type="body" idx="1"/>
          </p:nvPr>
        </p:nvSpPr>
        <p:spPr>
          <a:xfrm>
            <a:off x="1981200" y="1295400"/>
            <a:ext cx="8229600" cy="51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273050" indent="-273050">
              <a:lnSpc>
                <a:spcPct val="150000"/>
              </a:lnSpc>
              <a:spcBef>
                <a:spcPts val="0"/>
              </a:spcBef>
              <a:buClr>
                <a:schemeClr val="lt2"/>
              </a:buClr>
              <a:buNone/>
            </a:pPr>
            <a:r>
              <a:rPr lang="en-US" sz="1800" b="1" u="sng"/>
              <a:t>Increases across (left to right) within a period</a:t>
            </a:r>
            <a:endParaRPr sz="1800" b="1" u="sng"/>
          </a:p>
          <a:p>
            <a:pPr marL="273050" indent="-273050">
              <a:lnSpc>
                <a:spcPct val="150000"/>
              </a:lnSpc>
              <a:buClr>
                <a:schemeClr val="lt2"/>
              </a:buClr>
              <a:buNone/>
            </a:pPr>
            <a:r>
              <a:rPr lang="en-US" sz="1800"/>
              <a:t>   -electrons feel greater force from nucleus</a:t>
            </a:r>
            <a:endParaRPr sz="1800"/>
          </a:p>
          <a:p>
            <a:pPr marL="273050" indent="-273050">
              <a:lnSpc>
                <a:spcPct val="150000"/>
              </a:lnSpc>
              <a:buClr>
                <a:schemeClr val="lt2"/>
              </a:buClr>
              <a:buNone/>
            </a:pPr>
            <a:r>
              <a:rPr lang="en-US" sz="1800"/>
              <a:t>   -more energy required to remove electron</a:t>
            </a:r>
            <a:endParaRPr sz="1800"/>
          </a:p>
          <a:p>
            <a:pPr marL="273050" indent="-273050">
              <a:lnSpc>
                <a:spcPct val="150000"/>
              </a:lnSpc>
              <a:buClr>
                <a:schemeClr val="lt2"/>
              </a:buClr>
              <a:buNone/>
            </a:pPr>
            <a:r>
              <a:rPr lang="en-US" sz="1800"/>
              <a:t>   </a:t>
            </a:r>
            <a:r>
              <a:rPr lang="en-US" sz="1800">
                <a:solidFill>
                  <a:srgbClr val="FFFF00"/>
                </a:solidFill>
              </a:rPr>
              <a:t>-words to use:  same energy level, more protons, similar shielding =&gt; greater (Coulombic or electrostatic) force of attraction</a:t>
            </a:r>
            <a:endParaRPr sz="1800">
              <a:solidFill>
                <a:srgbClr val="FFFF00"/>
              </a:solidFill>
            </a:endParaRPr>
          </a:p>
          <a:p>
            <a:pPr marL="273050" indent="-273050">
              <a:lnSpc>
                <a:spcPct val="150000"/>
              </a:lnSpc>
              <a:buClr>
                <a:schemeClr val="lt2"/>
              </a:buClr>
              <a:buNone/>
            </a:pPr>
            <a:r>
              <a:rPr lang="en-US" sz="1800" b="1" u="sng"/>
              <a:t>“Decreases” down (top to bottom) within a group</a:t>
            </a:r>
            <a:endParaRPr sz="1800" b="1" u="sng"/>
          </a:p>
          <a:p>
            <a:pPr marL="273050" indent="-273050">
              <a:lnSpc>
                <a:spcPct val="150000"/>
              </a:lnSpc>
              <a:buClr>
                <a:schemeClr val="lt2"/>
              </a:buClr>
              <a:buNone/>
            </a:pPr>
            <a:r>
              <a:rPr lang="en-US" sz="1800"/>
              <a:t>   -electrons feel less force from nucleus</a:t>
            </a:r>
            <a:endParaRPr sz="1800"/>
          </a:p>
          <a:p>
            <a:pPr marL="273050" indent="-273050">
              <a:lnSpc>
                <a:spcPct val="150000"/>
              </a:lnSpc>
              <a:buClr>
                <a:schemeClr val="lt2"/>
              </a:buClr>
              <a:buNone/>
            </a:pPr>
            <a:r>
              <a:rPr lang="en-US" sz="1800"/>
              <a:t>   -less energy required to remove electron</a:t>
            </a:r>
            <a:endParaRPr sz="1800"/>
          </a:p>
          <a:p>
            <a:pPr marL="273050" indent="-273050">
              <a:lnSpc>
                <a:spcPct val="150000"/>
              </a:lnSpc>
              <a:buClr>
                <a:schemeClr val="lt2"/>
              </a:buClr>
              <a:buNone/>
            </a:pPr>
            <a:r>
              <a:rPr lang="en-US" sz="1800"/>
              <a:t>   </a:t>
            </a:r>
            <a:r>
              <a:rPr lang="en-US" sz="1800">
                <a:solidFill>
                  <a:srgbClr val="FFFF00"/>
                </a:solidFill>
              </a:rPr>
              <a:t>-words to use: higher energy level, further from nucleus, more shielding =&gt; weaker (Coulombic or electrostatic) force of attraction</a:t>
            </a:r>
            <a:endParaRPr sz="1800">
              <a:solidFill>
                <a:srgbClr val="FFFF00"/>
              </a:solidFill>
            </a:endParaRPr>
          </a:p>
          <a:p>
            <a:pPr marL="273050" indent="-273050">
              <a:lnSpc>
                <a:spcPct val="150000"/>
              </a:lnSpc>
              <a:buClr>
                <a:schemeClr val="lt2"/>
              </a:buClr>
              <a:buNone/>
            </a:pP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Thatch">
  <a:themeElements>
    <a:clrScheme name="Thatch">
      <a:dk1>
        <a:srgbClr val="000000"/>
      </a:dk1>
      <a:lt1>
        <a:srgbClr val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atch">
  <a:themeElements>
    <a:clrScheme name="Thatch">
      <a:dk1>
        <a:srgbClr val="000000"/>
      </a:dk1>
      <a:lt1>
        <a:srgbClr val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1055</Words>
  <Application>Microsoft Office PowerPoint</Application>
  <PresentationFormat>Widescreen</PresentationFormat>
  <Paragraphs>133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Questrial</vt:lpstr>
      <vt:lpstr>Times New Roman</vt:lpstr>
      <vt:lpstr>1_Thatch</vt:lpstr>
      <vt:lpstr>Thatch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Drusky, Tristan</dc:creator>
  <cp:lastModifiedBy>Drusky, Tristan</cp:lastModifiedBy>
  <cp:revision>6</cp:revision>
  <dcterms:created xsi:type="dcterms:W3CDTF">2020-12-01T14:14:34Z</dcterms:created>
  <dcterms:modified xsi:type="dcterms:W3CDTF">2020-12-02T15:57:58Z</dcterms:modified>
</cp:coreProperties>
</file>