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1"/>
  </p:sldMasterIdLst>
  <p:sldIdLst>
    <p:sldId id="256" r:id="rId2"/>
    <p:sldId id="258" r:id="rId3"/>
    <p:sldId id="259" r:id="rId4"/>
    <p:sldId id="260" r:id="rId5"/>
    <p:sldId id="266" r:id="rId6"/>
    <p:sldId id="257" r:id="rId7"/>
    <p:sldId id="263" r:id="rId8"/>
    <p:sldId id="265" r:id="rId9"/>
    <p:sldId id="261" r:id="rId10"/>
    <p:sldId id="264"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678E22-E0AD-F006-5495-CFDE1930D3A3}" v="54" dt="2021-12-07T02:49:57.805"/>
    <p1510:client id="{5823C55D-14C9-0BC4-5304-357F1881E291}" v="330" dt="2021-12-07T04:25:00.520"/>
    <p1510:client id="{6185DD3B-964F-4F67-BDCE-43B5D4814738}" v="327" dt="2021-12-07T00:08:22.836"/>
    <p1510:client id="{84AE60D3-D87B-0891-D256-E260CAB8EF2F}" v="12" dt="2021-12-01T17:55:47.612"/>
    <p1510:client id="{C39129D4-62B3-7161-15E9-50C582A6A065}" v="20" dt="2021-12-07T02:47:12.306"/>
    <p1510:client id="{D157513C-161F-73EB-8873-87A0F536687B}" v="1" dt="2021-12-07T14:42:04.762"/>
    <p1510:client id="{D2BFB70F-3B1D-21B3-0A0D-C3B0966A1FAF}" v="39" dt="2021-12-07T13:45:26.856"/>
    <p1510:client id="{E4365A7F-ED2F-9B21-C97E-64EDDC3FD1DD}" v="8" dt="2021-12-07T14:26:49.472"/>
    <p1510:client id="{F2AD7531-7CFB-D385-4912-13AFA88A3979}" v="1437" dt="2021-12-07T14:49:34.160"/>
    <p1510:client id="{FBB82A08-E264-3DFF-C66E-1A133678D2D4}" v="16" dt="2021-12-07T05:56:53.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varria-Service, Madalyn" userId="S::5718093838@students.santarosa.k12.fl.us::8c0effe2-63d3-4411-8f2b-708e839958c6" providerId="AD" clId="Web-{84AE60D3-D87B-0891-D256-E260CAB8EF2F}"/>
    <pc:docChg chg="addSld modSld addMainMaster delMainMaster">
      <pc:chgData name="Chavarria-Service, Madalyn" userId="S::5718093838@students.santarosa.k12.fl.us::8c0effe2-63d3-4411-8f2b-708e839958c6" providerId="AD" clId="Web-{84AE60D3-D87B-0891-D256-E260CAB8EF2F}" dt="2021-12-01T17:55:47.612" v="11"/>
      <pc:docMkLst>
        <pc:docMk/>
      </pc:docMkLst>
      <pc:sldChg chg="addSp modSp mod setBg modClrScheme chgLayout">
        <pc:chgData name="Chavarria-Service, Madalyn" userId="S::5718093838@students.santarosa.k12.fl.us::8c0effe2-63d3-4411-8f2b-708e839958c6" providerId="AD" clId="Web-{84AE60D3-D87B-0891-D256-E260CAB8EF2F}" dt="2021-12-01T17:55:13.065" v="10"/>
        <pc:sldMkLst>
          <pc:docMk/>
          <pc:sldMk cId="109857222" sldId="256"/>
        </pc:sldMkLst>
        <pc:spChg chg="mod">
          <ac:chgData name="Chavarria-Service, Madalyn" userId="S::5718093838@students.santarosa.k12.fl.us::8c0effe2-63d3-4411-8f2b-708e839958c6" providerId="AD" clId="Web-{84AE60D3-D87B-0891-D256-E260CAB8EF2F}" dt="2021-12-01T17:55:13.065" v="10"/>
          <ac:spMkLst>
            <pc:docMk/>
            <pc:sldMk cId="109857222" sldId="256"/>
            <ac:spMk id="2" creationId="{00000000-0000-0000-0000-000000000000}"/>
          </ac:spMkLst>
        </pc:spChg>
        <pc:spChg chg="mod">
          <ac:chgData name="Chavarria-Service, Madalyn" userId="S::5718093838@students.santarosa.k12.fl.us::8c0effe2-63d3-4411-8f2b-708e839958c6" providerId="AD" clId="Web-{84AE60D3-D87B-0891-D256-E260CAB8EF2F}" dt="2021-12-01T17:55:13.065" v="10"/>
          <ac:spMkLst>
            <pc:docMk/>
            <pc:sldMk cId="109857222" sldId="256"/>
            <ac:spMk id="3" creationId="{00000000-0000-0000-0000-000000000000}"/>
          </ac:spMkLst>
        </pc:spChg>
        <pc:spChg chg="add">
          <ac:chgData name="Chavarria-Service, Madalyn" userId="S::5718093838@students.santarosa.k12.fl.us::8c0effe2-63d3-4411-8f2b-708e839958c6" providerId="AD" clId="Web-{84AE60D3-D87B-0891-D256-E260CAB8EF2F}" dt="2021-12-01T17:55:13.065" v="10"/>
          <ac:spMkLst>
            <pc:docMk/>
            <pc:sldMk cId="109857222" sldId="256"/>
            <ac:spMk id="9" creationId="{F792EA91-3BEC-413E-9CC0-329F1915EC65}"/>
          </ac:spMkLst>
        </pc:spChg>
        <pc:spChg chg="add">
          <ac:chgData name="Chavarria-Service, Madalyn" userId="S::5718093838@students.santarosa.k12.fl.us::8c0effe2-63d3-4411-8f2b-708e839958c6" providerId="AD" clId="Web-{84AE60D3-D87B-0891-D256-E260CAB8EF2F}" dt="2021-12-01T17:55:13.065" v="10"/>
          <ac:spMkLst>
            <pc:docMk/>
            <pc:sldMk cId="109857222" sldId="256"/>
            <ac:spMk id="11" creationId="{B97C0394-A9D4-466F-A671-B2752CC7F79E}"/>
          </ac:spMkLst>
        </pc:spChg>
        <pc:picChg chg="add">
          <ac:chgData name="Chavarria-Service, Madalyn" userId="S::5718093838@students.santarosa.k12.fl.us::8c0effe2-63d3-4411-8f2b-708e839958c6" providerId="AD" clId="Web-{84AE60D3-D87B-0891-D256-E260CAB8EF2F}" dt="2021-12-01T17:55:13.065" v="10"/>
          <ac:picMkLst>
            <pc:docMk/>
            <pc:sldMk cId="109857222" sldId="256"/>
            <ac:picMk id="4" creationId="{F6508D80-F584-41C2-810B-89C07D6574BD}"/>
          </ac:picMkLst>
        </pc:picChg>
      </pc:sldChg>
      <pc:sldChg chg="new">
        <pc:chgData name="Chavarria-Service, Madalyn" userId="S::5718093838@students.santarosa.k12.fl.us::8c0effe2-63d3-4411-8f2b-708e839958c6" providerId="AD" clId="Web-{84AE60D3-D87B-0891-D256-E260CAB8EF2F}" dt="2021-12-01T17:55:47.612" v="11"/>
        <pc:sldMkLst>
          <pc:docMk/>
          <pc:sldMk cId="1312747255" sldId="257"/>
        </pc:sldMkLst>
      </pc:sldChg>
      <pc:sldMasterChg chg="del delSldLayout">
        <pc:chgData name="Chavarria-Service, Madalyn" userId="S::5718093838@students.santarosa.k12.fl.us::8c0effe2-63d3-4411-8f2b-708e839958c6" providerId="AD" clId="Web-{84AE60D3-D87B-0891-D256-E260CAB8EF2F}" dt="2021-12-01T17:55:13.065" v="10"/>
        <pc:sldMasterMkLst>
          <pc:docMk/>
          <pc:sldMasterMk cId="2460954070" sldId="2147483660"/>
        </pc:sldMasterMkLst>
        <pc:sldLayoutChg chg="del">
          <pc:chgData name="Chavarria-Service, Madalyn" userId="S::5718093838@students.santarosa.k12.fl.us::8c0effe2-63d3-4411-8f2b-708e839958c6" providerId="AD" clId="Web-{84AE60D3-D87B-0891-D256-E260CAB8EF2F}" dt="2021-12-01T17:55:13.065" v="10"/>
          <pc:sldLayoutMkLst>
            <pc:docMk/>
            <pc:sldMasterMk cId="2460954070" sldId="2147483660"/>
            <pc:sldLayoutMk cId="2385387890" sldId="2147483661"/>
          </pc:sldLayoutMkLst>
        </pc:sldLayoutChg>
        <pc:sldLayoutChg chg="del">
          <pc:chgData name="Chavarria-Service, Madalyn" userId="S::5718093838@students.santarosa.k12.fl.us::8c0effe2-63d3-4411-8f2b-708e839958c6" providerId="AD" clId="Web-{84AE60D3-D87B-0891-D256-E260CAB8EF2F}" dt="2021-12-01T17:55:13.065" v="10"/>
          <pc:sldLayoutMkLst>
            <pc:docMk/>
            <pc:sldMasterMk cId="2460954070" sldId="2147483660"/>
            <pc:sldLayoutMk cId="949138452" sldId="2147483662"/>
          </pc:sldLayoutMkLst>
        </pc:sldLayoutChg>
        <pc:sldLayoutChg chg="del">
          <pc:chgData name="Chavarria-Service, Madalyn" userId="S::5718093838@students.santarosa.k12.fl.us::8c0effe2-63d3-4411-8f2b-708e839958c6" providerId="AD" clId="Web-{84AE60D3-D87B-0891-D256-E260CAB8EF2F}" dt="2021-12-01T17:55:13.065" v="10"/>
          <pc:sldLayoutMkLst>
            <pc:docMk/>
            <pc:sldMasterMk cId="2460954070" sldId="2147483660"/>
            <pc:sldLayoutMk cId="2591524520" sldId="2147483663"/>
          </pc:sldLayoutMkLst>
        </pc:sldLayoutChg>
        <pc:sldLayoutChg chg="del">
          <pc:chgData name="Chavarria-Service, Madalyn" userId="S::5718093838@students.santarosa.k12.fl.us::8c0effe2-63d3-4411-8f2b-708e839958c6" providerId="AD" clId="Web-{84AE60D3-D87B-0891-D256-E260CAB8EF2F}" dt="2021-12-01T17:55:13.065" v="10"/>
          <pc:sldLayoutMkLst>
            <pc:docMk/>
            <pc:sldMasterMk cId="2460954070" sldId="2147483660"/>
            <pc:sldLayoutMk cId="1203092039" sldId="2147483664"/>
          </pc:sldLayoutMkLst>
        </pc:sldLayoutChg>
        <pc:sldLayoutChg chg="del">
          <pc:chgData name="Chavarria-Service, Madalyn" userId="S::5718093838@students.santarosa.k12.fl.us::8c0effe2-63d3-4411-8f2b-708e839958c6" providerId="AD" clId="Web-{84AE60D3-D87B-0891-D256-E260CAB8EF2F}" dt="2021-12-01T17:55:13.065" v="10"/>
          <pc:sldLayoutMkLst>
            <pc:docMk/>
            <pc:sldMasterMk cId="2460954070" sldId="2147483660"/>
            <pc:sldLayoutMk cId="3733172339" sldId="2147483665"/>
          </pc:sldLayoutMkLst>
        </pc:sldLayoutChg>
        <pc:sldLayoutChg chg="del">
          <pc:chgData name="Chavarria-Service, Madalyn" userId="S::5718093838@students.santarosa.k12.fl.us::8c0effe2-63d3-4411-8f2b-708e839958c6" providerId="AD" clId="Web-{84AE60D3-D87B-0891-D256-E260CAB8EF2F}" dt="2021-12-01T17:55:13.065" v="10"/>
          <pc:sldLayoutMkLst>
            <pc:docMk/>
            <pc:sldMasterMk cId="2460954070" sldId="2147483660"/>
            <pc:sldLayoutMk cId="3210312558" sldId="2147483666"/>
          </pc:sldLayoutMkLst>
        </pc:sldLayoutChg>
        <pc:sldLayoutChg chg="del">
          <pc:chgData name="Chavarria-Service, Madalyn" userId="S::5718093838@students.santarosa.k12.fl.us::8c0effe2-63d3-4411-8f2b-708e839958c6" providerId="AD" clId="Web-{84AE60D3-D87B-0891-D256-E260CAB8EF2F}" dt="2021-12-01T17:55:13.065" v="10"/>
          <pc:sldLayoutMkLst>
            <pc:docMk/>
            <pc:sldMasterMk cId="2460954070" sldId="2147483660"/>
            <pc:sldLayoutMk cId="3146388984" sldId="2147483667"/>
          </pc:sldLayoutMkLst>
        </pc:sldLayoutChg>
        <pc:sldLayoutChg chg="del">
          <pc:chgData name="Chavarria-Service, Madalyn" userId="S::5718093838@students.santarosa.k12.fl.us::8c0effe2-63d3-4411-8f2b-708e839958c6" providerId="AD" clId="Web-{84AE60D3-D87B-0891-D256-E260CAB8EF2F}" dt="2021-12-01T17:55:13.065" v="10"/>
          <pc:sldLayoutMkLst>
            <pc:docMk/>
            <pc:sldMasterMk cId="2460954070" sldId="2147483660"/>
            <pc:sldLayoutMk cId="3171841454" sldId="2147483668"/>
          </pc:sldLayoutMkLst>
        </pc:sldLayoutChg>
        <pc:sldLayoutChg chg="del">
          <pc:chgData name="Chavarria-Service, Madalyn" userId="S::5718093838@students.santarosa.k12.fl.us::8c0effe2-63d3-4411-8f2b-708e839958c6" providerId="AD" clId="Web-{84AE60D3-D87B-0891-D256-E260CAB8EF2F}" dt="2021-12-01T17:55:13.065" v="10"/>
          <pc:sldLayoutMkLst>
            <pc:docMk/>
            <pc:sldMasterMk cId="2460954070" sldId="2147483660"/>
            <pc:sldLayoutMk cId="1718958274" sldId="2147483669"/>
          </pc:sldLayoutMkLst>
        </pc:sldLayoutChg>
        <pc:sldLayoutChg chg="del">
          <pc:chgData name="Chavarria-Service, Madalyn" userId="S::5718093838@students.santarosa.k12.fl.us::8c0effe2-63d3-4411-8f2b-708e839958c6" providerId="AD" clId="Web-{84AE60D3-D87B-0891-D256-E260CAB8EF2F}" dt="2021-12-01T17:55:13.065" v="10"/>
          <pc:sldLayoutMkLst>
            <pc:docMk/>
            <pc:sldMasterMk cId="2460954070" sldId="2147483660"/>
            <pc:sldLayoutMk cId="2202905451" sldId="2147483670"/>
          </pc:sldLayoutMkLst>
        </pc:sldLayoutChg>
        <pc:sldLayoutChg chg="del">
          <pc:chgData name="Chavarria-Service, Madalyn" userId="S::5718093838@students.santarosa.k12.fl.us::8c0effe2-63d3-4411-8f2b-708e839958c6" providerId="AD" clId="Web-{84AE60D3-D87B-0891-D256-E260CAB8EF2F}" dt="2021-12-01T17:55:13.065" v="10"/>
          <pc:sldLayoutMkLst>
            <pc:docMk/>
            <pc:sldMasterMk cId="2460954070" sldId="2147483660"/>
            <pc:sldLayoutMk cId="3479445657" sldId="2147483671"/>
          </pc:sldLayoutMkLst>
        </pc:sldLayoutChg>
      </pc:sldMasterChg>
      <pc:sldMasterChg chg="add replId addSldLayout">
        <pc:chgData name="Chavarria-Service, Madalyn" userId="S::5718093838@students.santarosa.k12.fl.us::8c0effe2-63d3-4411-8f2b-708e839958c6" providerId="AD" clId="Web-{84AE60D3-D87B-0891-D256-E260CAB8EF2F}" dt="2021-12-01T17:55:13.065" v="10"/>
        <pc:sldMasterMkLst>
          <pc:docMk/>
          <pc:sldMasterMk cId="1919472686" sldId="2147483672"/>
        </pc:sldMasterMkLst>
        <pc:sldLayoutChg chg="add">
          <pc:chgData name="Chavarria-Service, Madalyn" userId="S::5718093838@students.santarosa.k12.fl.us::8c0effe2-63d3-4411-8f2b-708e839958c6" providerId="AD" clId="Web-{84AE60D3-D87B-0891-D256-E260CAB8EF2F}" dt="2021-12-01T17:55:13.065" v="10"/>
          <pc:sldLayoutMkLst>
            <pc:docMk/>
            <pc:sldMasterMk cId="1919472686" sldId="2147483672"/>
            <pc:sldLayoutMk cId="1635699418" sldId="2147483673"/>
          </pc:sldLayoutMkLst>
        </pc:sldLayoutChg>
        <pc:sldLayoutChg chg="add replId">
          <pc:chgData name="Chavarria-Service, Madalyn" userId="S::5718093838@students.santarosa.k12.fl.us::8c0effe2-63d3-4411-8f2b-708e839958c6" providerId="AD" clId="Web-{84AE60D3-D87B-0891-D256-E260CAB8EF2F}" dt="2021-12-01T17:55:13.065" v="10"/>
          <pc:sldLayoutMkLst>
            <pc:docMk/>
            <pc:sldMasterMk cId="1919472686" sldId="2147483672"/>
            <pc:sldLayoutMk cId="137681959" sldId="2147483674"/>
          </pc:sldLayoutMkLst>
        </pc:sldLayoutChg>
        <pc:sldLayoutChg chg="add replId">
          <pc:chgData name="Chavarria-Service, Madalyn" userId="S::5718093838@students.santarosa.k12.fl.us::8c0effe2-63d3-4411-8f2b-708e839958c6" providerId="AD" clId="Web-{84AE60D3-D87B-0891-D256-E260CAB8EF2F}" dt="2021-12-01T17:55:13.065" v="10"/>
          <pc:sldLayoutMkLst>
            <pc:docMk/>
            <pc:sldMasterMk cId="1919472686" sldId="2147483672"/>
            <pc:sldLayoutMk cId="197524011" sldId="2147483675"/>
          </pc:sldLayoutMkLst>
        </pc:sldLayoutChg>
        <pc:sldLayoutChg chg="add replId">
          <pc:chgData name="Chavarria-Service, Madalyn" userId="S::5718093838@students.santarosa.k12.fl.us::8c0effe2-63d3-4411-8f2b-708e839958c6" providerId="AD" clId="Web-{84AE60D3-D87B-0891-D256-E260CAB8EF2F}" dt="2021-12-01T17:55:13.065" v="10"/>
          <pc:sldLayoutMkLst>
            <pc:docMk/>
            <pc:sldMasterMk cId="1919472686" sldId="2147483672"/>
            <pc:sldLayoutMk cId="2019870555" sldId="2147483676"/>
          </pc:sldLayoutMkLst>
        </pc:sldLayoutChg>
        <pc:sldLayoutChg chg="add replId">
          <pc:chgData name="Chavarria-Service, Madalyn" userId="S::5718093838@students.santarosa.k12.fl.us::8c0effe2-63d3-4411-8f2b-708e839958c6" providerId="AD" clId="Web-{84AE60D3-D87B-0891-D256-E260CAB8EF2F}" dt="2021-12-01T17:55:13.065" v="10"/>
          <pc:sldLayoutMkLst>
            <pc:docMk/>
            <pc:sldMasterMk cId="1919472686" sldId="2147483672"/>
            <pc:sldLayoutMk cId="2162249157" sldId="2147483677"/>
          </pc:sldLayoutMkLst>
        </pc:sldLayoutChg>
        <pc:sldLayoutChg chg="add replId">
          <pc:chgData name="Chavarria-Service, Madalyn" userId="S::5718093838@students.santarosa.k12.fl.us::8c0effe2-63d3-4411-8f2b-708e839958c6" providerId="AD" clId="Web-{84AE60D3-D87B-0891-D256-E260CAB8EF2F}" dt="2021-12-01T17:55:13.065" v="10"/>
          <pc:sldLayoutMkLst>
            <pc:docMk/>
            <pc:sldMasterMk cId="1919472686" sldId="2147483672"/>
            <pc:sldLayoutMk cId="1184057952" sldId="2147483678"/>
          </pc:sldLayoutMkLst>
        </pc:sldLayoutChg>
        <pc:sldLayoutChg chg="add replId">
          <pc:chgData name="Chavarria-Service, Madalyn" userId="S::5718093838@students.santarosa.k12.fl.us::8c0effe2-63d3-4411-8f2b-708e839958c6" providerId="AD" clId="Web-{84AE60D3-D87B-0891-D256-E260CAB8EF2F}" dt="2021-12-01T17:55:13.065" v="10"/>
          <pc:sldLayoutMkLst>
            <pc:docMk/>
            <pc:sldMasterMk cId="1919472686" sldId="2147483672"/>
            <pc:sldLayoutMk cId="697239410" sldId="2147483679"/>
          </pc:sldLayoutMkLst>
        </pc:sldLayoutChg>
        <pc:sldLayoutChg chg="add replId">
          <pc:chgData name="Chavarria-Service, Madalyn" userId="S::5718093838@students.santarosa.k12.fl.us::8c0effe2-63d3-4411-8f2b-708e839958c6" providerId="AD" clId="Web-{84AE60D3-D87B-0891-D256-E260CAB8EF2F}" dt="2021-12-01T17:55:13.065" v="10"/>
          <pc:sldLayoutMkLst>
            <pc:docMk/>
            <pc:sldMasterMk cId="1919472686" sldId="2147483672"/>
            <pc:sldLayoutMk cId="1480932122" sldId="2147483680"/>
          </pc:sldLayoutMkLst>
        </pc:sldLayoutChg>
        <pc:sldLayoutChg chg="add replId">
          <pc:chgData name="Chavarria-Service, Madalyn" userId="S::5718093838@students.santarosa.k12.fl.us::8c0effe2-63d3-4411-8f2b-708e839958c6" providerId="AD" clId="Web-{84AE60D3-D87B-0891-D256-E260CAB8EF2F}" dt="2021-12-01T17:55:13.065" v="10"/>
          <pc:sldLayoutMkLst>
            <pc:docMk/>
            <pc:sldMasterMk cId="1919472686" sldId="2147483672"/>
            <pc:sldLayoutMk cId="852111763" sldId="2147483681"/>
          </pc:sldLayoutMkLst>
        </pc:sldLayoutChg>
        <pc:sldLayoutChg chg="add replId">
          <pc:chgData name="Chavarria-Service, Madalyn" userId="S::5718093838@students.santarosa.k12.fl.us::8c0effe2-63d3-4411-8f2b-708e839958c6" providerId="AD" clId="Web-{84AE60D3-D87B-0891-D256-E260CAB8EF2F}" dt="2021-12-01T17:55:13.065" v="10"/>
          <pc:sldLayoutMkLst>
            <pc:docMk/>
            <pc:sldMasterMk cId="1919472686" sldId="2147483672"/>
            <pc:sldLayoutMk cId="1641242607" sldId="2147483682"/>
          </pc:sldLayoutMkLst>
        </pc:sldLayoutChg>
        <pc:sldLayoutChg chg="add replId">
          <pc:chgData name="Chavarria-Service, Madalyn" userId="S::5718093838@students.santarosa.k12.fl.us::8c0effe2-63d3-4411-8f2b-708e839958c6" providerId="AD" clId="Web-{84AE60D3-D87B-0891-D256-E260CAB8EF2F}" dt="2021-12-01T17:55:13.065" v="10"/>
          <pc:sldLayoutMkLst>
            <pc:docMk/>
            <pc:sldMasterMk cId="1919472686" sldId="2147483672"/>
            <pc:sldLayoutMk cId="561304157" sldId="2147483683"/>
          </pc:sldLayoutMkLst>
        </pc:sldLayoutChg>
      </pc:sldMasterChg>
    </pc:docChg>
  </pc:docChgLst>
  <pc:docChgLst>
    <pc:chgData name="Ngo, Ella" userId="S::5716085296@students.santarosa.k12.fl.us::511df44b-cc05-43e9-88e8-5144f7ca79d4" providerId="AD" clId="Web-{F2AD7531-7CFB-D385-4912-13AFA88A3979}"/>
    <pc:docChg chg="addSld delSld modSld sldOrd">
      <pc:chgData name="Ngo, Ella" userId="S::5716085296@students.santarosa.k12.fl.us::511df44b-cc05-43e9-88e8-5144f7ca79d4" providerId="AD" clId="Web-{F2AD7531-7CFB-D385-4912-13AFA88A3979}" dt="2021-12-07T14:49:34.160" v="1029" actId="1076"/>
      <pc:docMkLst>
        <pc:docMk/>
      </pc:docMkLst>
      <pc:sldChg chg="modSp ord">
        <pc:chgData name="Ngo, Ella" userId="S::5716085296@students.santarosa.k12.fl.us::511df44b-cc05-43e9-88e8-5144f7ca79d4" providerId="AD" clId="Web-{F2AD7531-7CFB-D385-4912-13AFA88A3979}" dt="2021-12-07T14:42:43.025" v="924"/>
        <pc:sldMkLst>
          <pc:docMk/>
          <pc:sldMk cId="1663768141" sldId="257"/>
        </pc:sldMkLst>
        <pc:spChg chg="mod">
          <ac:chgData name="Ngo, Ella" userId="S::5716085296@students.santarosa.k12.fl.us::511df44b-cc05-43e9-88e8-5144f7ca79d4" providerId="AD" clId="Web-{F2AD7531-7CFB-D385-4912-13AFA88A3979}" dt="2021-12-07T14:00:44.479" v="490" actId="20577"/>
          <ac:spMkLst>
            <pc:docMk/>
            <pc:sldMk cId="1663768141" sldId="257"/>
            <ac:spMk id="4" creationId="{16683EBE-16F0-48BA-8357-797460B8A998}"/>
          </ac:spMkLst>
        </pc:spChg>
      </pc:sldChg>
      <pc:sldChg chg="modSp">
        <pc:chgData name="Ngo, Ella" userId="S::5716085296@students.santarosa.k12.fl.us::511df44b-cc05-43e9-88e8-5144f7ca79d4" providerId="AD" clId="Web-{F2AD7531-7CFB-D385-4912-13AFA88A3979}" dt="2021-12-07T13:21:47.655" v="12" actId="20577"/>
        <pc:sldMkLst>
          <pc:docMk/>
          <pc:sldMk cId="4050733151" sldId="259"/>
        </pc:sldMkLst>
        <pc:spChg chg="mod">
          <ac:chgData name="Ngo, Ella" userId="S::5716085296@students.santarosa.k12.fl.us::511df44b-cc05-43e9-88e8-5144f7ca79d4" providerId="AD" clId="Web-{F2AD7531-7CFB-D385-4912-13AFA88A3979}" dt="2021-12-07T13:21:47.655" v="12" actId="20577"/>
          <ac:spMkLst>
            <pc:docMk/>
            <pc:sldMk cId="4050733151" sldId="259"/>
            <ac:spMk id="3" creationId="{3B03EED4-D1C8-490B-9E56-49DE1DD9D9AA}"/>
          </ac:spMkLst>
        </pc:spChg>
      </pc:sldChg>
      <pc:sldChg chg="addSp delSp modSp new">
        <pc:chgData name="Ngo, Ella" userId="S::5716085296@students.santarosa.k12.fl.us::511df44b-cc05-43e9-88e8-5144f7ca79d4" providerId="AD" clId="Web-{F2AD7531-7CFB-D385-4912-13AFA88A3979}" dt="2021-12-07T14:39:11.879" v="867" actId="1076"/>
        <pc:sldMkLst>
          <pc:docMk/>
          <pc:sldMk cId="2641135446" sldId="263"/>
        </pc:sldMkLst>
        <pc:spChg chg="mod">
          <ac:chgData name="Ngo, Ella" userId="S::5716085296@students.santarosa.k12.fl.us::511df44b-cc05-43e9-88e8-5144f7ca79d4" providerId="AD" clId="Web-{F2AD7531-7CFB-D385-4912-13AFA88A3979}" dt="2021-12-07T14:30:16.491" v="682" actId="1076"/>
          <ac:spMkLst>
            <pc:docMk/>
            <pc:sldMk cId="2641135446" sldId="263"/>
            <ac:spMk id="2" creationId="{A0B9E0F0-7B1D-4513-A312-E836589F1894}"/>
          </ac:spMkLst>
        </pc:spChg>
        <pc:spChg chg="del">
          <ac:chgData name="Ngo, Ella" userId="S::5716085296@students.santarosa.k12.fl.us::511df44b-cc05-43e9-88e8-5144f7ca79d4" providerId="AD" clId="Web-{F2AD7531-7CFB-D385-4912-13AFA88A3979}" dt="2021-12-07T13:24:01.111" v="13"/>
          <ac:spMkLst>
            <pc:docMk/>
            <pc:sldMk cId="2641135446" sldId="263"/>
            <ac:spMk id="3" creationId="{069F02AA-4A78-4729-B147-3F0FEFB2631A}"/>
          </ac:spMkLst>
        </pc:spChg>
        <pc:spChg chg="add mod">
          <ac:chgData name="Ngo, Ella" userId="S::5716085296@students.santarosa.k12.fl.us::511df44b-cc05-43e9-88e8-5144f7ca79d4" providerId="AD" clId="Web-{F2AD7531-7CFB-D385-4912-13AFA88A3979}" dt="2021-12-07T14:39:11.879" v="867" actId="1076"/>
          <ac:spMkLst>
            <pc:docMk/>
            <pc:sldMk cId="2641135446" sldId="263"/>
            <ac:spMk id="5" creationId="{D609032F-8FA9-4DA1-A8C4-C7C14231B9D7}"/>
          </ac:spMkLst>
        </pc:spChg>
        <pc:spChg chg="add del mod">
          <ac:chgData name="Ngo, Ella" userId="S::5716085296@students.santarosa.k12.fl.us::511df44b-cc05-43e9-88e8-5144f7ca79d4" providerId="AD" clId="Web-{F2AD7531-7CFB-D385-4912-13AFA88A3979}" dt="2021-12-07T14:32:18.447" v="725"/>
          <ac:spMkLst>
            <pc:docMk/>
            <pc:sldMk cId="2641135446" sldId="263"/>
            <ac:spMk id="7" creationId="{1A14DC20-A8AF-4F3D-BC91-B4053D785DB6}"/>
          </ac:spMkLst>
        </pc:spChg>
        <pc:picChg chg="add del mod ord">
          <ac:chgData name="Ngo, Ella" userId="S::5716085296@students.santarosa.k12.fl.us::511df44b-cc05-43e9-88e8-5144f7ca79d4" providerId="AD" clId="Web-{F2AD7531-7CFB-D385-4912-13AFA88A3979}" dt="2021-12-07T14:31:46.665" v="724"/>
          <ac:picMkLst>
            <pc:docMk/>
            <pc:sldMk cId="2641135446" sldId="263"/>
            <ac:picMk id="4" creationId="{984AF682-63AB-49BA-8429-FFF64D1FF291}"/>
          </ac:picMkLst>
        </pc:picChg>
        <pc:picChg chg="add mod">
          <ac:chgData name="Ngo, Ella" userId="S::5716085296@students.santarosa.k12.fl.us::511df44b-cc05-43e9-88e8-5144f7ca79d4" providerId="AD" clId="Web-{F2AD7531-7CFB-D385-4912-13AFA88A3979}" dt="2021-12-07T14:32:29.869" v="730" actId="1076"/>
          <ac:picMkLst>
            <pc:docMk/>
            <pc:sldMk cId="2641135446" sldId="263"/>
            <ac:picMk id="8" creationId="{17C99262-E83E-4F43-9C6C-D20EED922455}"/>
          </ac:picMkLst>
        </pc:picChg>
      </pc:sldChg>
      <pc:sldChg chg="addSp modSp new mod setBg">
        <pc:chgData name="Ngo, Ella" userId="S::5716085296@students.santarosa.k12.fl.us::511df44b-cc05-43e9-88e8-5144f7ca79d4" providerId="AD" clId="Web-{F2AD7531-7CFB-D385-4912-13AFA88A3979}" dt="2021-12-07T14:42:25.743" v="923" actId="1076"/>
        <pc:sldMkLst>
          <pc:docMk/>
          <pc:sldMk cId="2853755730" sldId="265"/>
        </pc:sldMkLst>
        <pc:spChg chg="mod">
          <ac:chgData name="Ngo, Ella" userId="S::5716085296@students.santarosa.k12.fl.us::511df44b-cc05-43e9-88e8-5144f7ca79d4" providerId="AD" clId="Web-{F2AD7531-7CFB-D385-4912-13AFA88A3979}" dt="2021-12-07T14:41:45.055" v="916"/>
          <ac:spMkLst>
            <pc:docMk/>
            <pc:sldMk cId="2853755730" sldId="265"/>
            <ac:spMk id="2" creationId="{6DFCDD1F-A1B9-42AC-80B0-37B746CA58FD}"/>
          </ac:spMkLst>
        </pc:spChg>
        <pc:spChg chg="mod">
          <ac:chgData name="Ngo, Ella" userId="S::5716085296@students.santarosa.k12.fl.us::511df44b-cc05-43e9-88e8-5144f7ca79d4" providerId="AD" clId="Web-{F2AD7531-7CFB-D385-4912-13AFA88A3979}" dt="2021-12-07T14:41:45.055" v="916"/>
          <ac:spMkLst>
            <pc:docMk/>
            <pc:sldMk cId="2853755730" sldId="265"/>
            <ac:spMk id="3" creationId="{722A6EEA-144F-4FFC-9EA9-441784D52843}"/>
          </ac:spMkLst>
        </pc:spChg>
        <pc:spChg chg="add">
          <ac:chgData name="Ngo, Ella" userId="S::5716085296@students.santarosa.k12.fl.us::511df44b-cc05-43e9-88e8-5144f7ca79d4" providerId="AD" clId="Web-{F2AD7531-7CFB-D385-4912-13AFA88A3979}" dt="2021-12-07T14:42:10.556" v="919"/>
          <ac:spMkLst>
            <pc:docMk/>
            <pc:sldMk cId="2853755730" sldId="265"/>
            <ac:spMk id="10" creationId="{76EA2C90-60F8-4185-BF44-DE623DFAD0A2}"/>
          </ac:spMkLst>
        </pc:spChg>
        <pc:picChg chg="add mod">
          <ac:chgData name="Ngo, Ella" userId="S::5716085296@students.santarosa.k12.fl.us::511df44b-cc05-43e9-88e8-5144f7ca79d4" providerId="AD" clId="Web-{F2AD7531-7CFB-D385-4912-13AFA88A3979}" dt="2021-12-07T14:42:21.462" v="921" actId="1076"/>
          <ac:picMkLst>
            <pc:docMk/>
            <pc:sldMk cId="2853755730" sldId="265"/>
            <ac:picMk id="4" creationId="{8DC8807A-8710-471B-8BC0-505119F2AC06}"/>
          </ac:picMkLst>
        </pc:picChg>
        <pc:picChg chg="add mod">
          <ac:chgData name="Ngo, Ella" userId="S::5716085296@students.santarosa.k12.fl.us::511df44b-cc05-43e9-88e8-5144f7ca79d4" providerId="AD" clId="Web-{F2AD7531-7CFB-D385-4912-13AFA88A3979}" dt="2021-12-07T14:42:25.743" v="923" actId="1076"/>
          <ac:picMkLst>
            <pc:docMk/>
            <pc:sldMk cId="2853755730" sldId="265"/>
            <ac:picMk id="5" creationId="{A5400276-E3B0-47C5-BF7D-A61CE25059D5}"/>
          </ac:picMkLst>
        </pc:picChg>
      </pc:sldChg>
      <pc:sldChg chg="new del">
        <pc:chgData name="Ngo, Ella" userId="S::5716085296@students.santarosa.k12.fl.us::511df44b-cc05-43e9-88e8-5144f7ca79d4" providerId="AD" clId="Web-{F2AD7531-7CFB-D385-4912-13AFA88A3979}" dt="2021-12-07T14:45:14.810" v="926"/>
        <pc:sldMkLst>
          <pc:docMk/>
          <pc:sldMk cId="998495435" sldId="266"/>
        </pc:sldMkLst>
      </pc:sldChg>
      <pc:sldChg chg="new del">
        <pc:chgData name="Ngo, Ella" userId="S::5716085296@students.santarosa.k12.fl.us::511df44b-cc05-43e9-88e8-5144f7ca79d4" providerId="AD" clId="Web-{F2AD7531-7CFB-D385-4912-13AFA88A3979}" dt="2021-12-07T14:45:25.201" v="928"/>
        <pc:sldMkLst>
          <pc:docMk/>
          <pc:sldMk cId="3227151181" sldId="266"/>
        </pc:sldMkLst>
      </pc:sldChg>
      <pc:sldChg chg="addSp modSp new">
        <pc:chgData name="Ngo, Ella" userId="S::5716085296@students.santarosa.k12.fl.us::511df44b-cc05-43e9-88e8-5144f7ca79d4" providerId="AD" clId="Web-{F2AD7531-7CFB-D385-4912-13AFA88A3979}" dt="2021-12-07T14:49:34.160" v="1029" actId="1076"/>
        <pc:sldMkLst>
          <pc:docMk/>
          <pc:sldMk cId="4253292413" sldId="266"/>
        </pc:sldMkLst>
        <pc:spChg chg="mod">
          <ac:chgData name="Ngo, Ella" userId="S::5716085296@students.santarosa.k12.fl.us::511df44b-cc05-43e9-88e8-5144f7ca79d4" providerId="AD" clId="Web-{F2AD7531-7CFB-D385-4912-13AFA88A3979}" dt="2021-12-07T14:47:30.110" v="991" actId="1076"/>
          <ac:spMkLst>
            <pc:docMk/>
            <pc:sldMk cId="4253292413" sldId="266"/>
            <ac:spMk id="2" creationId="{6BE95EC9-3B73-45E1-8A34-ABC92B1A4900}"/>
          </ac:spMkLst>
        </pc:spChg>
        <pc:spChg chg="mod">
          <ac:chgData name="Ngo, Ella" userId="S::5716085296@students.santarosa.k12.fl.us::511df44b-cc05-43e9-88e8-5144f7ca79d4" providerId="AD" clId="Web-{F2AD7531-7CFB-D385-4912-13AFA88A3979}" dt="2021-12-07T14:49:34.160" v="1029" actId="1076"/>
          <ac:spMkLst>
            <pc:docMk/>
            <pc:sldMk cId="4253292413" sldId="266"/>
            <ac:spMk id="3" creationId="{C15A82FA-E532-4869-BE5C-1B40071DFFD6}"/>
          </ac:spMkLst>
        </pc:spChg>
        <pc:picChg chg="add mod">
          <ac:chgData name="Ngo, Ella" userId="S::5716085296@students.santarosa.k12.fl.us::511df44b-cc05-43e9-88e8-5144f7ca79d4" providerId="AD" clId="Web-{F2AD7531-7CFB-D385-4912-13AFA88A3979}" dt="2021-12-07T14:49:30.488" v="1028" actId="1076"/>
          <ac:picMkLst>
            <pc:docMk/>
            <pc:sldMk cId="4253292413" sldId="266"/>
            <ac:picMk id="4" creationId="{E1FC3921-8766-49F8-BD3C-EB6720B3B5FA}"/>
          </ac:picMkLst>
        </pc:picChg>
      </pc:sldChg>
    </pc:docChg>
  </pc:docChgLst>
  <pc:docChgLst>
    <pc:chgData name="Gatmaitan, Isabelle" userId="S::5716085524@students.santarosa.k12.fl.us::a47244ca-cba1-41a5-a105-0e95b1ea9216" providerId="AD" clId="Web-{FBB82A08-E264-3DFF-C66E-1A133678D2D4}"/>
    <pc:docChg chg="addSld modSld">
      <pc:chgData name="Gatmaitan, Isabelle" userId="S::5716085524@students.santarosa.k12.fl.us::a47244ca-cba1-41a5-a105-0e95b1ea9216" providerId="AD" clId="Web-{FBB82A08-E264-3DFF-C66E-1A133678D2D4}" dt="2021-12-07T05:56:52.236" v="14" actId="20577"/>
      <pc:docMkLst>
        <pc:docMk/>
      </pc:docMkLst>
      <pc:sldChg chg="modSp new">
        <pc:chgData name="Gatmaitan, Isabelle" userId="S::5716085524@students.santarosa.k12.fl.us::a47244ca-cba1-41a5-a105-0e95b1ea9216" providerId="AD" clId="Web-{FBB82A08-E264-3DFF-C66E-1A133678D2D4}" dt="2021-12-07T05:56:52.236" v="14" actId="20577"/>
        <pc:sldMkLst>
          <pc:docMk/>
          <pc:sldMk cId="986656001" sldId="262"/>
        </pc:sldMkLst>
        <pc:spChg chg="mod">
          <ac:chgData name="Gatmaitan, Isabelle" userId="S::5716085524@students.santarosa.k12.fl.us::a47244ca-cba1-41a5-a105-0e95b1ea9216" providerId="AD" clId="Web-{FBB82A08-E264-3DFF-C66E-1A133678D2D4}" dt="2021-12-07T05:56:52.236" v="14" actId="20577"/>
          <ac:spMkLst>
            <pc:docMk/>
            <pc:sldMk cId="986656001" sldId="262"/>
            <ac:spMk id="2" creationId="{30497467-EFE9-4E84-8B08-63ED0D98BC8B}"/>
          </ac:spMkLst>
        </pc:spChg>
        <pc:spChg chg="mod">
          <ac:chgData name="Gatmaitan, Isabelle" userId="S::5716085524@students.santarosa.k12.fl.us::a47244ca-cba1-41a5-a105-0e95b1ea9216" providerId="AD" clId="Web-{FBB82A08-E264-3DFF-C66E-1A133678D2D4}" dt="2021-12-07T05:55:53.594" v="10" actId="20577"/>
          <ac:spMkLst>
            <pc:docMk/>
            <pc:sldMk cId="986656001" sldId="262"/>
            <ac:spMk id="3" creationId="{7DBDB9CD-292D-42EB-924A-A1B644CE4B5F}"/>
          </ac:spMkLst>
        </pc:spChg>
      </pc:sldChg>
    </pc:docChg>
  </pc:docChgLst>
  <pc:docChgLst>
    <pc:chgData name="Lim, Ronen" userId="S::5719201592@students.santarosa.k12.fl.us::56ba596c-cfbe-4b21-ae35-64c4808dd940" providerId="AD" clId="Web-{C39129D4-62B3-7161-15E9-50C582A6A065}"/>
    <pc:docChg chg="modSld">
      <pc:chgData name="Lim, Ronen" userId="S::5719201592@students.santarosa.k12.fl.us::56ba596c-cfbe-4b21-ae35-64c4808dd940" providerId="AD" clId="Web-{C39129D4-62B3-7161-15E9-50C582A6A065}" dt="2021-12-07T02:47:12.306" v="19" actId="20577"/>
      <pc:docMkLst>
        <pc:docMk/>
      </pc:docMkLst>
      <pc:sldChg chg="modSp">
        <pc:chgData name="Lim, Ronen" userId="S::5719201592@students.santarosa.k12.fl.us::56ba596c-cfbe-4b21-ae35-64c4808dd940" providerId="AD" clId="Web-{C39129D4-62B3-7161-15E9-50C582A6A065}" dt="2021-12-07T02:42:43.770" v="9" actId="1076"/>
        <pc:sldMkLst>
          <pc:docMk/>
          <pc:sldMk cId="3685439151" sldId="258"/>
        </pc:sldMkLst>
        <pc:spChg chg="mod">
          <ac:chgData name="Lim, Ronen" userId="S::5719201592@students.santarosa.k12.fl.us::56ba596c-cfbe-4b21-ae35-64c4808dd940" providerId="AD" clId="Web-{C39129D4-62B3-7161-15E9-50C582A6A065}" dt="2021-12-07T02:42:37.801" v="8" actId="1076"/>
          <ac:spMkLst>
            <pc:docMk/>
            <pc:sldMk cId="3685439151" sldId="258"/>
            <ac:spMk id="2" creationId="{E1A24C6C-0E68-430C-AD7A-42E647E5FE13}"/>
          </ac:spMkLst>
        </pc:spChg>
        <pc:spChg chg="mod">
          <ac:chgData name="Lim, Ronen" userId="S::5719201592@students.santarosa.k12.fl.us::56ba596c-cfbe-4b21-ae35-64c4808dd940" providerId="AD" clId="Web-{C39129D4-62B3-7161-15E9-50C582A6A065}" dt="2021-12-07T02:42:43.770" v="9" actId="1076"/>
          <ac:spMkLst>
            <pc:docMk/>
            <pc:sldMk cId="3685439151" sldId="258"/>
            <ac:spMk id="3" creationId="{21919D63-9716-4110-A6C5-32FFBDB98CB5}"/>
          </ac:spMkLst>
        </pc:spChg>
      </pc:sldChg>
      <pc:sldChg chg="modSp">
        <pc:chgData name="Lim, Ronen" userId="S::5719201592@students.santarosa.k12.fl.us::56ba596c-cfbe-4b21-ae35-64c4808dd940" providerId="AD" clId="Web-{C39129D4-62B3-7161-15E9-50C582A6A065}" dt="2021-12-07T02:47:12.306" v="19" actId="20577"/>
        <pc:sldMkLst>
          <pc:docMk/>
          <pc:sldMk cId="4050733151" sldId="259"/>
        </pc:sldMkLst>
        <pc:spChg chg="mod">
          <ac:chgData name="Lim, Ronen" userId="S::5719201592@students.santarosa.k12.fl.us::56ba596c-cfbe-4b21-ae35-64c4808dd940" providerId="AD" clId="Web-{C39129D4-62B3-7161-15E9-50C582A6A065}" dt="2021-12-07T02:47:12.306" v="19" actId="20577"/>
          <ac:spMkLst>
            <pc:docMk/>
            <pc:sldMk cId="4050733151" sldId="259"/>
            <ac:spMk id="2" creationId="{A879063B-098F-47FB-B598-D60B21F46160}"/>
          </ac:spMkLst>
        </pc:spChg>
      </pc:sldChg>
    </pc:docChg>
  </pc:docChgLst>
  <pc:docChgLst>
    <pc:chgData name="Lim, Ronen" userId="S::5719201592@students.santarosa.k12.fl.us::56ba596c-cfbe-4b21-ae35-64c4808dd940" providerId="AD" clId="Web-{6185DD3B-964F-4F67-BDCE-43B5D4814738}"/>
    <pc:docChg chg="addSld delSld modSld addMainMaster delMainMaster">
      <pc:chgData name="Lim, Ronen" userId="S::5719201592@students.santarosa.k12.fl.us::56ba596c-cfbe-4b21-ae35-64c4808dd940" providerId="AD" clId="Web-{6185DD3B-964F-4F67-BDCE-43B5D4814738}" dt="2021-12-07T00:08:22.836" v="332" actId="20577"/>
      <pc:docMkLst>
        <pc:docMk/>
      </pc:docMkLst>
      <pc:sldChg chg="delSp modSp mod modClrScheme delDesignElem chgLayout">
        <pc:chgData name="Lim, Ronen" userId="S::5719201592@students.santarosa.k12.fl.us::56ba596c-cfbe-4b21-ae35-64c4808dd940" providerId="AD" clId="Web-{6185DD3B-964F-4F67-BDCE-43B5D4814738}" dt="2021-12-06T23:52:29.084" v="27"/>
        <pc:sldMkLst>
          <pc:docMk/>
          <pc:sldMk cId="109857222" sldId="256"/>
        </pc:sldMkLst>
        <pc:spChg chg="mod ord">
          <ac:chgData name="Lim, Ronen" userId="S::5719201592@students.santarosa.k12.fl.us::56ba596c-cfbe-4b21-ae35-64c4808dd940" providerId="AD" clId="Web-{6185DD3B-964F-4F67-BDCE-43B5D4814738}" dt="2021-12-06T23:52:29.084" v="27"/>
          <ac:spMkLst>
            <pc:docMk/>
            <pc:sldMk cId="109857222" sldId="256"/>
            <ac:spMk id="2" creationId="{00000000-0000-0000-0000-000000000000}"/>
          </ac:spMkLst>
        </pc:spChg>
        <pc:spChg chg="del mod ord">
          <ac:chgData name="Lim, Ronen" userId="S::5719201592@students.santarosa.k12.fl.us::56ba596c-cfbe-4b21-ae35-64c4808dd940" providerId="AD" clId="Web-{6185DD3B-964F-4F67-BDCE-43B5D4814738}" dt="2021-12-06T23:49:51.815" v="13"/>
          <ac:spMkLst>
            <pc:docMk/>
            <pc:sldMk cId="109857222" sldId="256"/>
            <ac:spMk id="3" creationId="{00000000-0000-0000-0000-000000000000}"/>
          </ac:spMkLst>
        </pc:spChg>
        <pc:spChg chg="del">
          <ac:chgData name="Lim, Ronen" userId="S::5719201592@students.santarosa.k12.fl.us::56ba596c-cfbe-4b21-ae35-64c4808dd940" providerId="AD" clId="Web-{6185DD3B-964F-4F67-BDCE-43B5D4814738}" dt="2021-12-06T23:48:31.001" v="6"/>
          <ac:spMkLst>
            <pc:docMk/>
            <pc:sldMk cId="109857222" sldId="256"/>
            <ac:spMk id="9" creationId="{F792EA91-3BEC-413E-9CC0-329F1915EC65}"/>
          </ac:spMkLst>
        </pc:spChg>
        <pc:spChg chg="del">
          <ac:chgData name="Lim, Ronen" userId="S::5719201592@students.santarosa.k12.fl.us::56ba596c-cfbe-4b21-ae35-64c4808dd940" providerId="AD" clId="Web-{6185DD3B-964F-4F67-BDCE-43B5D4814738}" dt="2021-12-06T23:48:31.001" v="6"/>
          <ac:spMkLst>
            <pc:docMk/>
            <pc:sldMk cId="109857222" sldId="256"/>
            <ac:spMk id="11" creationId="{B97C0394-A9D4-466F-A671-B2752CC7F79E}"/>
          </ac:spMkLst>
        </pc:spChg>
      </pc:sldChg>
      <pc:sldChg chg="addSp delSp modSp del mod setBg modClrScheme chgLayout">
        <pc:chgData name="Lim, Ronen" userId="S::5719201592@students.santarosa.k12.fl.us::56ba596c-cfbe-4b21-ae35-64c4808dd940" providerId="AD" clId="Web-{6185DD3B-964F-4F67-BDCE-43B5D4814738}" dt="2021-12-06T23:49:35.940" v="12"/>
        <pc:sldMkLst>
          <pc:docMk/>
          <pc:sldMk cId="1312747255" sldId="257"/>
        </pc:sldMkLst>
        <pc:spChg chg="mod ord">
          <ac:chgData name="Lim, Ronen" userId="S::5719201592@students.santarosa.k12.fl.us::56ba596c-cfbe-4b21-ae35-64c4808dd940" providerId="AD" clId="Web-{6185DD3B-964F-4F67-BDCE-43B5D4814738}" dt="2021-12-06T23:49:13.549" v="11"/>
          <ac:spMkLst>
            <pc:docMk/>
            <pc:sldMk cId="1312747255" sldId="257"/>
            <ac:spMk id="2" creationId="{5507494E-0936-4E5D-8DC6-7A10307D7D71}"/>
          </ac:spMkLst>
        </pc:spChg>
        <pc:spChg chg="add del mod ord">
          <ac:chgData name="Lim, Ronen" userId="S::5719201592@students.santarosa.k12.fl.us::56ba596c-cfbe-4b21-ae35-64c4808dd940" providerId="AD" clId="Web-{6185DD3B-964F-4F67-BDCE-43B5D4814738}" dt="2021-12-06T23:49:13.549" v="11"/>
          <ac:spMkLst>
            <pc:docMk/>
            <pc:sldMk cId="1312747255" sldId="257"/>
            <ac:spMk id="3" creationId="{98C52B0C-710E-48B9-A19E-D4CA0A4D8386}"/>
          </ac:spMkLst>
        </pc:spChg>
        <pc:spChg chg="add">
          <ac:chgData name="Lim, Ronen" userId="S::5719201592@students.santarosa.k12.fl.us::56ba596c-cfbe-4b21-ae35-64c4808dd940" providerId="AD" clId="Web-{6185DD3B-964F-4F67-BDCE-43B5D4814738}" dt="2021-12-06T23:49:13.549" v="11"/>
          <ac:spMkLst>
            <pc:docMk/>
            <pc:sldMk cId="1312747255" sldId="257"/>
            <ac:spMk id="7" creationId="{B8B918B4-AB10-4E3A-916E-A9625586EA47}"/>
          </ac:spMkLst>
        </pc:spChg>
        <pc:spChg chg="add">
          <ac:chgData name="Lim, Ronen" userId="S::5719201592@students.santarosa.k12.fl.us::56ba596c-cfbe-4b21-ae35-64c4808dd940" providerId="AD" clId="Web-{6185DD3B-964F-4F67-BDCE-43B5D4814738}" dt="2021-12-06T23:49:13.549" v="11"/>
          <ac:spMkLst>
            <pc:docMk/>
            <pc:sldMk cId="1312747255" sldId="257"/>
            <ac:spMk id="8" creationId="{E2366EBA-92FD-44AE-87A9-25E5135EB2C9}"/>
          </ac:spMkLst>
        </pc:spChg>
        <pc:spChg chg="add">
          <ac:chgData name="Lim, Ronen" userId="S::5719201592@students.santarosa.k12.fl.us::56ba596c-cfbe-4b21-ae35-64c4808dd940" providerId="AD" clId="Web-{6185DD3B-964F-4F67-BDCE-43B5D4814738}" dt="2021-12-06T23:49:13.549" v="11"/>
          <ac:spMkLst>
            <pc:docMk/>
            <pc:sldMk cId="1312747255" sldId="257"/>
            <ac:spMk id="33" creationId="{7C462C46-EFB7-4580-9921-DFC346FCC3C2}"/>
          </ac:spMkLst>
        </pc:spChg>
        <pc:spChg chg="add del">
          <ac:chgData name="Lim, Ronen" userId="S::5719201592@students.santarosa.k12.fl.us::56ba596c-cfbe-4b21-ae35-64c4808dd940" providerId="AD" clId="Web-{6185DD3B-964F-4F67-BDCE-43B5D4814738}" dt="2021-12-06T23:49:13.533" v="10"/>
          <ac:spMkLst>
            <pc:docMk/>
            <pc:sldMk cId="1312747255" sldId="257"/>
            <ac:spMk id="35" creationId="{A3BAF07C-C39E-42EB-BB22-8D46691D9735}"/>
          </ac:spMkLst>
        </pc:spChg>
        <pc:grpChg chg="add del">
          <ac:chgData name="Lim, Ronen" userId="S::5719201592@students.santarosa.k12.fl.us::56ba596c-cfbe-4b21-ae35-64c4808dd940" providerId="AD" clId="Web-{6185DD3B-964F-4F67-BDCE-43B5D4814738}" dt="2021-12-06T23:49:13.533" v="10"/>
          <ac:grpSpMkLst>
            <pc:docMk/>
            <pc:sldMk cId="1312747255" sldId="257"/>
            <ac:grpSpMk id="9" creationId="{2DAE3342-9DFC-49D4-B09C-25E310769317}"/>
          </ac:grpSpMkLst>
        </pc:grpChg>
        <pc:grpChg chg="add">
          <ac:chgData name="Lim, Ronen" userId="S::5719201592@students.santarosa.k12.fl.us::56ba596c-cfbe-4b21-ae35-64c4808dd940" providerId="AD" clId="Web-{6185DD3B-964F-4F67-BDCE-43B5D4814738}" dt="2021-12-06T23:49:13.549" v="11"/>
          <ac:grpSpMkLst>
            <pc:docMk/>
            <pc:sldMk cId="1312747255" sldId="257"/>
            <ac:grpSpMk id="10" creationId="{B437F5FC-01F7-4EB4-81E7-C27D917E9554}"/>
          </ac:grpSpMkLst>
        </pc:grpChg>
        <pc:grpChg chg="add del">
          <ac:chgData name="Lim, Ronen" userId="S::5719201592@students.santarosa.k12.fl.us::56ba596c-cfbe-4b21-ae35-64c4808dd940" providerId="AD" clId="Web-{6185DD3B-964F-4F67-BDCE-43B5D4814738}" dt="2021-12-06T23:49:13.533" v="10"/>
          <ac:grpSpMkLst>
            <pc:docMk/>
            <pc:sldMk cId="1312747255" sldId="257"/>
            <ac:grpSpMk id="30" creationId="{B54F73D8-62C2-4127-9D19-01219BBB9942}"/>
          </ac:grpSpMkLst>
        </pc:grpChg>
        <pc:grpChg chg="add del">
          <ac:chgData name="Lim, Ronen" userId="S::5719201592@students.santarosa.k12.fl.us::56ba596c-cfbe-4b21-ae35-64c4808dd940" providerId="AD" clId="Web-{6185DD3B-964F-4F67-BDCE-43B5D4814738}" dt="2021-12-06T23:49:13.533" v="10"/>
          <ac:grpSpMkLst>
            <pc:docMk/>
            <pc:sldMk cId="1312747255" sldId="257"/>
            <ac:grpSpMk id="37" creationId="{D8E9CF54-0466-4261-9E62-0249E60E1886}"/>
          </ac:grpSpMkLst>
        </pc:grpChg>
        <pc:picChg chg="add del">
          <ac:chgData name="Lim, Ronen" userId="S::5719201592@students.santarosa.k12.fl.us::56ba596c-cfbe-4b21-ae35-64c4808dd940" providerId="AD" clId="Web-{6185DD3B-964F-4F67-BDCE-43B5D4814738}" dt="2021-12-06T23:49:13.533" v="10"/>
          <ac:picMkLst>
            <pc:docMk/>
            <pc:sldMk cId="1312747255" sldId="257"/>
            <ac:picMk id="5" creationId="{5252094B-E0F0-4A25-A07F-BD3BCF2DB1B3}"/>
          </ac:picMkLst>
        </pc:picChg>
      </pc:sldChg>
      <pc:sldChg chg="addSp delSp modSp new mod setBg modClrScheme setClrOvrMap chgLayout">
        <pc:chgData name="Lim, Ronen" userId="S::5719201592@students.santarosa.k12.fl.us::56ba596c-cfbe-4b21-ae35-64c4808dd940" providerId="AD" clId="Web-{6185DD3B-964F-4F67-BDCE-43B5D4814738}" dt="2021-12-07T00:08:22.836" v="332" actId="20577"/>
        <pc:sldMkLst>
          <pc:docMk/>
          <pc:sldMk cId="1663768141" sldId="257"/>
        </pc:sldMkLst>
        <pc:spChg chg="mod ord">
          <ac:chgData name="Lim, Ronen" userId="S::5719201592@students.santarosa.k12.fl.us::56ba596c-cfbe-4b21-ae35-64c4808dd940" providerId="AD" clId="Web-{6185DD3B-964F-4F67-BDCE-43B5D4814738}" dt="2021-12-07T00:03:36.596" v="218" actId="20577"/>
          <ac:spMkLst>
            <pc:docMk/>
            <pc:sldMk cId="1663768141" sldId="257"/>
            <ac:spMk id="2" creationId="{4B616722-B90D-435D-95F5-B1D5C35C4FDF}"/>
          </ac:spMkLst>
        </pc:spChg>
        <pc:spChg chg="add del mod ord">
          <ac:chgData name="Lim, Ronen" userId="S::5719201592@students.santarosa.k12.fl.us::56ba596c-cfbe-4b21-ae35-64c4808dd940" providerId="AD" clId="Web-{6185DD3B-964F-4F67-BDCE-43B5D4814738}" dt="2021-12-06T23:53:32.397" v="42"/>
          <ac:spMkLst>
            <pc:docMk/>
            <pc:sldMk cId="1663768141" sldId="257"/>
            <ac:spMk id="3" creationId="{CD606E7D-2E19-4592-B4AD-FFDB4E4332F0}"/>
          </ac:spMkLst>
        </pc:spChg>
        <pc:spChg chg="add mod">
          <ac:chgData name="Lim, Ronen" userId="S::5719201592@students.santarosa.k12.fl.us::56ba596c-cfbe-4b21-ae35-64c4808dd940" providerId="AD" clId="Web-{6185DD3B-964F-4F67-BDCE-43B5D4814738}" dt="2021-12-07T00:08:22.836" v="332" actId="20577"/>
          <ac:spMkLst>
            <pc:docMk/>
            <pc:sldMk cId="1663768141" sldId="257"/>
            <ac:spMk id="4" creationId="{16683EBE-16F0-48BA-8357-797460B8A998}"/>
          </ac:spMkLst>
        </pc:spChg>
        <pc:spChg chg="add del">
          <ac:chgData name="Lim, Ronen" userId="S::5719201592@students.santarosa.k12.fl.us::56ba596c-cfbe-4b21-ae35-64c4808dd940" providerId="AD" clId="Web-{6185DD3B-964F-4F67-BDCE-43B5D4814738}" dt="2021-12-06T23:53:32.397" v="42"/>
          <ac:spMkLst>
            <pc:docMk/>
            <pc:sldMk cId="1663768141" sldId="257"/>
            <ac:spMk id="8" creationId="{99CAC3B1-4879-424D-8F15-206277196159}"/>
          </ac:spMkLst>
        </pc:spChg>
        <pc:spChg chg="add del">
          <ac:chgData name="Lim, Ronen" userId="S::5719201592@students.santarosa.k12.fl.us::56ba596c-cfbe-4b21-ae35-64c4808dd940" providerId="AD" clId="Web-{6185DD3B-964F-4F67-BDCE-43B5D4814738}" dt="2021-12-06T23:53:26.491" v="41"/>
          <ac:spMkLst>
            <pc:docMk/>
            <pc:sldMk cId="1663768141" sldId="257"/>
            <ac:spMk id="20" creationId="{F64080D6-34DE-4277-97CC-2FB3812846DA}"/>
          </ac:spMkLst>
        </pc:spChg>
        <pc:spChg chg="add del">
          <ac:chgData name="Lim, Ronen" userId="S::5719201592@students.santarosa.k12.fl.us::56ba596c-cfbe-4b21-ae35-64c4808dd940" providerId="AD" clId="Web-{6185DD3B-964F-4F67-BDCE-43B5D4814738}" dt="2021-12-06T23:53:19.147" v="39"/>
          <ac:spMkLst>
            <pc:docMk/>
            <pc:sldMk cId="1663768141" sldId="257"/>
            <ac:spMk id="30" creationId="{4FEB7930-F0D6-4044-8BA9-D730103DBF13}"/>
          </ac:spMkLst>
        </pc:spChg>
        <pc:spChg chg="add del">
          <ac:chgData name="Lim, Ronen" userId="S::5719201592@students.santarosa.k12.fl.us::56ba596c-cfbe-4b21-ae35-64c4808dd940" providerId="AD" clId="Web-{6185DD3B-964F-4F67-BDCE-43B5D4814738}" dt="2021-12-06T23:55:29.666" v="67"/>
          <ac:spMkLst>
            <pc:docMk/>
            <pc:sldMk cId="1663768141" sldId="257"/>
            <ac:spMk id="31" creationId="{F64080D6-34DE-4277-97CC-2FB3812846DA}"/>
          </ac:spMkLst>
        </pc:spChg>
        <pc:spChg chg="add del">
          <ac:chgData name="Lim, Ronen" userId="S::5719201592@students.santarosa.k12.fl.us::56ba596c-cfbe-4b21-ae35-64c4808dd940" providerId="AD" clId="Web-{6185DD3B-964F-4F67-BDCE-43B5D4814738}" dt="2021-12-07T00:03:09.174" v="213"/>
          <ac:spMkLst>
            <pc:docMk/>
            <pc:sldMk cId="1663768141" sldId="257"/>
            <ac:spMk id="38" creationId="{6AD30037-67ED-4367-9BE0-45787510BF13}"/>
          </ac:spMkLst>
        </pc:spChg>
        <pc:spChg chg="add">
          <ac:chgData name="Lim, Ronen" userId="S::5719201592@students.santarosa.k12.fl.us::56ba596c-cfbe-4b21-ae35-64c4808dd940" providerId="AD" clId="Web-{6185DD3B-964F-4F67-BDCE-43B5D4814738}" dt="2021-12-07T00:03:09.174" v="213"/>
          <ac:spMkLst>
            <pc:docMk/>
            <pc:sldMk cId="1663768141" sldId="257"/>
            <ac:spMk id="51" creationId="{441FAA6D-0046-4A2F-8E6E-21A4842EC658}"/>
          </ac:spMkLst>
        </pc:spChg>
        <pc:grpChg chg="add del">
          <ac:chgData name="Lim, Ronen" userId="S::5719201592@students.santarosa.k12.fl.us::56ba596c-cfbe-4b21-ae35-64c4808dd940" providerId="AD" clId="Web-{6185DD3B-964F-4F67-BDCE-43B5D4814738}" dt="2021-12-06T23:53:32.397" v="42"/>
          <ac:grpSpMkLst>
            <pc:docMk/>
            <pc:sldMk cId="1663768141" sldId="257"/>
            <ac:grpSpMk id="10" creationId="{4B8492CB-DFBA-4A82-9778-F21493DA36C1}"/>
          </ac:grpSpMkLst>
        </pc:grpChg>
        <pc:grpChg chg="add del">
          <ac:chgData name="Lim, Ronen" userId="S::5719201592@students.santarosa.k12.fl.us::56ba596c-cfbe-4b21-ae35-64c4808dd940" providerId="AD" clId="Web-{6185DD3B-964F-4F67-BDCE-43B5D4814738}" dt="2021-12-06T23:53:26.491" v="41"/>
          <ac:grpSpMkLst>
            <pc:docMk/>
            <pc:sldMk cId="1663768141" sldId="257"/>
            <ac:grpSpMk id="19" creationId="{0A47CF6F-27C2-43F3-AF69-E3D576363742}"/>
          </ac:grpSpMkLst>
        </pc:grpChg>
        <pc:grpChg chg="add del">
          <ac:chgData name="Lim, Ronen" userId="S::5719201592@students.santarosa.k12.fl.us::56ba596c-cfbe-4b21-ae35-64c4808dd940" providerId="AD" clId="Web-{6185DD3B-964F-4F67-BDCE-43B5D4814738}" dt="2021-12-06T23:53:19.147" v="39"/>
          <ac:grpSpMkLst>
            <pc:docMk/>
            <pc:sldMk cId="1663768141" sldId="257"/>
            <ac:grpSpMk id="22" creationId="{0A47CF6F-27C2-43F3-AF69-E3D576363742}"/>
          </ac:grpSpMkLst>
        </pc:grpChg>
        <pc:grpChg chg="add del">
          <ac:chgData name="Lim, Ronen" userId="S::5719201592@students.santarosa.k12.fl.us::56ba596c-cfbe-4b21-ae35-64c4808dd940" providerId="AD" clId="Web-{6185DD3B-964F-4F67-BDCE-43B5D4814738}" dt="2021-12-06T23:55:29.666" v="67"/>
          <ac:grpSpMkLst>
            <pc:docMk/>
            <pc:sldMk cId="1663768141" sldId="257"/>
            <ac:grpSpMk id="29" creationId="{0A47CF6F-27C2-43F3-AF69-E3D576363742}"/>
          </ac:grpSpMkLst>
        </pc:grpChg>
        <pc:grpChg chg="add del">
          <ac:chgData name="Lim, Ronen" userId="S::5719201592@students.santarosa.k12.fl.us::56ba596c-cfbe-4b21-ae35-64c4808dd940" providerId="AD" clId="Web-{6185DD3B-964F-4F67-BDCE-43B5D4814738}" dt="2021-12-06T23:53:19.147" v="39"/>
          <ac:grpSpMkLst>
            <pc:docMk/>
            <pc:sldMk cId="1663768141" sldId="257"/>
            <ac:grpSpMk id="32" creationId="{3D37B8A0-A486-4042-834D-0C08DD3B4302}"/>
          </ac:grpSpMkLst>
        </pc:grpChg>
        <pc:grpChg chg="add del">
          <ac:chgData name="Lim, Ronen" userId="S::5719201592@students.santarosa.k12.fl.us::56ba596c-cfbe-4b21-ae35-64c4808dd940" providerId="AD" clId="Web-{6185DD3B-964F-4F67-BDCE-43B5D4814738}" dt="2021-12-06T23:53:19.147" v="39"/>
          <ac:grpSpMkLst>
            <pc:docMk/>
            <pc:sldMk cId="1663768141" sldId="257"/>
            <ac:grpSpMk id="36" creationId="{945CE9A4-4A26-4B57-A688-E6D3A8498AB1}"/>
          </ac:grpSpMkLst>
        </pc:grpChg>
        <pc:grpChg chg="add del">
          <ac:chgData name="Lim, Ronen" userId="S::5719201592@students.santarosa.k12.fl.us::56ba596c-cfbe-4b21-ae35-64c4808dd940" providerId="AD" clId="Web-{6185DD3B-964F-4F67-BDCE-43B5D4814738}" dt="2021-12-07T00:03:09.174" v="213"/>
          <ac:grpSpMkLst>
            <pc:docMk/>
            <pc:sldMk cId="1663768141" sldId="257"/>
            <ac:grpSpMk id="40" creationId="{50841A4E-5BC1-44B4-83CF-D524E8AEAD64}"/>
          </ac:grpSpMkLst>
        </pc:grpChg>
        <pc:grpChg chg="add">
          <ac:chgData name="Lim, Ronen" userId="S::5719201592@students.santarosa.k12.fl.us::56ba596c-cfbe-4b21-ae35-64c4808dd940" providerId="AD" clId="Web-{6185DD3B-964F-4F67-BDCE-43B5D4814738}" dt="2021-12-07T00:03:09.174" v="213"/>
          <ac:grpSpMkLst>
            <pc:docMk/>
            <pc:sldMk cId="1663768141" sldId="257"/>
            <ac:grpSpMk id="53" creationId="{62E3E11F-3694-4A25-A6CA-2EC311F18B2D}"/>
          </ac:grpSpMkLst>
        </pc:grpChg>
        <pc:grpChg chg="add">
          <ac:chgData name="Lim, Ronen" userId="S::5719201592@students.santarosa.k12.fl.us::56ba596c-cfbe-4b21-ae35-64c4808dd940" providerId="AD" clId="Web-{6185DD3B-964F-4F67-BDCE-43B5D4814738}" dt="2021-12-07T00:03:09.174" v="213"/>
          <ac:grpSpMkLst>
            <pc:docMk/>
            <pc:sldMk cId="1663768141" sldId="257"/>
            <ac:grpSpMk id="57" creationId="{CECD1690-220A-4E9A-8B42-6231686EAFC9}"/>
          </ac:grpSpMkLst>
        </pc:grpChg>
        <pc:picChg chg="add del">
          <ac:chgData name="Lim, Ronen" userId="S::5719201592@students.santarosa.k12.fl.us::56ba596c-cfbe-4b21-ae35-64c4808dd940" providerId="AD" clId="Web-{6185DD3B-964F-4F67-BDCE-43B5D4814738}" dt="2021-12-06T23:53:19.147" v="39"/>
          <ac:picMkLst>
            <pc:docMk/>
            <pc:sldMk cId="1663768141" sldId="257"/>
            <ac:picMk id="18" creationId="{017C3263-CF18-4063-AC05-DF6B54D81049}"/>
          </ac:picMkLst>
        </pc:picChg>
        <pc:picChg chg="add del">
          <ac:chgData name="Lim, Ronen" userId="S::5719201592@students.santarosa.k12.fl.us::56ba596c-cfbe-4b21-ae35-64c4808dd940" providerId="AD" clId="Web-{6185DD3B-964F-4F67-BDCE-43B5D4814738}" dt="2021-12-06T23:53:26.491" v="41"/>
          <ac:picMkLst>
            <pc:docMk/>
            <pc:sldMk cId="1663768141" sldId="257"/>
            <ac:picMk id="21" creationId="{80DD3FBB-C837-4304-A14E-77C9FE8F19BA}"/>
          </ac:picMkLst>
        </pc:picChg>
        <pc:picChg chg="add mod">
          <ac:chgData name="Lim, Ronen" userId="S::5719201592@students.santarosa.k12.fl.us::56ba596c-cfbe-4b21-ae35-64c4808dd940" providerId="AD" clId="Web-{6185DD3B-964F-4F67-BDCE-43B5D4814738}" dt="2021-12-07T00:03:09.174" v="213"/>
          <ac:picMkLst>
            <pc:docMk/>
            <pc:sldMk cId="1663768141" sldId="257"/>
            <ac:picMk id="33" creationId="{80DD3FBB-C837-4304-A14E-77C9FE8F19BA}"/>
          </ac:picMkLst>
        </pc:picChg>
      </pc:sldChg>
      <pc:sldMasterChg chg="del delSldLayout">
        <pc:chgData name="Lim, Ronen" userId="S::5719201592@students.santarosa.k12.fl.us::56ba596c-cfbe-4b21-ae35-64c4808dd940" providerId="AD" clId="Web-{6185DD3B-964F-4F67-BDCE-43B5D4814738}" dt="2021-12-06T23:48:31.001" v="6"/>
        <pc:sldMasterMkLst>
          <pc:docMk/>
          <pc:sldMasterMk cId="1919472686" sldId="2147483672"/>
        </pc:sldMasterMkLst>
        <pc:sldLayoutChg chg="del">
          <pc:chgData name="Lim, Ronen" userId="S::5719201592@students.santarosa.k12.fl.us::56ba596c-cfbe-4b21-ae35-64c4808dd940" providerId="AD" clId="Web-{6185DD3B-964F-4F67-BDCE-43B5D4814738}" dt="2021-12-06T23:48:31.001" v="6"/>
          <pc:sldLayoutMkLst>
            <pc:docMk/>
            <pc:sldMasterMk cId="1919472686" sldId="2147483672"/>
            <pc:sldLayoutMk cId="1635699418" sldId="2147483673"/>
          </pc:sldLayoutMkLst>
        </pc:sldLayoutChg>
        <pc:sldLayoutChg chg="del">
          <pc:chgData name="Lim, Ronen" userId="S::5719201592@students.santarosa.k12.fl.us::56ba596c-cfbe-4b21-ae35-64c4808dd940" providerId="AD" clId="Web-{6185DD3B-964F-4F67-BDCE-43B5D4814738}" dt="2021-12-06T23:48:31.001" v="6"/>
          <pc:sldLayoutMkLst>
            <pc:docMk/>
            <pc:sldMasterMk cId="1919472686" sldId="2147483672"/>
            <pc:sldLayoutMk cId="137681959" sldId="2147483674"/>
          </pc:sldLayoutMkLst>
        </pc:sldLayoutChg>
        <pc:sldLayoutChg chg="del">
          <pc:chgData name="Lim, Ronen" userId="S::5719201592@students.santarosa.k12.fl.us::56ba596c-cfbe-4b21-ae35-64c4808dd940" providerId="AD" clId="Web-{6185DD3B-964F-4F67-BDCE-43B5D4814738}" dt="2021-12-06T23:48:31.001" v="6"/>
          <pc:sldLayoutMkLst>
            <pc:docMk/>
            <pc:sldMasterMk cId="1919472686" sldId="2147483672"/>
            <pc:sldLayoutMk cId="197524011" sldId="2147483675"/>
          </pc:sldLayoutMkLst>
        </pc:sldLayoutChg>
        <pc:sldLayoutChg chg="del">
          <pc:chgData name="Lim, Ronen" userId="S::5719201592@students.santarosa.k12.fl.us::56ba596c-cfbe-4b21-ae35-64c4808dd940" providerId="AD" clId="Web-{6185DD3B-964F-4F67-BDCE-43B5D4814738}" dt="2021-12-06T23:48:31.001" v="6"/>
          <pc:sldLayoutMkLst>
            <pc:docMk/>
            <pc:sldMasterMk cId="1919472686" sldId="2147483672"/>
            <pc:sldLayoutMk cId="2019870555" sldId="2147483676"/>
          </pc:sldLayoutMkLst>
        </pc:sldLayoutChg>
        <pc:sldLayoutChg chg="del">
          <pc:chgData name="Lim, Ronen" userId="S::5719201592@students.santarosa.k12.fl.us::56ba596c-cfbe-4b21-ae35-64c4808dd940" providerId="AD" clId="Web-{6185DD3B-964F-4F67-BDCE-43B5D4814738}" dt="2021-12-06T23:48:31.001" v="6"/>
          <pc:sldLayoutMkLst>
            <pc:docMk/>
            <pc:sldMasterMk cId="1919472686" sldId="2147483672"/>
            <pc:sldLayoutMk cId="2162249157" sldId="2147483677"/>
          </pc:sldLayoutMkLst>
        </pc:sldLayoutChg>
        <pc:sldLayoutChg chg="del">
          <pc:chgData name="Lim, Ronen" userId="S::5719201592@students.santarosa.k12.fl.us::56ba596c-cfbe-4b21-ae35-64c4808dd940" providerId="AD" clId="Web-{6185DD3B-964F-4F67-BDCE-43B5D4814738}" dt="2021-12-06T23:48:31.001" v="6"/>
          <pc:sldLayoutMkLst>
            <pc:docMk/>
            <pc:sldMasterMk cId="1919472686" sldId="2147483672"/>
            <pc:sldLayoutMk cId="1184057952" sldId="2147483678"/>
          </pc:sldLayoutMkLst>
        </pc:sldLayoutChg>
        <pc:sldLayoutChg chg="del">
          <pc:chgData name="Lim, Ronen" userId="S::5719201592@students.santarosa.k12.fl.us::56ba596c-cfbe-4b21-ae35-64c4808dd940" providerId="AD" clId="Web-{6185DD3B-964F-4F67-BDCE-43B5D4814738}" dt="2021-12-06T23:48:31.001" v="6"/>
          <pc:sldLayoutMkLst>
            <pc:docMk/>
            <pc:sldMasterMk cId="1919472686" sldId="2147483672"/>
            <pc:sldLayoutMk cId="697239410" sldId="2147483679"/>
          </pc:sldLayoutMkLst>
        </pc:sldLayoutChg>
        <pc:sldLayoutChg chg="del">
          <pc:chgData name="Lim, Ronen" userId="S::5719201592@students.santarosa.k12.fl.us::56ba596c-cfbe-4b21-ae35-64c4808dd940" providerId="AD" clId="Web-{6185DD3B-964F-4F67-BDCE-43B5D4814738}" dt="2021-12-06T23:48:31.001" v="6"/>
          <pc:sldLayoutMkLst>
            <pc:docMk/>
            <pc:sldMasterMk cId="1919472686" sldId="2147483672"/>
            <pc:sldLayoutMk cId="1480932122" sldId="2147483680"/>
          </pc:sldLayoutMkLst>
        </pc:sldLayoutChg>
        <pc:sldLayoutChg chg="del">
          <pc:chgData name="Lim, Ronen" userId="S::5719201592@students.santarosa.k12.fl.us::56ba596c-cfbe-4b21-ae35-64c4808dd940" providerId="AD" clId="Web-{6185DD3B-964F-4F67-BDCE-43B5D4814738}" dt="2021-12-06T23:48:31.001" v="6"/>
          <pc:sldLayoutMkLst>
            <pc:docMk/>
            <pc:sldMasterMk cId="1919472686" sldId="2147483672"/>
            <pc:sldLayoutMk cId="852111763" sldId="2147483681"/>
          </pc:sldLayoutMkLst>
        </pc:sldLayoutChg>
        <pc:sldLayoutChg chg="del">
          <pc:chgData name="Lim, Ronen" userId="S::5719201592@students.santarosa.k12.fl.us::56ba596c-cfbe-4b21-ae35-64c4808dd940" providerId="AD" clId="Web-{6185DD3B-964F-4F67-BDCE-43B5D4814738}" dt="2021-12-06T23:48:31.001" v="6"/>
          <pc:sldLayoutMkLst>
            <pc:docMk/>
            <pc:sldMasterMk cId="1919472686" sldId="2147483672"/>
            <pc:sldLayoutMk cId="1641242607" sldId="2147483682"/>
          </pc:sldLayoutMkLst>
        </pc:sldLayoutChg>
        <pc:sldLayoutChg chg="del">
          <pc:chgData name="Lim, Ronen" userId="S::5719201592@students.santarosa.k12.fl.us::56ba596c-cfbe-4b21-ae35-64c4808dd940" providerId="AD" clId="Web-{6185DD3B-964F-4F67-BDCE-43B5D4814738}" dt="2021-12-06T23:48:31.001" v="6"/>
          <pc:sldLayoutMkLst>
            <pc:docMk/>
            <pc:sldMasterMk cId="1919472686" sldId="2147483672"/>
            <pc:sldLayoutMk cId="561304157" sldId="2147483683"/>
          </pc:sldLayoutMkLst>
        </pc:sldLayoutChg>
      </pc:sldMasterChg>
      <pc:sldMasterChg chg="add del addSldLayout delSldLayout modSldLayout">
        <pc:chgData name="Lim, Ronen" userId="S::5719201592@students.santarosa.k12.fl.us::56ba596c-cfbe-4b21-ae35-64c4808dd940" providerId="AD" clId="Web-{6185DD3B-964F-4F67-BDCE-43B5D4814738}" dt="2021-12-06T23:48:52.502" v="7"/>
        <pc:sldMasterMkLst>
          <pc:docMk/>
          <pc:sldMasterMk cId="527178877" sldId="2147483684"/>
        </pc:sldMasterMkLst>
        <pc:sldLayoutChg chg="add del mod replId">
          <pc:chgData name="Lim, Ronen" userId="S::5719201592@students.santarosa.k12.fl.us::56ba596c-cfbe-4b21-ae35-64c4808dd940" providerId="AD" clId="Web-{6185DD3B-964F-4F67-BDCE-43B5D4814738}" dt="2021-12-06T23:48:52.502" v="7"/>
          <pc:sldLayoutMkLst>
            <pc:docMk/>
            <pc:sldMasterMk cId="527178877" sldId="2147483684"/>
            <pc:sldLayoutMk cId="2002623669" sldId="2147483685"/>
          </pc:sldLayoutMkLst>
        </pc:sldLayoutChg>
        <pc:sldLayoutChg chg="add del mod replId">
          <pc:chgData name="Lim, Ronen" userId="S::5719201592@students.santarosa.k12.fl.us::56ba596c-cfbe-4b21-ae35-64c4808dd940" providerId="AD" clId="Web-{6185DD3B-964F-4F67-BDCE-43B5D4814738}" dt="2021-12-06T23:48:52.502" v="7"/>
          <pc:sldLayoutMkLst>
            <pc:docMk/>
            <pc:sldMasterMk cId="527178877" sldId="2147483684"/>
            <pc:sldLayoutMk cId="512592402" sldId="2147483686"/>
          </pc:sldLayoutMkLst>
        </pc:sldLayoutChg>
        <pc:sldLayoutChg chg="add del mod replId">
          <pc:chgData name="Lim, Ronen" userId="S::5719201592@students.santarosa.k12.fl.us::56ba596c-cfbe-4b21-ae35-64c4808dd940" providerId="AD" clId="Web-{6185DD3B-964F-4F67-BDCE-43B5D4814738}" dt="2021-12-06T23:48:52.502" v="7"/>
          <pc:sldLayoutMkLst>
            <pc:docMk/>
            <pc:sldMasterMk cId="527178877" sldId="2147483684"/>
            <pc:sldLayoutMk cId="1286540518" sldId="2147483687"/>
          </pc:sldLayoutMkLst>
        </pc:sldLayoutChg>
        <pc:sldLayoutChg chg="add del mod replId">
          <pc:chgData name="Lim, Ronen" userId="S::5719201592@students.santarosa.k12.fl.us::56ba596c-cfbe-4b21-ae35-64c4808dd940" providerId="AD" clId="Web-{6185DD3B-964F-4F67-BDCE-43B5D4814738}" dt="2021-12-06T23:48:52.502" v="7"/>
          <pc:sldLayoutMkLst>
            <pc:docMk/>
            <pc:sldMasterMk cId="527178877" sldId="2147483684"/>
            <pc:sldLayoutMk cId="1312001795" sldId="2147483688"/>
          </pc:sldLayoutMkLst>
        </pc:sldLayoutChg>
        <pc:sldLayoutChg chg="add del mod replId">
          <pc:chgData name="Lim, Ronen" userId="S::5719201592@students.santarosa.k12.fl.us::56ba596c-cfbe-4b21-ae35-64c4808dd940" providerId="AD" clId="Web-{6185DD3B-964F-4F67-BDCE-43B5D4814738}" dt="2021-12-06T23:48:52.502" v="7"/>
          <pc:sldLayoutMkLst>
            <pc:docMk/>
            <pc:sldMasterMk cId="527178877" sldId="2147483684"/>
            <pc:sldLayoutMk cId="401785830" sldId="2147483689"/>
          </pc:sldLayoutMkLst>
        </pc:sldLayoutChg>
        <pc:sldLayoutChg chg="add del mod replId">
          <pc:chgData name="Lim, Ronen" userId="S::5719201592@students.santarosa.k12.fl.us::56ba596c-cfbe-4b21-ae35-64c4808dd940" providerId="AD" clId="Web-{6185DD3B-964F-4F67-BDCE-43B5D4814738}" dt="2021-12-06T23:48:52.502" v="7"/>
          <pc:sldLayoutMkLst>
            <pc:docMk/>
            <pc:sldMasterMk cId="527178877" sldId="2147483684"/>
            <pc:sldLayoutMk cId="4020061804" sldId="2147483690"/>
          </pc:sldLayoutMkLst>
        </pc:sldLayoutChg>
        <pc:sldLayoutChg chg="add del mod replId">
          <pc:chgData name="Lim, Ronen" userId="S::5719201592@students.santarosa.k12.fl.us::56ba596c-cfbe-4b21-ae35-64c4808dd940" providerId="AD" clId="Web-{6185DD3B-964F-4F67-BDCE-43B5D4814738}" dt="2021-12-06T23:48:52.502" v="7"/>
          <pc:sldLayoutMkLst>
            <pc:docMk/>
            <pc:sldMasterMk cId="527178877" sldId="2147483684"/>
            <pc:sldLayoutMk cId="769262248" sldId="2147483691"/>
          </pc:sldLayoutMkLst>
        </pc:sldLayoutChg>
        <pc:sldLayoutChg chg="add del mod replId">
          <pc:chgData name="Lim, Ronen" userId="S::5719201592@students.santarosa.k12.fl.us::56ba596c-cfbe-4b21-ae35-64c4808dd940" providerId="AD" clId="Web-{6185DD3B-964F-4F67-BDCE-43B5D4814738}" dt="2021-12-06T23:48:52.502" v="7"/>
          <pc:sldLayoutMkLst>
            <pc:docMk/>
            <pc:sldMasterMk cId="527178877" sldId="2147483684"/>
            <pc:sldLayoutMk cId="2885883928" sldId="2147483692"/>
          </pc:sldLayoutMkLst>
        </pc:sldLayoutChg>
        <pc:sldLayoutChg chg="add del mod replId">
          <pc:chgData name="Lim, Ronen" userId="S::5719201592@students.santarosa.k12.fl.us::56ba596c-cfbe-4b21-ae35-64c4808dd940" providerId="AD" clId="Web-{6185DD3B-964F-4F67-BDCE-43B5D4814738}" dt="2021-12-06T23:48:52.502" v="7"/>
          <pc:sldLayoutMkLst>
            <pc:docMk/>
            <pc:sldMasterMk cId="527178877" sldId="2147483684"/>
            <pc:sldLayoutMk cId="3039931368" sldId="2147483693"/>
          </pc:sldLayoutMkLst>
        </pc:sldLayoutChg>
        <pc:sldLayoutChg chg="add del mod replId">
          <pc:chgData name="Lim, Ronen" userId="S::5719201592@students.santarosa.k12.fl.us::56ba596c-cfbe-4b21-ae35-64c4808dd940" providerId="AD" clId="Web-{6185DD3B-964F-4F67-BDCE-43B5D4814738}" dt="2021-12-06T23:48:52.502" v="7"/>
          <pc:sldLayoutMkLst>
            <pc:docMk/>
            <pc:sldMasterMk cId="527178877" sldId="2147483684"/>
            <pc:sldLayoutMk cId="87114803" sldId="2147483694"/>
          </pc:sldLayoutMkLst>
        </pc:sldLayoutChg>
        <pc:sldLayoutChg chg="add del mod replId">
          <pc:chgData name="Lim, Ronen" userId="S::5719201592@students.santarosa.k12.fl.us::56ba596c-cfbe-4b21-ae35-64c4808dd940" providerId="AD" clId="Web-{6185DD3B-964F-4F67-BDCE-43B5D4814738}" dt="2021-12-06T23:48:52.502" v="7"/>
          <pc:sldLayoutMkLst>
            <pc:docMk/>
            <pc:sldMasterMk cId="527178877" sldId="2147483684"/>
            <pc:sldLayoutMk cId="1184419896" sldId="2147483695"/>
          </pc:sldLayoutMkLst>
        </pc:sldLayoutChg>
        <pc:sldLayoutChg chg="add del mod replId">
          <pc:chgData name="Lim, Ronen" userId="S::5719201592@students.santarosa.k12.fl.us::56ba596c-cfbe-4b21-ae35-64c4808dd940" providerId="AD" clId="Web-{6185DD3B-964F-4F67-BDCE-43B5D4814738}" dt="2021-12-06T23:48:52.502" v="7"/>
          <pc:sldLayoutMkLst>
            <pc:docMk/>
            <pc:sldMasterMk cId="527178877" sldId="2147483684"/>
            <pc:sldLayoutMk cId="1531022231" sldId="2147483696"/>
          </pc:sldLayoutMkLst>
        </pc:sldLayoutChg>
        <pc:sldLayoutChg chg="add del mod replId">
          <pc:chgData name="Lim, Ronen" userId="S::5719201592@students.santarosa.k12.fl.us::56ba596c-cfbe-4b21-ae35-64c4808dd940" providerId="AD" clId="Web-{6185DD3B-964F-4F67-BDCE-43B5D4814738}" dt="2021-12-06T23:48:52.502" v="7"/>
          <pc:sldLayoutMkLst>
            <pc:docMk/>
            <pc:sldMasterMk cId="527178877" sldId="2147483684"/>
            <pc:sldLayoutMk cId="581896567" sldId="2147483697"/>
          </pc:sldLayoutMkLst>
        </pc:sldLayoutChg>
        <pc:sldLayoutChg chg="add del mod replId">
          <pc:chgData name="Lim, Ronen" userId="S::5719201592@students.santarosa.k12.fl.us::56ba596c-cfbe-4b21-ae35-64c4808dd940" providerId="AD" clId="Web-{6185DD3B-964F-4F67-BDCE-43B5D4814738}" dt="2021-12-06T23:48:52.502" v="7"/>
          <pc:sldLayoutMkLst>
            <pc:docMk/>
            <pc:sldMasterMk cId="527178877" sldId="2147483684"/>
            <pc:sldLayoutMk cId="675543823" sldId="2147483698"/>
          </pc:sldLayoutMkLst>
        </pc:sldLayoutChg>
        <pc:sldLayoutChg chg="add del mod replId">
          <pc:chgData name="Lim, Ronen" userId="S::5719201592@students.santarosa.k12.fl.us::56ba596c-cfbe-4b21-ae35-64c4808dd940" providerId="AD" clId="Web-{6185DD3B-964F-4F67-BDCE-43B5D4814738}" dt="2021-12-06T23:48:52.502" v="7"/>
          <pc:sldLayoutMkLst>
            <pc:docMk/>
            <pc:sldMasterMk cId="527178877" sldId="2147483684"/>
            <pc:sldLayoutMk cId="4242271644" sldId="2147483699"/>
          </pc:sldLayoutMkLst>
        </pc:sldLayoutChg>
        <pc:sldLayoutChg chg="add del mod replId">
          <pc:chgData name="Lim, Ronen" userId="S::5719201592@students.santarosa.k12.fl.us::56ba596c-cfbe-4b21-ae35-64c4808dd940" providerId="AD" clId="Web-{6185DD3B-964F-4F67-BDCE-43B5D4814738}" dt="2021-12-06T23:48:52.502" v="7"/>
          <pc:sldLayoutMkLst>
            <pc:docMk/>
            <pc:sldMasterMk cId="527178877" sldId="2147483684"/>
            <pc:sldLayoutMk cId="1549157017" sldId="2147483700"/>
          </pc:sldLayoutMkLst>
        </pc:sldLayoutChg>
        <pc:sldLayoutChg chg="add del mod replId">
          <pc:chgData name="Lim, Ronen" userId="S::5719201592@students.santarosa.k12.fl.us::56ba596c-cfbe-4b21-ae35-64c4808dd940" providerId="AD" clId="Web-{6185DD3B-964F-4F67-BDCE-43B5D4814738}" dt="2021-12-06T23:48:52.502" v="7"/>
          <pc:sldLayoutMkLst>
            <pc:docMk/>
            <pc:sldMasterMk cId="527178877" sldId="2147483684"/>
            <pc:sldLayoutMk cId="286196394" sldId="2147483701"/>
          </pc:sldLayoutMkLst>
        </pc:sldLayoutChg>
      </pc:sldMasterChg>
      <pc:sldMasterChg chg="add del addSldLayout delSldLayout modSldLayout">
        <pc:chgData name="Lim, Ronen" userId="S::5719201592@students.santarosa.k12.fl.us::56ba596c-cfbe-4b21-ae35-64c4808dd940" providerId="AD" clId="Web-{6185DD3B-964F-4F67-BDCE-43B5D4814738}" dt="2021-12-06T23:49:05.892" v="8"/>
        <pc:sldMasterMkLst>
          <pc:docMk/>
          <pc:sldMasterMk cId="1278549721" sldId="2147483702"/>
        </pc:sldMasterMkLst>
        <pc:sldLayoutChg chg="add del mod replId">
          <pc:chgData name="Lim, Ronen" userId="S::5719201592@students.santarosa.k12.fl.us::56ba596c-cfbe-4b21-ae35-64c4808dd940" providerId="AD" clId="Web-{6185DD3B-964F-4F67-BDCE-43B5D4814738}" dt="2021-12-06T23:49:05.892" v="8"/>
          <pc:sldLayoutMkLst>
            <pc:docMk/>
            <pc:sldMasterMk cId="1278549721" sldId="2147483702"/>
            <pc:sldLayoutMk cId="848750416" sldId="2147483703"/>
          </pc:sldLayoutMkLst>
        </pc:sldLayoutChg>
        <pc:sldLayoutChg chg="add del mod replId">
          <pc:chgData name="Lim, Ronen" userId="S::5719201592@students.santarosa.k12.fl.us::56ba596c-cfbe-4b21-ae35-64c4808dd940" providerId="AD" clId="Web-{6185DD3B-964F-4F67-BDCE-43B5D4814738}" dt="2021-12-06T23:49:05.892" v="8"/>
          <pc:sldLayoutMkLst>
            <pc:docMk/>
            <pc:sldMasterMk cId="1278549721" sldId="2147483702"/>
            <pc:sldLayoutMk cId="991999836" sldId="2147483704"/>
          </pc:sldLayoutMkLst>
        </pc:sldLayoutChg>
        <pc:sldLayoutChg chg="add del mod replId">
          <pc:chgData name="Lim, Ronen" userId="S::5719201592@students.santarosa.k12.fl.us::56ba596c-cfbe-4b21-ae35-64c4808dd940" providerId="AD" clId="Web-{6185DD3B-964F-4F67-BDCE-43B5D4814738}" dt="2021-12-06T23:49:05.892" v="8"/>
          <pc:sldLayoutMkLst>
            <pc:docMk/>
            <pc:sldMasterMk cId="1278549721" sldId="2147483702"/>
            <pc:sldLayoutMk cId="2095557733" sldId="2147483705"/>
          </pc:sldLayoutMkLst>
        </pc:sldLayoutChg>
        <pc:sldLayoutChg chg="add del mod replId">
          <pc:chgData name="Lim, Ronen" userId="S::5719201592@students.santarosa.k12.fl.us::56ba596c-cfbe-4b21-ae35-64c4808dd940" providerId="AD" clId="Web-{6185DD3B-964F-4F67-BDCE-43B5D4814738}" dt="2021-12-06T23:49:05.892" v="8"/>
          <pc:sldLayoutMkLst>
            <pc:docMk/>
            <pc:sldMasterMk cId="1278549721" sldId="2147483702"/>
            <pc:sldLayoutMk cId="1341754012" sldId="2147483706"/>
          </pc:sldLayoutMkLst>
        </pc:sldLayoutChg>
        <pc:sldLayoutChg chg="add del mod replId">
          <pc:chgData name="Lim, Ronen" userId="S::5719201592@students.santarosa.k12.fl.us::56ba596c-cfbe-4b21-ae35-64c4808dd940" providerId="AD" clId="Web-{6185DD3B-964F-4F67-BDCE-43B5D4814738}" dt="2021-12-06T23:49:05.892" v="8"/>
          <pc:sldLayoutMkLst>
            <pc:docMk/>
            <pc:sldMasterMk cId="1278549721" sldId="2147483702"/>
            <pc:sldLayoutMk cId="522746954" sldId="2147483707"/>
          </pc:sldLayoutMkLst>
        </pc:sldLayoutChg>
        <pc:sldLayoutChg chg="add del mod replId">
          <pc:chgData name="Lim, Ronen" userId="S::5719201592@students.santarosa.k12.fl.us::56ba596c-cfbe-4b21-ae35-64c4808dd940" providerId="AD" clId="Web-{6185DD3B-964F-4F67-BDCE-43B5D4814738}" dt="2021-12-06T23:49:05.892" v="8"/>
          <pc:sldLayoutMkLst>
            <pc:docMk/>
            <pc:sldMasterMk cId="1278549721" sldId="2147483702"/>
            <pc:sldLayoutMk cId="1711674189" sldId="2147483708"/>
          </pc:sldLayoutMkLst>
        </pc:sldLayoutChg>
        <pc:sldLayoutChg chg="add del mod replId">
          <pc:chgData name="Lim, Ronen" userId="S::5719201592@students.santarosa.k12.fl.us::56ba596c-cfbe-4b21-ae35-64c4808dd940" providerId="AD" clId="Web-{6185DD3B-964F-4F67-BDCE-43B5D4814738}" dt="2021-12-06T23:49:05.892" v="8"/>
          <pc:sldLayoutMkLst>
            <pc:docMk/>
            <pc:sldMasterMk cId="1278549721" sldId="2147483702"/>
            <pc:sldLayoutMk cId="1046666131" sldId="2147483709"/>
          </pc:sldLayoutMkLst>
        </pc:sldLayoutChg>
        <pc:sldLayoutChg chg="add del mod replId">
          <pc:chgData name="Lim, Ronen" userId="S::5719201592@students.santarosa.k12.fl.us::56ba596c-cfbe-4b21-ae35-64c4808dd940" providerId="AD" clId="Web-{6185DD3B-964F-4F67-BDCE-43B5D4814738}" dt="2021-12-06T23:49:05.892" v="8"/>
          <pc:sldLayoutMkLst>
            <pc:docMk/>
            <pc:sldMasterMk cId="1278549721" sldId="2147483702"/>
            <pc:sldLayoutMk cId="1513445900" sldId="2147483710"/>
          </pc:sldLayoutMkLst>
        </pc:sldLayoutChg>
        <pc:sldLayoutChg chg="add del mod replId">
          <pc:chgData name="Lim, Ronen" userId="S::5719201592@students.santarosa.k12.fl.us::56ba596c-cfbe-4b21-ae35-64c4808dd940" providerId="AD" clId="Web-{6185DD3B-964F-4F67-BDCE-43B5D4814738}" dt="2021-12-06T23:49:05.892" v="8"/>
          <pc:sldLayoutMkLst>
            <pc:docMk/>
            <pc:sldMasterMk cId="1278549721" sldId="2147483702"/>
            <pc:sldLayoutMk cId="3145264395" sldId="2147483711"/>
          </pc:sldLayoutMkLst>
        </pc:sldLayoutChg>
        <pc:sldLayoutChg chg="add del mod replId">
          <pc:chgData name="Lim, Ronen" userId="S::5719201592@students.santarosa.k12.fl.us::56ba596c-cfbe-4b21-ae35-64c4808dd940" providerId="AD" clId="Web-{6185DD3B-964F-4F67-BDCE-43B5D4814738}" dt="2021-12-06T23:49:05.892" v="8"/>
          <pc:sldLayoutMkLst>
            <pc:docMk/>
            <pc:sldMasterMk cId="1278549721" sldId="2147483702"/>
            <pc:sldLayoutMk cId="535907888" sldId="2147483712"/>
          </pc:sldLayoutMkLst>
        </pc:sldLayoutChg>
        <pc:sldLayoutChg chg="add del mod replId">
          <pc:chgData name="Lim, Ronen" userId="S::5719201592@students.santarosa.k12.fl.us::56ba596c-cfbe-4b21-ae35-64c4808dd940" providerId="AD" clId="Web-{6185DD3B-964F-4F67-BDCE-43B5D4814738}" dt="2021-12-06T23:49:05.892" v="8"/>
          <pc:sldLayoutMkLst>
            <pc:docMk/>
            <pc:sldMasterMk cId="1278549721" sldId="2147483702"/>
            <pc:sldLayoutMk cId="3789947296" sldId="2147483713"/>
          </pc:sldLayoutMkLst>
        </pc:sldLayoutChg>
        <pc:sldLayoutChg chg="add del mod replId">
          <pc:chgData name="Lim, Ronen" userId="S::5719201592@students.santarosa.k12.fl.us::56ba596c-cfbe-4b21-ae35-64c4808dd940" providerId="AD" clId="Web-{6185DD3B-964F-4F67-BDCE-43B5D4814738}" dt="2021-12-06T23:49:05.892" v="8"/>
          <pc:sldLayoutMkLst>
            <pc:docMk/>
            <pc:sldMasterMk cId="1278549721" sldId="2147483702"/>
            <pc:sldLayoutMk cId="3318146414" sldId="2147483714"/>
          </pc:sldLayoutMkLst>
        </pc:sldLayoutChg>
        <pc:sldLayoutChg chg="add del mod replId">
          <pc:chgData name="Lim, Ronen" userId="S::5719201592@students.santarosa.k12.fl.us::56ba596c-cfbe-4b21-ae35-64c4808dd940" providerId="AD" clId="Web-{6185DD3B-964F-4F67-BDCE-43B5D4814738}" dt="2021-12-06T23:49:05.892" v="8"/>
          <pc:sldLayoutMkLst>
            <pc:docMk/>
            <pc:sldMasterMk cId="1278549721" sldId="2147483702"/>
            <pc:sldLayoutMk cId="1937890976" sldId="2147483715"/>
          </pc:sldLayoutMkLst>
        </pc:sldLayoutChg>
        <pc:sldLayoutChg chg="add del mod replId">
          <pc:chgData name="Lim, Ronen" userId="S::5719201592@students.santarosa.k12.fl.us::56ba596c-cfbe-4b21-ae35-64c4808dd940" providerId="AD" clId="Web-{6185DD3B-964F-4F67-BDCE-43B5D4814738}" dt="2021-12-06T23:49:05.892" v="8"/>
          <pc:sldLayoutMkLst>
            <pc:docMk/>
            <pc:sldMasterMk cId="1278549721" sldId="2147483702"/>
            <pc:sldLayoutMk cId="1944395897" sldId="2147483716"/>
          </pc:sldLayoutMkLst>
        </pc:sldLayoutChg>
      </pc:sldMasterChg>
      <pc:sldMasterChg chg="add del addSldLayout delSldLayout modSldLayout">
        <pc:chgData name="Lim, Ronen" userId="S::5719201592@students.santarosa.k12.fl.us::56ba596c-cfbe-4b21-ae35-64c4808dd940" providerId="AD" clId="Web-{6185DD3B-964F-4F67-BDCE-43B5D4814738}" dt="2021-12-06T23:50:34.863" v="16"/>
        <pc:sldMasterMkLst>
          <pc:docMk/>
          <pc:sldMasterMk cId="639176566" sldId="2147483717"/>
        </pc:sldMasterMkLst>
        <pc:sldLayoutChg chg="add del mod replId">
          <pc:chgData name="Lim, Ronen" userId="S::5719201592@students.santarosa.k12.fl.us::56ba596c-cfbe-4b21-ae35-64c4808dd940" providerId="AD" clId="Web-{6185DD3B-964F-4F67-BDCE-43B5D4814738}" dt="2021-12-06T23:50:34.863" v="16"/>
          <pc:sldLayoutMkLst>
            <pc:docMk/>
            <pc:sldMasterMk cId="639176566" sldId="2147483717"/>
            <pc:sldLayoutMk cId="703429838" sldId="2147483718"/>
          </pc:sldLayoutMkLst>
        </pc:sldLayoutChg>
        <pc:sldLayoutChg chg="add del mod replId">
          <pc:chgData name="Lim, Ronen" userId="S::5719201592@students.santarosa.k12.fl.us::56ba596c-cfbe-4b21-ae35-64c4808dd940" providerId="AD" clId="Web-{6185DD3B-964F-4F67-BDCE-43B5D4814738}" dt="2021-12-06T23:50:34.863" v="16"/>
          <pc:sldLayoutMkLst>
            <pc:docMk/>
            <pc:sldMasterMk cId="639176566" sldId="2147483717"/>
            <pc:sldLayoutMk cId="1898395427" sldId="2147483719"/>
          </pc:sldLayoutMkLst>
        </pc:sldLayoutChg>
        <pc:sldLayoutChg chg="add del mod replId">
          <pc:chgData name="Lim, Ronen" userId="S::5719201592@students.santarosa.k12.fl.us::56ba596c-cfbe-4b21-ae35-64c4808dd940" providerId="AD" clId="Web-{6185DD3B-964F-4F67-BDCE-43B5D4814738}" dt="2021-12-06T23:50:34.863" v="16"/>
          <pc:sldLayoutMkLst>
            <pc:docMk/>
            <pc:sldMasterMk cId="639176566" sldId="2147483717"/>
            <pc:sldLayoutMk cId="4057191098" sldId="2147483720"/>
          </pc:sldLayoutMkLst>
        </pc:sldLayoutChg>
        <pc:sldLayoutChg chg="add del mod replId">
          <pc:chgData name="Lim, Ronen" userId="S::5719201592@students.santarosa.k12.fl.us::56ba596c-cfbe-4b21-ae35-64c4808dd940" providerId="AD" clId="Web-{6185DD3B-964F-4F67-BDCE-43B5D4814738}" dt="2021-12-06T23:50:34.863" v="16"/>
          <pc:sldLayoutMkLst>
            <pc:docMk/>
            <pc:sldMasterMk cId="639176566" sldId="2147483717"/>
            <pc:sldLayoutMk cId="601197303" sldId="2147483721"/>
          </pc:sldLayoutMkLst>
        </pc:sldLayoutChg>
        <pc:sldLayoutChg chg="add del mod replId">
          <pc:chgData name="Lim, Ronen" userId="S::5719201592@students.santarosa.k12.fl.us::56ba596c-cfbe-4b21-ae35-64c4808dd940" providerId="AD" clId="Web-{6185DD3B-964F-4F67-BDCE-43B5D4814738}" dt="2021-12-06T23:50:34.863" v="16"/>
          <pc:sldLayoutMkLst>
            <pc:docMk/>
            <pc:sldMasterMk cId="639176566" sldId="2147483717"/>
            <pc:sldLayoutMk cId="2708105382" sldId="2147483722"/>
          </pc:sldLayoutMkLst>
        </pc:sldLayoutChg>
        <pc:sldLayoutChg chg="add del mod replId">
          <pc:chgData name="Lim, Ronen" userId="S::5719201592@students.santarosa.k12.fl.us::56ba596c-cfbe-4b21-ae35-64c4808dd940" providerId="AD" clId="Web-{6185DD3B-964F-4F67-BDCE-43B5D4814738}" dt="2021-12-06T23:50:34.863" v="16"/>
          <pc:sldLayoutMkLst>
            <pc:docMk/>
            <pc:sldMasterMk cId="639176566" sldId="2147483717"/>
            <pc:sldLayoutMk cId="3195378668" sldId="2147483723"/>
          </pc:sldLayoutMkLst>
        </pc:sldLayoutChg>
        <pc:sldLayoutChg chg="add del mod replId">
          <pc:chgData name="Lim, Ronen" userId="S::5719201592@students.santarosa.k12.fl.us::56ba596c-cfbe-4b21-ae35-64c4808dd940" providerId="AD" clId="Web-{6185DD3B-964F-4F67-BDCE-43B5D4814738}" dt="2021-12-06T23:50:34.863" v="16"/>
          <pc:sldLayoutMkLst>
            <pc:docMk/>
            <pc:sldMasterMk cId="639176566" sldId="2147483717"/>
            <pc:sldLayoutMk cId="3176699658" sldId="2147483724"/>
          </pc:sldLayoutMkLst>
        </pc:sldLayoutChg>
        <pc:sldLayoutChg chg="add del mod replId">
          <pc:chgData name="Lim, Ronen" userId="S::5719201592@students.santarosa.k12.fl.us::56ba596c-cfbe-4b21-ae35-64c4808dd940" providerId="AD" clId="Web-{6185DD3B-964F-4F67-BDCE-43B5D4814738}" dt="2021-12-06T23:50:34.863" v="16"/>
          <pc:sldLayoutMkLst>
            <pc:docMk/>
            <pc:sldMasterMk cId="639176566" sldId="2147483717"/>
            <pc:sldLayoutMk cId="2682351980" sldId="2147483725"/>
          </pc:sldLayoutMkLst>
        </pc:sldLayoutChg>
        <pc:sldLayoutChg chg="add del mod replId">
          <pc:chgData name="Lim, Ronen" userId="S::5719201592@students.santarosa.k12.fl.us::56ba596c-cfbe-4b21-ae35-64c4808dd940" providerId="AD" clId="Web-{6185DD3B-964F-4F67-BDCE-43B5D4814738}" dt="2021-12-06T23:50:34.863" v="16"/>
          <pc:sldLayoutMkLst>
            <pc:docMk/>
            <pc:sldMasterMk cId="639176566" sldId="2147483717"/>
            <pc:sldLayoutMk cId="4049441282" sldId="2147483726"/>
          </pc:sldLayoutMkLst>
        </pc:sldLayoutChg>
        <pc:sldLayoutChg chg="add del mod replId">
          <pc:chgData name="Lim, Ronen" userId="S::5719201592@students.santarosa.k12.fl.us::56ba596c-cfbe-4b21-ae35-64c4808dd940" providerId="AD" clId="Web-{6185DD3B-964F-4F67-BDCE-43B5D4814738}" dt="2021-12-06T23:50:34.863" v="16"/>
          <pc:sldLayoutMkLst>
            <pc:docMk/>
            <pc:sldMasterMk cId="639176566" sldId="2147483717"/>
            <pc:sldLayoutMk cId="413507207" sldId="2147483727"/>
          </pc:sldLayoutMkLst>
        </pc:sldLayoutChg>
        <pc:sldLayoutChg chg="add del mod replId">
          <pc:chgData name="Lim, Ronen" userId="S::5719201592@students.santarosa.k12.fl.us::56ba596c-cfbe-4b21-ae35-64c4808dd940" providerId="AD" clId="Web-{6185DD3B-964F-4F67-BDCE-43B5D4814738}" dt="2021-12-06T23:50:34.863" v="16"/>
          <pc:sldLayoutMkLst>
            <pc:docMk/>
            <pc:sldMasterMk cId="639176566" sldId="2147483717"/>
            <pc:sldLayoutMk cId="2583703255" sldId="2147483728"/>
          </pc:sldLayoutMkLst>
        </pc:sldLayoutChg>
      </pc:sldMasterChg>
      <pc:sldMasterChg chg="add del addSldLayout delSldLayout modSldLayout">
        <pc:chgData name="Lim, Ronen" userId="S::5719201592@students.santarosa.k12.fl.us::56ba596c-cfbe-4b21-ae35-64c4808dd940" providerId="AD" clId="Web-{6185DD3B-964F-4F67-BDCE-43B5D4814738}" dt="2021-12-06T23:50:42.472" v="17"/>
        <pc:sldMasterMkLst>
          <pc:docMk/>
          <pc:sldMasterMk cId="630778597" sldId="2147483729"/>
        </pc:sldMasterMkLst>
        <pc:sldLayoutChg chg="add del mod replId">
          <pc:chgData name="Lim, Ronen" userId="S::5719201592@students.santarosa.k12.fl.us::56ba596c-cfbe-4b21-ae35-64c4808dd940" providerId="AD" clId="Web-{6185DD3B-964F-4F67-BDCE-43B5D4814738}" dt="2021-12-06T23:50:42.472" v="17"/>
          <pc:sldLayoutMkLst>
            <pc:docMk/>
            <pc:sldMasterMk cId="630778597" sldId="2147483729"/>
            <pc:sldLayoutMk cId="2679288302" sldId="2147483730"/>
          </pc:sldLayoutMkLst>
        </pc:sldLayoutChg>
        <pc:sldLayoutChg chg="add del mod replId">
          <pc:chgData name="Lim, Ronen" userId="S::5719201592@students.santarosa.k12.fl.us::56ba596c-cfbe-4b21-ae35-64c4808dd940" providerId="AD" clId="Web-{6185DD3B-964F-4F67-BDCE-43B5D4814738}" dt="2021-12-06T23:50:42.472" v="17"/>
          <pc:sldLayoutMkLst>
            <pc:docMk/>
            <pc:sldMasterMk cId="630778597" sldId="2147483729"/>
            <pc:sldLayoutMk cId="2799370165" sldId="2147483731"/>
          </pc:sldLayoutMkLst>
        </pc:sldLayoutChg>
        <pc:sldLayoutChg chg="add del mod replId">
          <pc:chgData name="Lim, Ronen" userId="S::5719201592@students.santarosa.k12.fl.us::56ba596c-cfbe-4b21-ae35-64c4808dd940" providerId="AD" clId="Web-{6185DD3B-964F-4F67-BDCE-43B5D4814738}" dt="2021-12-06T23:50:42.472" v="17"/>
          <pc:sldLayoutMkLst>
            <pc:docMk/>
            <pc:sldMasterMk cId="630778597" sldId="2147483729"/>
            <pc:sldLayoutMk cId="1734771746" sldId="2147483732"/>
          </pc:sldLayoutMkLst>
        </pc:sldLayoutChg>
        <pc:sldLayoutChg chg="add del mod replId">
          <pc:chgData name="Lim, Ronen" userId="S::5719201592@students.santarosa.k12.fl.us::56ba596c-cfbe-4b21-ae35-64c4808dd940" providerId="AD" clId="Web-{6185DD3B-964F-4F67-BDCE-43B5D4814738}" dt="2021-12-06T23:50:42.472" v="17"/>
          <pc:sldLayoutMkLst>
            <pc:docMk/>
            <pc:sldMasterMk cId="630778597" sldId="2147483729"/>
            <pc:sldLayoutMk cId="6744682" sldId="2147483733"/>
          </pc:sldLayoutMkLst>
        </pc:sldLayoutChg>
        <pc:sldLayoutChg chg="add del mod replId">
          <pc:chgData name="Lim, Ronen" userId="S::5719201592@students.santarosa.k12.fl.us::56ba596c-cfbe-4b21-ae35-64c4808dd940" providerId="AD" clId="Web-{6185DD3B-964F-4F67-BDCE-43B5D4814738}" dt="2021-12-06T23:50:42.472" v="17"/>
          <pc:sldLayoutMkLst>
            <pc:docMk/>
            <pc:sldMasterMk cId="630778597" sldId="2147483729"/>
            <pc:sldLayoutMk cId="1857263205" sldId="2147483734"/>
          </pc:sldLayoutMkLst>
        </pc:sldLayoutChg>
        <pc:sldLayoutChg chg="add del mod replId">
          <pc:chgData name="Lim, Ronen" userId="S::5719201592@students.santarosa.k12.fl.us::56ba596c-cfbe-4b21-ae35-64c4808dd940" providerId="AD" clId="Web-{6185DD3B-964F-4F67-BDCE-43B5D4814738}" dt="2021-12-06T23:50:42.472" v="17"/>
          <pc:sldLayoutMkLst>
            <pc:docMk/>
            <pc:sldMasterMk cId="630778597" sldId="2147483729"/>
            <pc:sldLayoutMk cId="4013430332" sldId="2147483735"/>
          </pc:sldLayoutMkLst>
        </pc:sldLayoutChg>
        <pc:sldLayoutChg chg="add del mod replId">
          <pc:chgData name="Lim, Ronen" userId="S::5719201592@students.santarosa.k12.fl.us::56ba596c-cfbe-4b21-ae35-64c4808dd940" providerId="AD" clId="Web-{6185DD3B-964F-4F67-BDCE-43B5D4814738}" dt="2021-12-06T23:50:42.472" v="17"/>
          <pc:sldLayoutMkLst>
            <pc:docMk/>
            <pc:sldMasterMk cId="630778597" sldId="2147483729"/>
            <pc:sldLayoutMk cId="3817370733" sldId="2147483736"/>
          </pc:sldLayoutMkLst>
        </pc:sldLayoutChg>
        <pc:sldLayoutChg chg="add del mod replId">
          <pc:chgData name="Lim, Ronen" userId="S::5719201592@students.santarosa.k12.fl.us::56ba596c-cfbe-4b21-ae35-64c4808dd940" providerId="AD" clId="Web-{6185DD3B-964F-4F67-BDCE-43B5D4814738}" dt="2021-12-06T23:50:42.472" v="17"/>
          <pc:sldLayoutMkLst>
            <pc:docMk/>
            <pc:sldMasterMk cId="630778597" sldId="2147483729"/>
            <pc:sldLayoutMk cId="2340055728" sldId="2147483737"/>
          </pc:sldLayoutMkLst>
        </pc:sldLayoutChg>
        <pc:sldLayoutChg chg="add del mod replId">
          <pc:chgData name="Lim, Ronen" userId="S::5719201592@students.santarosa.k12.fl.us::56ba596c-cfbe-4b21-ae35-64c4808dd940" providerId="AD" clId="Web-{6185DD3B-964F-4F67-BDCE-43B5D4814738}" dt="2021-12-06T23:50:42.472" v="17"/>
          <pc:sldLayoutMkLst>
            <pc:docMk/>
            <pc:sldMasterMk cId="630778597" sldId="2147483729"/>
            <pc:sldLayoutMk cId="2408654594" sldId="2147483738"/>
          </pc:sldLayoutMkLst>
        </pc:sldLayoutChg>
        <pc:sldLayoutChg chg="add del mod replId">
          <pc:chgData name="Lim, Ronen" userId="S::5719201592@students.santarosa.k12.fl.us::56ba596c-cfbe-4b21-ae35-64c4808dd940" providerId="AD" clId="Web-{6185DD3B-964F-4F67-BDCE-43B5D4814738}" dt="2021-12-06T23:50:42.472" v="17"/>
          <pc:sldLayoutMkLst>
            <pc:docMk/>
            <pc:sldMasterMk cId="630778597" sldId="2147483729"/>
            <pc:sldLayoutMk cId="2686918910" sldId="2147483739"/>
          </pc:sldLayoutMkLst>
        </pc:sldLayoutChg>
        <pc:sldLayoutChg chg="add del mod replId">
          <pc:chgData name="Lim, Ronen" userId="S::5719201592@students.santarosa.k12.fl.us::56ba596c-cfbe-4b21-ae35-64c4808dd940" providerId="AD" clId="Web-{6185DD3B-964F-4F67-BDCE-43B5D4814738}" dt="2021-12-06T23:50:42.472" v="17"/>
          <pc:sldLayoutMkLst>
            <pc:docMk/>
            <pc:sldMasterMk cId="630778597" sldId="2147483729"/>
            <pc:sldLayoutMk cId="3833872014" sldId="2147483740"/>
          </pc:sldLayoutMkLst>
        </pc:sldLayoutChg>
      </pc:sldMasterChg>
      <pc:sldMasterChg chg="add del addSldLayout delSldLayout modSldLayout">
        <pc:chgData name="Lim, Ronen" userId="S::5719201592@students.santarosa.k12.fl.us::56ba596c-cfbe-4b21-ae35-64c4808dd940" providerId="AD" clId="Web-{6185DD3B-964F-4F67-BDCE-43B5D4814738}" dt="2021-12-06T23:50:48.582" v="18"/>
        <pc:sldMasterMkLst>
          <pc:docMk/>
          <pc:sldMasterMk cId="2858366446" sldId="2147483741"/>
        </pc:sldMasterMkLst>
        <pc:sldLayoutChg chg="add del mod replId">
          <pc:chgData name="Lim, Ronen" userId="S::5719201592@students.santarosa.k12.fl.us::56ba596c-cfbe-4b21-ae35-64c4808dd940" providerId="AD" clId="Web-{6185DD3B-964F-4F67-BDCE-43B5D4814738}" dt="2021-12-06T23:50:48.582" v="18"/>
          <pc:sldLayoutMkLst>
            <pc:docMk/>
            <pc:sldMasterMk cId="2858366446" sldId="2147483741"/>
            <pc:sldLayoutMk cId="1181433787" sldId="2147483742"/>
          </pc:sldLayoutMkLst>
        </pc:sldLayoutChg>
        <pc:sldLayoutChg chg="add del mod replId">
          <pc:chgData name="Lim, Ronen" userId="S::5719201592@students.santarosa.k12.fl.us::56ba596c-cfbe-4b21-ae35-64c4808dd940" providerId="AD" clId="Web-{6185DD3B-964F-4F67-BDCE-43B5D4814738}" dt="2021-12-06T23:50:48.582" v="18"/>
          <pc:sldLayoutMkLst>
            <pc:docMk/>
            <pc:sldMasterMk cId="2858366446" sldId="2147483741"/>
            <pc:sldLayoutMk cId="553170884" sldId="2147483743"/>
          </pc:sldLayoutMkLst>
        </pc:sldLayoutChg>
        <pc:sldLayoutChg chg="add del mod replId">
          <pc:chgData name="Lim, Ronen" userId="S::5719201592@students.santarosa.k12.fl.us::56ba596c-cfbe-4b21-ae35-64c4808dd940" providerId="AD" clId="Web-{6185DD3B-964F-4F67-BDCE-43B5D4814738}" dt="2021-12-06T23:50:48.582" v="18"/>
          <pc:sldLayoutMkLst>
            <pc:docMk/>
            <pc:sldMasterMk cId="2858366446" sldId="2147483741"/>
            <pc:sldLayoutMk cId="4168409247" sldId="2147483744"/>
          </pc:sldLayoutMkLst>
        </pc:sldLayoutChg>
        <pc:sldLayoutChg chg="add del mod replId">
          <pc:chgData name="Lim, Ronen" userId="S::5719201592@students.santarosa.k12.fl.us::56ba596c-cfbe-4b21-ae35-64c4808dd940" providerId="AD" clId="Web-{6185DD3B-964F-4F67-BDCE-43B5D4814738}" dt="2021-12-06T23:50:48.582" v="18"/>
          <pc:sldLayoutMkLst>
            <pc:docMk/>
            <pc:sldMasterMk cId="2858366446" sldId="2147483741"/>
            <pc:sldLayoutMk cId="1860836725" sldId="2147483745"/>
          </pc:sldLayoutMkLst>
        </pc:sldLayoutChg>
        <pc:sldLayoutChg chg="add del mod replId">
          <pc:chgData name="Lim, Ronen" userId="S::5719201592@students.santarosa.k12.fl.us::56ba596c-cfbe-4b21-ae35-64c4808dd940" providerId="AD" clId="Web-{6185DD3B-964F-4F67-BDCE-43B5D4814738}" dt="2021-12-06T23:50:48.582" v="18"/>
          <pc:sldLayoutMkLst>
            <pc:docMk/>
            <pc:sldMasterMk cId="2858366446" sldId="2147483741"/>
            <pc:sldLayoutMk cId="777901543" sldId="2147483746"/>
          </pc:sldLayoutMkLst>
        </pc:sldLayoutChg>
        <pc:sldLayoutChg chg="add del mod replId">
          <pc:chgData name="Lim, Ronen" userId="S::5719201592@students.santarosa.k12.fl.us::56ba596c-cfbe-4b21-ae35-64c4808dd940" providerId="AD" clId="Web-{6185DD3B-964F-4F67-BDCE-43B5D4814738}" dt="2021-12-06T23:50:48.582" v="18"/>
          <pc:sldLayoutMkLst>
            <pc:docMk/>
            <pc:sldMasterMk cId="2858366446" sldId="2147483741"/>
            <pc:sldLayoutMk cId="4066153185" sldId="2147483747"/>
          </pc:sldLayoutMkLst>
        </pc:sldLayoutChg>
        <pc:sldLayoutChg chg="add del mod replId">
          <pc:chgData name="Lim, Ronen" userId="S::5719201592@students.santarosa.k12.fl.us::56ba596c-cfbe-4b21-ae35-64c4808dd940" providerId="AD" clId="Web-{6185DD3B-964F-4F67-BDCE-43B5D4814738}" dt="2021-12-06T23:50:48.582" v="18"/>
          <pc:sldLayoutMkLst>
            <pc:docMk/>
            <pc:sldMasterMk cId="2858366446" sldId="2147483741"/>
            <pc:sldLayoutMk cId="1834388744" sldId="2147483748"/>
          </pc:sldLayoutMkLst>
        </pc:sldLayoutChg>
        <pc:sldLayoutChg chg="add del mod replId">
          <pc:chgData name="Lim, Ronen" userId="S::5719201592@students.santarosa.k12.fl.us::56ba596c-cfbe-4b21-ae35-64c4808dd940" providerId="AD" clId="Web-{6185DD3B-964F-4F67-BDCE-43B5D4814738}" dt="2021-12-06T23:50:48.582" v="18"/>
          <pc:sldLayoutMkLst>
            <pc:docMk/>
            <pc:sldMasterMk cId="2858366446" sldId="2147483741"/>
            <pc:sldLayoutMk cId="422876237" sldId="2147483749"/>
          </pc:sldLayoutMkLst>
        </pc:sldLayoutChg>
        <pc:sldLayoutChg chg="add del mod replId">
          <pc:chgData name="Lim, Ronen" userId="S::5719201592@students.santarosa.k12.fl.us::56ba596c-cfbe-4b21-ae35-64c4808dd940" providerId="AD" clId="Web-{6185DD3B-964F-4F67-BDCE-43B5D4814738}" dt="2021-12-06T23:50:48.582" v="18"/>
          <pc:sldLayoutMkLst>
            <pc:docMk/>
            <pc:sldMasterMk cId="2858366446" sldId="2147483741"/>
            <pc:sldLayoutMk cId="2307669954" sldId="2147483750"/>
          </pc:sldLayoutMkLst>
        </pc:sldLayoutChg>
        <pc:sldLayoutChg chg="add del mod replId">
          <pc:chgData name="Lim, Ronen" userId="S::5719201592@students.santarosa.k12.fl.us::56ba596c-cfbe-4b21-ae35-64c4808dd940" providerId="AD" clId="Web-{6185DD3B-964F-4F67-BDCE-43B5D4814738}" dt="2021-12-06T23:50:48.582" v="18"/>
          <pc:sldLayoutMkLst>
            <pc:docMk/>
            <pc:sldMasterMk cId="2858366446" sldId="2147483741"/>
            <pc:sldLayoutMk cId="36430908" sldId="2147483751"/>
          </pc:sldLayoutMkLst>
        </pc:sldLayoutChg>
        <pc:sldLayoutChg chg="add del mod replId">
          <pc:chgData name="Lim, Ronen" userId="S::5719201592@students.santarosa.k12.fl.us::56ba596c-cfbe-4b21-ae35-64c4808dd940" providerId="AD" clId="Web-{6185DD3B-964F-4F67-BDCE-43B5D4814738}" dt="2021-12-06T23:50:48.582" v="18"/>
          <pc:sldLayoutMkLst>
            <pc:docMk/>
            <pc:sldMasterMk cId="2858366446" sldId="2147483741"/>
            <pc:sldLayoutMk cId="2538964841" sldId="2147483752"/>
          </pc:sldLayoutMkLst>
        </pc:sldLayoutChg>
      </pc:sldMasterChg>
      <pc:sldMasterChg chg="add del addSldLayout delSldLayout modSldLayout">
        <pc:chgData name="Lim, Ronen" userId="S::5719201592@students.santarosa.k12.fl.us::56ba596c-cfbe-4b21-ae35-64c4808dd940" providerId="AD" clId="Web-{6185DD3B-964F-4F67-BDCE-43B5D4814738}" dt="2021-12-06T23:50:56.535" v="19"/>
        <pc:sldMasterMkLst>
          <pc:docMk/>
          <pc:sldMasterMk cId="4213206047" sldId="2147483753"/>
        </pc:sldMasterMkLst>
        <pc:sldLayoutChg chg="add del mod replId">
          <pc:chgData name="Lim, Ronen" userId="S::5719201592@students.santarosa.k12.fl.us::56ba596c-cfbe-4b21-ae35-64c4808dd940" providerId="AD" clId="Web-{6185DD3B-964F-4F67-BDCE-43B5D4814738}" dt="2021-12-06T23:50:56.535" v="19"/>
          <pc:sldLayoutMkLst>
            <pc:docMk/>
            <pc:sldMasterMk cId="4213206047" sldId="2147483753"/>
            <pc:sldLayoutMk cId="947778745" sldId="2147483754"/>
          </pc:sldLayoutMkLst>
        </pc:sldLayoutChg>
        <pc:sldLayoutChg chg="add del mod replId">
          <pc:chgData name="Lim, Ronen" userId="S::5719201592@students.santarosa.k12.fl.us::56ba596c-cfbe-4b21-ae35-64c4808dd940" providerId="AD" clId="Web-{6185DD3B-964F-4F67-BDCE-43B5D4814738}" dt="2021-12-06T23:50:56.535" v="19"/>
          <pc:sldLayoutMkLst>
            <pc:docMk/>
            <pc:sldMasterMk cId="4213206047" sldId="2147483753"/>
            <pc:sldLayoutMk cId="1775605361" sldId="2147483755"/>
          </pc:sldLayoutMkLst>
        </pc:sldLayoutChg>
        <pc:sldLayoutChg chg="add del mod replId">
          <pc:chgData name="Lim, Ronen" userId="S::5719201592@students.santarosa.k12.fl.us::56ba596c-cfbe-4b21-ae35-64c4808dd940" providerId="AD" clId="Web-{6185DD3B-964F-4F67-BDCE-43B5D4814738}" dt="2021-12-06T23:50:56.535" v="19"/>
          <pc:sldLayoutMkLst>
            <pc:docMk/>
            <pc:sldMasterMk cId="4213206047" sldId="2147483753"/>
            <pc:sldLayoutMk cId="119481644" sldId="2147483756"/>
          </pc:sldLayoutMkLst>
        </pc:sldLayoutChg>
        <pc:sldLayoutChg chg="add del mod replId">
          <pc:chgData name="Lim, Ronen" userId="S::5719201592@students.santarosa.k12.fl.us::56ba596c-cfbe-4b21-ae35-64c4808dd940" providerId="AD" clId="Web-{6185DD3B-964F-4F67-BDCE-43B5D4814738}" dt="2021-12-06T23:50:56.535" v="19"/>
          <pc:sldLayoutMkLst>
            <pc:docMk/>
            <pc:sldMasterMk cId="4213206047" sldId="2147483753"/>
            <pc:sldLayoutMk cId="4278847737" sldId="2147483757"/>
          </pc:sldLayoutMkLst>
        </pc:sldLayoutChg>
        <pc:sldLayoutChg chg="add del mod replId">
          <pc:chgData name="Lim, Ronen" userId="S::5719201592@students.santarosa.k12.fl.us::56ba596c-cfbe-4b21-ae35-64c4808dd940" providerId="AD" clId="Web-{6185DD3B-964F-4F67-BDCE-43B5D4814738}" dt="2021-12-06T23:50:56.535" v="19"/>
          <pc:sldLayoutMkLst>
            <pc:docMk/>
            <pc:sldMasterMk cId="4213206047" sldId="2147483753"/>
            <pc:sldLayoutMk cId="3377557765" sldId="2147483758"/>
          </pc:sldLayoutMkLst>
        </pc:sldLayoutChg>
        <pc:sldLayoutChg chg="add del mod replId">
          <pc:chgData name="Lim, Ronen" userId="S::5719201592@students.santarosa.k12.fl.us::56ba596c-cfbe-4b21-ae35-64c4808dd940" providerId="AD" clId="Web-{6185DD3B-964F-4F67-BDCE-43B5D4814738}" dt="2021-12-06T23:50:56.535" v="19"/>
          <pc:sldLayoutMkLst>
            <pc:docMk/>
            <pc:sldMasterMk cId="4213206047" sldId="2147483753"/>
            <pc:sldLayoutMk cId="498901945" sldId="2147483759"/>
          </pc:sldLayoutMkLst>
        </pc:sldLayoutChg>
        <pc:sldLayoutChg chg="add del mod replId">
          <pc:chgData name="Lim, Ronen" userId="S::5719201592@students.santarosa.k12.fl.us::56ba596c-cfbe-4b21-ae35-64c4808dd940" providerId="AD" clId="Web-{6185DD3B-964F-4F67-BDCE-43B5D4814738}" dt="2021-12-06T23:50:56.535" v="19"/>
          <pc:sldLayoutMkLst>
            <pc:docMk/>
            <pc:sldMasterMk cId="4213206047" sldId="2147483753"/>
            <pc:sldLayoutMk cId="3083738816" sldId="2147483760"/>
          </pc:sldLayoutMkLst>
        </pc:sldLayoutChg>
        <pc:sldLayoutChg chg="add del mod replId">
          <pc:chgData name="Lim, Ronen" userId="S::5719201592@students.santarosa.k12.fl.us::56ba596c-cfbe-4b21-ae35-64c4808dd940" providerId="AD" clId="Web-{6185DD3B-964F-4F67-BDCE-43B5D4814738}" dt="2021-12-06T23:50:56.535" v="19"/>
          <pc:sldLayoutMkLst>
            <pc:docMk/>
            <pc:sldMasterMk cId="4213206047" sldId="2147483753"/>
            <pc:sldLayoutMk cId="795587436" sldId="2147483761"/>
          </pc:sldLayoutMkLst>
        </pc:sldLayoutChg>
        <pc:sldLayoutChg chg="add del mod replId">
          <pc:chgData name="Lim, Ronen" userId="S::5719201592@students.santarosa.k12.fl.us::56ba596c-cfbe-4b21-ae35-64c4808dd940" providerId="AD" clId="Web-{6185DD3B-964F-4F67-BDCE-43B5D4814738}" dt="2021-12-06T23:50:56.535" v="19"/>
          <pc:sldLayoutMkLst>
            <pc:docMk/>
            <pc:sldMasterMk cId="4213206047" sldId="2147483753"/>
            <pc:sldLayoutMk cId="113331529" sldId="2147483762"/>
          </pc:sldLayoutMkLst>
        </pc:sldLayoutChg>
        <pc:sldLayoutChg chg="add del mod replId">
          <pc:chgData name="Lim, Ronen" userId="S::5719201592@students.santarosa.k12.fl.us::56ba596c-cfbe-4b21-ae35-64c4808dd940" providerId="AD" clId="Web-{6185DD3B-964F-4F67-BDCE-43B5D4814738}" dt="2021-12-06T23:50:56.535" v="19"/>
          <pc:sldLayoutMkLst>
            <pc:docMk/>
            <pc:sldMasterMk cId="4213206047" sldId="2147483753"/>
            <pc:sldLayoutMk cId="1349338611" sldId="2147483763"/>
          </pc:sldLayoutMkLst>
        </pc:sldLayoutChg>
        <pc:sldLayoutChg chg="add del mod replId">
          <pc:chgData name="Lim, Ronen" userId="S::5719201592@students.santarosa.k12.fl.us::56ba596c-cfbe-4b21-ae35-64c4808dd940" providerId="AD" clId="Web-{6185DD3B-964F-4F67-BDCE-43B5D4814738}" dt="2021-12-06T23:50:56.535" v="19"/>
          <pc:sldLayoutMkLst>
            <pc:docMk/>
            <pc:sldMasterMk cId="4213206047" sldId="2147483753"/>
            <pc:sldLayoutMk cId="1055073352" sldId="2147483764"/>
          </pc:sldLayoutMkLst>
        </pc:sldLayoutChg>
      </pc:sldMasterChg>
      <pc:sldMasterChg chg="add del addSldLayout delSldLayout modSldLayout">
        <pc:chgData name="Lim, Ronen" userId="S::5719201592@students.santarosa.k12.fl.us::56ba596c-cfbe-4b21-ae35-64c4808dd940" providerId="AD" clId="Web-{6185DD3B-964F-4F67-BDCE-43B5D4814738}" dt="2021-12-06T23:51:11.770" v="20"/>
        <pc:sldMasterMkLst>
          <pc:docMk/>
          <pc:sldMasterMk cId="1169110985" sldId="2147483765"/>
        </pc:sldMasterMkLst>
        <pc:sldLayoutChg chg="add del mod replId">
          <pc:chgData name="Lim, Ronen" userId="S::5719201592@students.santarosa.k12.fl.us::56ba596c-cfbe-4b21-ae35-64c4808dd940" providerId="AD" clId="Web-{6185DD3B-964F-4F67-BDCE-43B5D4814738}" dt="2021-12-06T23:51:11.770" v="20"/>
          <pc:sldLayoutMkLst>
            <pc:docMk/>
            <pc:sldMasterMk cId="1169110985" sldId="2147483765"/>
            <pc:sldLayoutMk cId="4242394144" sldId="2147483766"/>
          </pc:sldLayoutMkLst>
        </pc:sldLayoutChg>
        <pc:sldLayoutChg chg="add del mod replId">
          <pc:chgData name="Lim, Ronen" userId="S::5719201592@students.santarosa.k12.fl.us::56ba596c-cfbe-4b21-ae35-64c4808dd940" providerId="AD" clId="Web-{6185DD3B-964F-4F67-BDCE-43B5D4814738}" dt="2021-12-06T23:51:11.770" v="20"/>
          <pc:sldLayoutMkLst>
            <pc:docMk/>
            <pc:sldMasterMk cId="1169110985" sldId="2147483765"/>
            <pc:sldLayoutMk cId="428018634" sldId="2147483767"/>
          </pc:sldLayoutMkLst>
        </pc:sldLayoutChg>
        <pc:sldLayoutChg chg="add del mod replId">
          <pc:chgData name="Lim, Ronen" userId="S::5719201592@students.santarosa.k12.fl.us::56ba596c-cfbe-4b21-ae35-64c4808dd940" providerId="AD" clId="Web-{6185DD3B-964F-4F67-BDCE-43B5D4814738}" dt="2021-12-06T23:51:11.770" v="20"/>
          <pc:sldLayoutMkLst>
            <pc:docMk/>
            <pc:sldMasterMk cId="1169110985" sldId="2147483765"/>
            <pc:sldLayoutMk cId="3855525625" sldId="2147483768"/>
          </pc:sldLayoutMkLst>
        </pc:sldLayoutChg>
        <pc:sldLayoutChg chg="add del mod replId">
          <pc:chgData name="Lim, Ronen" userId="S::5719201592@students.santarosa.k12.fl.us::56ba596c-cfbe-4b21-ae35-64c4808dd940" providerId="AD" clId="Web-{6185DD3B-964F-4F67-BDCE-43B5D4814738}" dt="2021-12-06T23:51:11.770" v="20"/>
          <pc:sldLayoutMkLst>
            <pc:docMk/>
            <pc:sldMasterMk cId="1169110985" sldId="2147483765"/>
            <pc:sldLayoutMk cId="502133533" sldId="2147483769"/>
          </pc:sldLayoutMkLst>
        </pc:sldLayoutChg>
        <pc:sldLayoutChg chg="add del mod replId">
          <pc:chgData name="Lim, Ronen" userId="S::5719201592@students.santarosa.k12.fl.us::56ba596c-cfbe-4b21-ae35-64c4808dd940" providerId="AD" clId="Web-{6185DD3B-964F-4F67-BDCE-43B5D4814738}" dt="2021-12-06T23:51:11.770" v="20"/>
          <pc:sldLayoutMkLst>
            <pc:docMk/>
            <pc:sldMasterMk cId="1169110985" sldId="2147483765"/>
            <pc:sldLayoutMk cId="134383278" sldId="2147483770"/>
          </pc:sldLayoutMkLst>
        </pc:sldLayoutChg>
        <pc:sldLayoutChg chg="add del mod replId">
          <pc:chgData name="Lim, Ronen" userId="S::5719201592@students.santarosa.k12.fl.us::56ba596c-cfbe-4b21-ae35-64c4808dd940" providerId="AD" clId="Web-{6185DD3B-964F-4F67-BDCE-43B5D4814738}" dt="2021-12-06T23:51:11.770" v="20"/>
          <pc:sldLayoutMkLst>
            <pc:docMk/>
            <pc:sldMasterMk cId="1169110985" sldId="2147483765"/>
            <pc:sldLayoutMk cId="3386527607" sldId="2147483771"/>
          </pc:sldLayoutMkLst>
        </pc:sldLayoutChg>
        <pc:sldLayoutChg chg="add del mod replId">
          <pc:chgData name="Lim, Ronen" userId="S::5719201592@students.santarosa.k12.fl.us::56ba596c-cfbe-4b21-ae35-64c4808dd940" providerId="AD" clId="Web-{6185DD3B-964F-4F67-BDCE-43B5D4814738}" dt="2021-12-06T23:51:11.770" v="20"/>
          <pc:sldLayoutMkLst>
            <pc:docMk/>
            <pc:sldMasterMk cId="1169110985" sldId="2147483765"/>
            <pc:sldLayoutMk cId="685540928" sldId="2147483772"/>
          </pc:sldLayoutMkLst>
        </pc:sldLayoutChg>
        <pc:sldLayoutChg chg="add del mod replId">
          <pc:chgData name="Lim, Ronen" userId="S::5719201592@students.santarosa.k12.fl.us::56ba596c-cfbe-4b21-ae35-64c4808dd940" providerId="AD" clId="Web-{6185DD3B-964F-4F67-BDCE-43B5D4814738}" dt="2021-12-06T23:51:11.770" v="20"/>
          <pc:sldLayoutMkLst>
            <pc:docMk/>
            <pc:sldMasterMk cId="1169110985" sldId="2147483765"/>
            <pc:sldLayoutMk cId="4257617118" sldId="2147483773"/>
          </pc:sldLayoutMkLst>
        </pc:sldLayoutChg>
        <pc:sldLayoutChg chg="add del mod replId">
          <pc:chgData name="Lim, Ronen" userId="S::5719201592@students.santarosa.k12.fl.us::56ba596c-cfbe-4b21-ae35-64c4808dd940" providerId="AD" clId="Web-{6185DD3B-964F-4F67-BDCE-43B5D4814738}" dt="2021-12-06T23:51:11.770" v="20"/>
          <pc:sldLayoutMkLst>
            <pc:docMk/>
            <pc:sldMasterMk cId="1169110985" sldId="2147483765"/>
            <pc:sldLayoutMk cId="3743974795" sldId="2147483774"/>
          </pc:sldLayoutMkLst>
        </pc:sldLayoutChg>
        <pc:sldLayoutChg chg="add del mod replId">
          <pc:chgData name="Lim, Ronen" userId="S::5719201592@students.santarosa.k12.fl.us::56ba596c-cfbe-4b21-ae35-64c4808dd940" providerId="AD" clId="Web-{6185DD3B-964F-4F67-BDCE-43B5D4814738}" dt="2021-12-06T23:51:11.770" v="20"/>
          <pc:sldLayoutMkLst>
            <pc:docMk/>
            <pc:sldMasterMk cId="1169110985" sldId="2147483765"/>
            <pc:sldLayoutMk cId="1253349558" sldId="2147483775"/>
          </pc:sldLayoutMkLst>
        </pc:sldLayoutChg>
        <pc:sldLayoutChg chg="add del mod replId">
          <pc:chgData name="Lim, Ronen" userId="S::5719201592@students.santarosa.k12.fl.us::56ba596c-cfbe-4b21-ae35-64c4808dd940" providerId="AD" clId="Web-{6185DD3B-964F-4F67-BDCE-43B5D4814738}" dt="2021-12-06T23:51:11.770" v="20"/>
          <pc:sldLayoutMkLst>
            <pc:docMk/>
            <pc:sldMasterMk cId="1169110985" sldId="2147483765"/>
            <pc:sldLayoutMk cId="974409158" sldId="2147483776"/>
          </pc:sldLayoutMkLst>
        </pc:sldLayoutChg>
        <pc:sldLayoutChg chg="add del mod replId">
          <pc:chgData name="Lim, Ronen" userId="S::5719201592@students.santarosa.k12.fl.us::56ba596c-cfbe-4b21-ae35-64c4808dd940" providerId="AD" clId="Web-{6185DD3B-964F-4F67-BDCE-43B5D4814738}" dt="2021-12-06T23:51:11.770" v="20"/>
          <pc:sldLayoutMkLst>
            <pc:docMk/>
            <pc:sldMasterMk cId="1169110985" sldId="2147483765"/>
            <pc:sldLayoutMk cId="29073317" sldId="2147483777"/>
          </pc:sldLayoutMkLst>
        </pc:sldLayoutChg>
        <pc:sldLayoutChg chg="add del mod replId">
          <pc:chgData name="Lim, Ronen" userId="S::5719201592@students.santarosa.k12.fl.us::56ba596c-cfbe-4b21-ae35-64c4808dd940" providerId="AD" clId="Web-{6185DD3B-964F-4F67-BDCE-43B5D4814738}" dt="2021-12-06T23:51:11.770" v="20"/>
          <pc:sldLayoutMkLst>
            <pc:docMk/>
            <pc:sldMasterMk cId="1169110985" sldId="2147483765"/>
            <pc:sldLayoutMk cId="3247650163" sldId="2147483778"/>
          </pc:sldLayoutMkLst>
        </pc:sldLayoutChg>
        <pc:sldLayoutChg chg="add del mod replId">
          <pc:chgData name="Lim, Ronen" userId="S::5719201592@students.santarosa.k12.fl.us::56ba596c-cfbe-4b21-ae35-64c4808dd940" providerId="AD" clId="Web-{6185DD3B-964F-4F67-BDCE-43B5D4814738}" dt="2021-12-06T23:51:11.770" v="20"/>
          <pc:sldLayoutMkLst>
            <pc:docMk/>
            <pc:sldMasterMk cId="1169110985" sldId="2147483765"/>
            <pc:sldLayoutMk cId="3954480441" sldId="2147483779"/>
          </pc:sldLayoutMkLst>
        </pc:sldLayoutChg>
        <pc:sldLayoutChg chg="add del mod replId">
          <pc:chgData name="Lim, Ronen" userId="S::5719201592@students.santarosa.k12.fl.us::56ba596c-cfbe-4b21-ae35-64c4808dd940" providerId="AD" clId="Web-{6185DD3B-964F-4F67-BDCE-43B5D4814738}" dt="2021-12-06T23:51:11.770" v="20"/>
          <pc:sldLayoutMkLst>
            <pc:docMk/>
            <pc:sldMasterMk cId="1169110985" sldId="2147483765"/>
            <pc:sldLayoutMk cId="1668403167" sldId="2147483780"/>
          </pc:sldLayoutMkLst>
        </pc:sldLayoutChg>
        <pc:sldLayoutChg chg="add del mod replId">
          <pc:chgData name="Lim, Ronen" userId="S::5719201592@students.santarosa.k12.fl.us::56ba596c-cfbe-4b21-ae35-64c4808dd940" providerId="AD" clId="Web-{6185DD3B-964F-4F67-BDCE-43B5D4814738}" dt="2021-12-06T23:51:11.770" v="20"/>
          <pc:sldLayoutMkLst>
            <pc:docMk/>
            <pc:sldMasterMk cId="1169110985" sldId="2147483765"/>
            <pc:sldLayoutMk cId="2295072450" sldId="2147483781"/>
          </pc:sldLayoutMkLst>
        </pc:sldLayoutChg>
        <pc:sldLayoutChg chg="add del mod replId">
          <pc:chgData name="Lim, Ronen" userId="S::5719201592@students.santarosa.k12.fl.us::56ba596c-cfbe-4b21-ae35-64c4808dd940" providerId="AD" clId="Web-{6185DD3B-964F-4F67-BDCE-43B5D4814738}" dt="2021-12-06T23:51:11.770" v="20"/>
          <pc:sldLayoutMkLst>
            <pc:docMk/>
            <pc:sldMasterMk cId="1169110985" sldId="2147483765"/>
            <pc:sldLayoutMk cId="3576955119" sldId="2147483782"/>
          </pc:sldLayoutMkLst>
        </pc:sldLayoutChg>
      </pc:sldMasterChg>
      <pc:sldMasterChg chg="add del addSldLayout delSldLayout modSldLayout">
        <pc:chgData name="Lim, Ronen" userId="S::5719201592@students.santarosa.k12.fl.us::56ba596c-cfbe-4b21-ae35-64c4808dd940" providerId="AD" clId="Web-{6185DD3B-964F-4F67-BDCE-43B5D4814738}" dt="2021-12-06T23:51:18.739" v="21"/>
        <pc:sldMasterMkLst>
          <pc:docMk/>
          <pc:sldMasterMk cId="785512700" sldId="2147483783"/>
        </pc:sldMasterMkLst>
        <pc:sldLayoutChg chg="add del mod replId">
          <pc:chgData name="Lim, Ronen" userId="S::5719201592@students.santarosa.k12.fl.us::56ba596c-cfbe-4b21-ae35-64c4808dd940" providerId="AD" clId="Web-{6185DD3B-964F-4F67-BDCE-43B5D4814738}" dt="2021-12-06T23:51:18.739" v="21"/>
          <pc:sldLayoutMkLst>
            <pc:docMk/>
            <pc:sldMasterMk cId="785512700" sldId="2147483783"/>
            <pc:sldLayoutMk cId="3132771587" sldId="2147483784"/>
          </pc:sldLayoutMkLst>
        </pc:sldLayoutChg>
        <pc:sldLayoutChg chg="add del mod replId">
          <pc:chgData name="Lim, Ronen" userId="S::5719201592@students.santarosa.k12.fl.us::56ba596c-cfbe-4b21-ae35-64c4808dd940" providerId="AD" clId="Web-{6185DD3B-964F-4F67-BDCE-43B5D4814738}" dt="2021-12-06T23:51:18.739" v="21"/>
          <pc:sldLayoutMkLst>
            <pc:docMk/>
            <pc:sldMasterMk cId="785512700" sldId="2147483783"/>
            <pc:sldLayoutMk cId="1922027546" sldId="2147483785"/>
          </pc:sldLayoutMkLst>
        </pc:sldLayoutChg>
        <pc:sldLayoutChg chg="add del mod replId">
          <pc:chgData name="Lim, Ronen" userId="S::5719201592@students.santarosa.k12.fl.us::56ba596c-cfbe-4b21-ae35-64c4808dd940" providerId="AD" clId="Web-{6185DD3B-964F-4F67-BDCE-43B5D4814738}" dt="2021-12-06T23:51:18.739" v="21"/>
          <pc:sldLayoutMkLst>
            <pc:docMk/>
            <pc:sldMasterMk cId="785512700" sldId="2147483783"/>
            <pc:sldLayoutMk cId="2447086218" sldId="2147483786"/>
          </pc:sldLayoutMkLst>
        </pc:sldLayoutChg>
        <pc:sldLayoutChg chg="add del mod replId">
          <pc:chgData name="Lim, Ronen" userId="S::5719201592@students.santarosa.k12.fl.us::56ba596c-cfbe-4b21-ae35-64c4808dd940" providerId="AD" clId="Web-{6185DD3B-964F-4F67-BDCE-43B5D4814738}" dt="2021-12-06T23:51:18.739" v="21"/>
          <pc:sldLayoutMkLst>
            <pc:docMk/>
            <pc:sldMasterMk cId="785512700" sldId="2147483783"/>
            <pc:sldLayoutMk cId="4213543958" sldId="2147483787"/>
          </pc:sldLayoutMkLst>
        </pc:sldLayoutChg>
        <pc:sldLayoutChg chg="add del mod replId">
          <pc:chgData name="Lim, Ronen" userId="S::5719201592@students.santarosa.k12.fl.us::56ba596c-cfbe-4b21-ae35-64c4808dd940" providerId="AD" clId="Web-{6185DD3B-964F-4F67-BDCE-43B5D4814738}" dt="2021-12-06T23:51:18.739" v="21"/>
          <pc:sldLayoutMkLst>
            <pc:docMk/>
            <pc:sldMasterMk cId="785512700" sldId="2147483783"/>
            <pc:sldLayoutMk cId="2235964089" sldId="2147483788"/>
          </pc:sldLayoutMkLst>
        </pc:sldLayoutChg>
        <pc:sldLayoutChg chg="add del mod replId">
          <pc:chgData name="Lim, Ronen" userId="S::5719201592@students.santarosa.k12.fl.us::56ba596c-cfbe-4b21-ae35-64c4808dd940" providerId="AD" clId="Web-{6185DD3B-964F-4F67-BDCE-43B5D4814738}" dt="2021-12-06T23:51:18.739" v="21"/>
          <pc:sldLayoutMkLst>
            <pc:docMk/>
            <pc:sldMasterMk cId="785512700" sldId="2147483783"/>
            <pc:sldLayoutMk cId="3537332503" sldId="2147483789"/>
          </pc:sldLayoutMkLst>
        </pc:sldLayoutChg>
        <pc:sldLayoutChg chg="add del mod replId">
          <pc:chgData name="Lim, Ronen" userId="S::5719201592@students.santarosa.k12.fl.us::56ba596c-cfbe-4b21-ae35-64c4808dd940" providerId="AD" clId="Web-{6185DD3B-964F-4F67-BDCE-43B5D4814738}" dt="2021-12-06T23:51:18.739" v="21"/>
          <pc:sldLayoutMkLst>
            <pc:docMk/>
            <pc:sldMasterMk cId="785512700" sldId="2147483783"/>
            <pc:sldLayoutMk cId="4109673273" sldId="2147483790"/>
          </pc:sldLayoutMkLst>
        </pc:sldLayoutChg>
        <pc:sldLayoutChg chg="add del mod replId">
          <pc:chgData name="Lim, Ronen" userId="S::5719201592@students.santarosa.k12.fl.us::56ba596c-cfbe-4b21-ae35-64c4808dd940" providerId="AD" clId="Web-{6185DD3B-964F-4F67-BDCE-43B5D4814738}" dt="2021-12-06T23:51:18.739" v="21"/>
          <pc:sldLayoutMkLst>
            <pc:docMk/>
            <pc:sldMasterMk cId="785512700" sldId="2147483783"/>
            <pc:sldLayoutMk cId="2448821768" sldId="2147483791"/>
          </pc:sldLayoutMkLst>
        </pc:sldLayoutChg>
        <pc:sldLayoutChg chg="add del mod replId">
          <pc:chgData name="Lim, Ronen" userId="S::5719201592@students.santarosa.k12.fl.us::56ba596c-cfbe-4b21-ae35-64c4808dd940" providerId="AD" clId="Web-{6185DD3B-964F-4F67-BDCE-43B5D4814738}" dt="2021-12-06T23:51:18.739" v="21"/>
          <pc:sldLayoutMkLst>
            <pc:docMk/>
            <pc:sldMasterMk cId="785512700" sldId="2147483783"/>
            <pc:sldLayoutMk cId="823818633" sldId="2147483792"/>
          </pc:sldLayoutMkLst>
        </pc:sldLayoutChg>
        <pc:sldLayoutChg chg="add del mod replId">
          <pc:chgData name="Lim, Ronen" userId="S::5719201592@students.santarosa.k12.fl.us::56ba596c-cfbe-4b21-ae35-64c4808dd940" providerId="AD" clId="Web-{6185DD3B-964F-4F67-BDCE-43B5D4814738}" dt="2021-12-06T23:51:18.739" v="21"/>
          <pc:sldLayoutMkLst>
            <pc:docMk/>
            <pc:sldMasterMk cId="785512700" sldId="2147483783"/>
            <pc:sldLayoutMk cId="1063944626" sldId="2147483793"/>
          </pc:sldLayoutMkLst>
        </pc:sldLayoutChg>
        <pc:sldLayoutChg chg="add del mod replId">
          <pc:chgData name="Lim, Ronen" userId="S::5719201592@students.santarosa.k12.fl.us::56ba596c-cfbe-4b21-ae35-64c4808dd940" providerId="AD" clId="Web-{6185DD3B-964F-4F67-BDCE-43B5D4814738}" dt="2021-12-06T23:51:18.739" v="21"/>
          <pc:sldLayoutMkLst>
            <pc:docMk/>
            <pc:sldMasterMk cId="785512700" sldId="2147483783"/>
            <pc:sldLayoutMk cId="3556981291" sldId="2147483794"/>
          </pc:sldLayoutMkLst>
        </pc:sldLayoutChg>
        <pc:sldLayoutChg chg="add del mod replId">
          <pc:chgData name="Lim, Ronen" userId="S::5719201592@students.santarosa.k12.fl.us::56ba596c-cfbe-4b21-ae35-64c4808dd940" providerId="AD" clId="Web-{6185DD3B-964F-4F67-BDCE-43B5D4814738}" dt="2021-12-06T23:51:18.739" v="21"/>
          <pc:sldLayoutMkLst>
            <pc:docMk/>
            <pc:sldMasterMk cId="785512700" sldId="2147483783"/>
            <pc:sldLayoutMk cId="1530329439" sldId="2147483795"/>
          </pc:sldLayoutMkLst>
        </pc:sldLayoutChg>
        <pc:sldLayoutChg chg="add del mod replId">
          <pc:chgData name="Lim, Ronen" userId="S::5719201592@students.santarosa.k12.fl.us::56ba596c-cfbe-4b21-ae35-64c4808dd940" providerId="AD" clId="Web-{6185DD3B-964F-4F67-BDCE-43B5D4814738}" dt="2021-12-06T23:51:18.739" v="21"/>
          <pc:sldLayoutMkLst>
            <pc:docMk/>
            <pc:sldMasterMk cId="785512700" sldId="2147483783"/>
            <pc:sldLayoutMk cId="2541713004" sldId="2147483796"/>
          </pc:sldLayoutMkLst>
        </pc:sldLayoutChg>
        <pc:sldLayoutChg chg="add del mod replId">
          <pc:chgData name="Lim, Ronen" userId="S::5719201592@students.santarosa.k12.fl.us::56ba596c-cfbe-4b21-ae35-64c4808dd940" providerId="AD" clId="Web-{6185DD3B-964F-4F67-BDCE-43B5D4814738}" dt="2021-12-06T23:51:18.739" v="21"/>
          <pc:sldLayoutMkLst>
            <pc:docMk/>
            <pc:sldMasterMk cId="785512700" sldId="2147483783"/>
            <pc:sldLayoutMk cId="1737866378" sldId="2147483797"/>
          </pc:sldLayoutMkLst>
        </pc:sldLayoutChg>
        <pc:sldLayoutChg chg="add del mod replId">
          <pc:chgData name="Lim, Ronen" userId="S::5719201592@students.santarosa.k12.fl.us::56ba596c-cfbe-4b21-ae35-64c4808dd940" providerId="AD" clId="Web-{6185DD3B-964F-4F67-BDCE-43B5D4814738}" dt="2021-12-06T23:51:18.739" v="21"/>
          <pc:sldLayoutMkLst>
            <pc:docMk/>
            <pc:sldMasterMk cId="785512700" sldId="2147483783"/>
            <pc:sldLayoutMk cId="89547551" sldId="2147483798"/>
          </pc:sldLayoutMkLst>
        </pc:sldLayoutChg>
        <pc:sldLayoutChg chg="add del mod replId">
          <pc:chgData name="Lim, Ronen" userId="S::5719201592@students.santarosa.k12.fl.us::56ba596c-cfbe-4b21-ae35-64c4808dd940" providerId="AD" clId="Web-{6185DD3B-964F-4F67-BDCE-43B5D4814738}" dt="2021-12-06T23:51:18.739" v="21"/>
          <pc:sldLayoutMkLst>
            <pc:docMk/>
            <pc:sldMasterMk cId="785512700" sldId="2147483783"/>
            <pc:sldLayoutMk cId="251095216" sldId="2147483799"/>
          </pc:sldLayoutMkLst>
        </pc:sldLayoutChg>
        <pc:sldLayoutChg chg="add del mod replId">
          <pc:chgData name="Lim, Ronen" userId="S::5719201592@students.santarosa.k12.fl.us::56ba596c-cfbe-4b21-ae35-64c4808dd940" providerId="AD" clId="Web-{6185DD3B-964F-4F67-BDCE-43B5D4814738}" dt="2021-12-06T23:51:18.739" v="21"/>
          <pc:sldLayoutMkLst>
            <pc:docMk/>
            <pc:sldMasterMk cId="785512700" sldId="2147483783"/>
            <pc:sldLayoutMk cId="2491122878" sldId="2147483800"/>
          </pc:sldLayoutMkLst>
        </pc:sldLayoutChg>
      </pc:sldMasterChg>
      <pc:sldMasterChg chg="add del addSldLayout delSldLayout modSldLayout">
        <pc:chgData name="Lim, Ronen" userId="S::5719201592@students.santarosa.k12.fl.us::56ba596c-cfbe-4b21-ae35-64c4808dd940" providerId="AD" clId="Web-{6185DD3B-964F-4F67-BDCE-43B5D4814738}" dt="2021-12-06T23:51:48.099" v="22"/>
        <pc:sldMasterMkLst>
          <pc:docMk/>
          <pc:sldMasterMk cId="1055053505" sldId="2147483801"/>
        </pc:sldMasterMkLst>
        <pc:sldLayoutChg chg="add del mod replId">
          <pc:chgData name="Lim, Ronen" userId="S::5719201592@students.santarosa.k12.fl.us::56ba596c-cfbe-4b21-ae35-64c4808dd940" providerId="AD" clId="Web-{6185DD3B-964F-4F67-BDCE-43B5D4814738}" dt="2021-12-06T23:51:48.099" v="22"/>
          <pc:sldLayoutMkLst>
            <pc:docMk/>
            <pc:sldMasterMk cId="1055053505" sldId="2147483801"/>
            <pc:sldLayoutMk cId="3770513251" sldId="2147483802"/>
          </pc:sldLayoutMkLst>
        </pc:sldLayoutChg>
        <pc:sldLayoutChg chg="add del mod replId">
          <pc:chgData name="Lim, Ronen" userId="S::5719201592@students.santarosa.k12.fl.us::56ba596c-cfbe-4b21-ae35-64c4808dd940" providerId="AD" clId="Web-{6185DD3B-964F-4F67-BDCE-43B5D4814738}" dt="2021-12-06T23:51:48.099" v="22"/>
          <pc:sldLayoutMkLst>
            <pc:docMk/>
            <pc:sldMasterMk cId="1055053505" sldId="2147483801"/>
            <pc:sldLayoutMk cId="763653747" sldId="2147483803"/>
          </pc:sldLayoutMkLst>
        </pc:sldLayoutChg>
        <pc:sldLayoutChg chg="add del mod replId">
          <pc:chgData name="Lim, Ronen" userId="S::5719201592@students.santarosa.k12.fl.us::56ba596c-cfbe-4b21-ae35-64c4808dd940" providerId="AD" clId="Web-{6185DD3B-964F-4F67-BDCE-43B5D4814738}" dt="2021-12-06T23:51:48.099" v="22"/>
          <pc:sldLayoutMkLst>
            <pc:docMk/>
            <pc:sldMasterMk cId="1055053505" sldId="2147483801"/>
            <pc:sldLayoutMk cId="586895857" sldId="2147483804"/>
          </pc:sldLayoutMkLst>
        </pc:sldLayoutChg>
        <pc:sldLayoutChg chg="add del mod replId">
          <pc:chgData name="Lim, Ronen" userId="S::5719201592@students.santarosa.k12.fl.us::56ba596c-cfbe-4b21-ae35-64c4808dd940" providerId="AD" clId="Web-{6185DD3B-964F-4F67-BDCE-43B5D4814738}" dt="2021-12-06T23:51:48.099" v="22"/>
          <pc:sldLayoutMkLst>
            <pc:docMk/>
            <pc:sldMasterMk cId="1055053505" sldId="2147483801"/>
            <pc:sldLayoutMk cId="1551128764" sldId="2147483805"/>
          </pc:sldLayoutMkLst>
        </pc:sldLayoutChg>
        <pc:sldLayoutChg chg="add del mod replId">
          <pc:chgData name="Lim, Ronen" userId="S::5719201592@students.santarosa.k12.fl.us::56ba596c-cfbe-4b21-ae35-64c4808dd940" providerId="AD" clId="Web-{6185DD3B-964F-4F67-BDCE-43B5D4814738}" dt="2021-12-06T23:51:48.099" v="22"/>
          <pc:sldLayoutMkLst>
            <pc:docMk/>
            <pc:sldMasterMk cId="1055053505" sldId="2147483801"/>
            <pc:sldLayoutMk cId="2035889919" sldId="2147483806"/>
          </pc:sldLayoutMkLst>
        </pc:sldLayoutChg>
        <pc:sldLayoutChg chg="add del mod replId">
          <pc:chgData name="Lim, Ronen" userId="S::5719201592@students.santarosa.k12.fl.us::56ba596c-cfbe-4b21-ae35-64c4808dd940" providerId="AD" clId="Web-{6185DD3B-964F-4F67-BDCE-43B5D4814738}" dt="2021-12-06T23:51:48.099" v="22"/>
          <pc:sldLayoutMkLst>
            <pc:docMk/>
            <pc:sldMasterMk cId="1055053505" sldId="2147483801"/>
            <pc:sldLayoutMk cId="1834645590" sldId="2147483807"/>
          </pc:sldLayoutMkLst>
        </pc:sldLayoutChg>
        <pc:sldLayoutChg chg="add del mod replId">
          <pc:chgData name="Lim, Ronen" userId="S::5719201592@students.santarosa.k12.fl.us::56ba596c-cfbe-4b21-ae35-64c4808dd940" providerId="AD" clId="Web-{6185DD3B-964F-4F67-BDCE-43B5D4814738}" dt="2021-12-06T23:51:48.099" v="22"/>
          <pc:sldLayoutMkLst>
            <pc:docMk/>
            <pc:sldMasterMk cId="1055053505" sldId="2147483801"/>
            <pc:sldLayoutMk cId="504750576" sldId="2147483808"/>
          </pc:sldLayoutMkLst>
        </pc:sldLayoutChg>
        <pc:sldLayoutChg chg="add del mod replId">
          <pc:chgData name="Lim, Ronen" userId="S::5719201592@students.santarosa.k12.fl.us::56ba596c-cfbe-4b21-ae35-64c4808dd940" providerId="AD" clId="Web-{6185DD3B-964F-4F67-BDCE-43B5D4814738}" dt="2021-12-06T23:51:48.099" v="22"/>
          <pc:sldLayoutMkLst>
            <pc:docMk/>
            <pc:sldMasterMk cId="1055053505" sldId="2147483801"/>
            <pc:sldLayoutMk cId="2376091262" sldId="2147483809"/>
          </pc:sldLayoutMkLst>
        </pc:sldLayoutChg>
        <pc:sldLayoutChg chg="add del mod replId">
          <pc:chgData name="Lim, Ronen" userId="S::5719201592@students.santarosa.k12.fl.us::56ba596c-cfbe-4b21-ae35-64c4808dd940" providerId="AD" clId="Web-{6185DD3B-964F-4F67-BDCE-43B5D4814738}" dt="2021-12-06T23:51:48.099" v="22"/>
          <pc:sldLayoutMkLst>
            <pc:docMk/>
            <pc:sldMasterMk cId="1055053505" sldId="2147483801"/>
            <pc:sldLayoutMk cId="2180572419" sldId="2147483810"/>
          </pc:sldLayoutMkLst>
        </pc:sldLayoutChg>
        <pc:sldLayoutChg chg="add del mod replId">
          <pc:chgData name="Lim, Ronen" userId="S::5719201592@students.santarosa.k12.fl.us::56ba596c-cfbe-4b21-ae35-64c4808dd940" providerId="AD" clId="Web-{6185DD3B-964F-4F67-BDCE-43B5D4814738}" dt="2021-12-06T23:51:48.099" v="22"/>
          <pc:sldLayoutMkLst>
            <pc:docMk/>
            <pc:sldMasterMk cId="1055053505" sldId="2147483801"/>
            <pc:sldLayoutMk cId="3256451106" sldId="2147483811"/>
          </pc:sldLayoutMkLst>
        </pc:sldLayoutChg>
        <pc:sldLayoutChg chg="add del mod replId">
          <pc:chgData name="Lim, Ronen" userId="S::5719201592@students.santarosa.k12.fl.us::56ba596c-cfbe-4b21-ae35-64c4808dd940" providerId="AD" clId="Web-{6185DD3B-964F-4F67-BDCE-43B5D4814738}" dt="2021-12-06T23:51:48.099" v="22"/>
          <pc:sldLayoutMkLst>
            <pc:docMk/>
            <pc:sldMasterMk cId="1055053505" sldId="2147483801"/>
            <pc:sldLayoutMk cId="4170532938" sldId="2147483812"/>
          </pc:sldLayoutMkLst>
        </pc:sldLayoutChg>
        <pc:sldLayoutChg chg="add del mod replId">
          <pc:chgData name="Lim, Ronen" userId="S::5719201592@students.santarosa.k12.fl.us::56ba596c-cfbe-4b21-ae35-64c4808dd940" providerId="AD" clId="Web-{6185DD3B-964F-4F67-BDCE-43B5D4814738}" dt="2021-12-06T23:51:48.099" v="22"/>
          <pc:sldLayoutMkLst>
            <pc:docMk/>
            <pc:sldMasterMk cId="1055053505" sldId="2147483801"/>
            <pc:sldLayoutMk cId="4102707810" sldId="2147483813"/>
          </pc:sldLayoutMkLst>
        </pc:sldLayoutChg>
        <pc:sldLayoutChg chg="add del mod replId">
          <pc:chgData name="Lim, Ronen" userId="S::5719201592@students.santarosa.k12.fl.us::56ba596c-cfbe-4b21-ae35-64c4808dd940" providerId="AD" clId="Web-{6185DD3B-964F-4F67-BDCE-43B5D4814738}" dt="2021-12-06T23:51:48.099" v="22"/>
          <pc:sldLayoutMkLst>
            <pc:docMk/>
            <pc:sldMasterMk cId="1055053505" sldId="2147483801"/>
            <pc:sldLayoutMk cId="2298736444" sldId="2147483814"/>
          </pc:sldLayoutMkLst>
        </pc:sldLayoutChg>
        <pc:sldLayoutChg chg="add del mod replId">
          <pc:chgData name="Lim, Ronen" userId="S::5719201592@students.santarosa.k12.fl.us::56ba596c-cfbe-4b21-ae35-64c4808dd940" providerId="AD" clId="Web-{6185DD3B-964F-4F67-BDCE-43B5D4814738}" dt="2021-12-06T23:51:48.099" v="22"/>
          <pc:sldLayoutMkLst>
            <pc:docMk/>
            <pc:sldMasterMk cId="1055053505" sldId="2147483801"/>
            <pc:sldLayoutMk cId="4269499813" sldId="2147483815"/>
          </pc:sldLayoutMkLst>
        </pc:sldLayoutChg>
        <pc:sldLayoutChg chg="add del mod replId">
          <pc:chgData name="Lim, Ronen" userId="S::5719201592@students.santarosa.k12.fl.us::56ba596c-cfbe-4b21-ae35-64c4808dd940" providerId="AD" clId="Web-{6185DD3B-964F-4F67-BDCE-43B5D4814738}" dt="2021-12-06T23:51:48.099" v="22"/>
          <pc:sldLayoutMkLst>
            <pc:docMk/>
            <pc:sldMasterMk cId="1055053505" sldId="2147483801"/>
            <pc:sldLayoutMk cId="65507048" sldId="2147483816"/>
          </pc:sldLayoutMkLst>
        </pc:sldLayoutChg>
        <pc:sldLayoutChg chg="add del mod replId">
          <pc:chgData name="Lim, Ronen" userId="S::5719201592@students.santarosa.k12.fl.us::56ba596c-cfbe-4b21-ae35-64c4808dd940" providerId="AD" clId="Web-{6185DD3B-964F-4F67-BDCE-43B5D4814738}" dt="2021-12-06T23:51:48.099" v="22"/>
          <pc:sldLayoutMkLst>
            <pc:docMk/>
            <pc:sldMasterMk cId="1055053505" sldId="2147483801"/>
            <pc:sldLayoutMk cId="2858307812" sldId="2147483817"/>
          </pc:sldLayoutMkLst>
        </pc:sldLayoutChg>
      </pc:sldMasterChg>
      <pc:sldMasterChg chg="add del addSldLayout delSldLayout modSldLayout">
        <pc:chgData name="Lim, Ronen" userId="S::5719201592@students.santarosa.k12.fl.us::56ba596c-cfbe-4b21-ae35-64c4808dd940" providerId="AD" clId="Web-{6185DD3B-964F-4F67-BDCE-43B5D4814738}" dt="2021-12-06T23:51:55.224" v="23"/>
        <pc:sldMasterMkLst>
          <pc:docMk/>
          <pc:sldMasterMk cId="2052433454" sldId="2147483818"/>
        </pc:sldMasterMkLst>
        <pc:sldLayoutChg chg="add del mod replId">
          <pc:chgData name="Lim, Ronen" userId="S::5719201592@students.santarosa.k12.fl.us::56ba596c-cfbe-4b21-ae35-64c4808dd940" providerId="AD" clId="Web-{6185DD3B-964F-4F67-BDCE-43B5D4814738}" dt="2021-12-06T23:51:55.224" v="23"/>
          <pc:sldLayoutMkLst>
            <pc:docMk/>
            <pc:sldMasterMk cId="2052433454" sldId="2147483818"/>
            <pc:sldLayoutMk cId="3143456617" sldId="2147483819"/>
          </pc:sldLayoutMkLst>
        </pc:sldLayoutChg>
        <pc:sldLayoutChg chg="add del mod replId">
          <pc:chgData name="Lim, Ronen" userId="S::5719201592@students.santarosa.k12.fl.us::56ba596c-cfbe-4b21-ae35-64c4808dd940" providerId="AD" clId="Web-{6185DD3B-964F-4F67-BDCE-43B5D4814738}" dt="2021-12-06T23:51:55.224" v="23"/>
          <pc:sldLayoutMkLst>
            <pc:docMk/>
            <pc:sldMasterMk cId="2052433454" sldId="2147483818"/>
            <pc:sldLayoutMk cId="3700520486" sldId="2147483820"/>
          </pc:sldLayoutMkLst>
        </pc:sldLayoutChg>
        <pc:sldLayoutChg chg="add del mod replId">
          <pc:chgData name="Lim, Ronen" userId="S::5719201592@students.santarosa.k12.fl.us::56ba596c-cfbe-4b21-ae35-64c4808dd940" providerId="AD" clId="Web-{6185DD3B-964F-4F67-BDCE-43B5D4814738}" dt="2021-12-06T23:51:55.224" v="23"/>
          <pc:sldLayoutMkLst>
            <pc:docMk/>
            <pc:sldMasterMk cId="2052433454" sldId="2147483818"/>
            <pc:sldLayoutMk cId="4099780546" sldId="2147483821"/>
          </pc:sldLayoutMkLst>
        </pc:sldLayoutChg>
        <pc:sldLayoutChg chg="add del mod replId">
          <pc:chgData name="Lim, Ronen" userId="S::5719201592@students.santarosa.k12.fl.us::56ba596c-cfbe-4b21-ae35-64c4808dd940" providerId="AD" clId="Web-{6185DD3B-964F-4F67-BDCE-43B5D4814738}" dt="2021-12-06T23:51:55.224" v="23"/>
          <pc:sldLayoutMkLst>
            <pc:docMk/>
            <pc:sldMasterMk cId="2052433454" sldId="2147483818"/>
            <pc:sldLayoutMk cId="1000398226" sldId="2147483822"/>
          </pc:sldLayoutMkLst>
        </pc:sldLayoutChg>
        <pc:sldLayoutChg chg="add del mod replId">
          <pc:chgData name="Lim, Ronen" userId="S::5719201592@students.santarosa.k12.fl.us::56ba596c-cfbe-4b21-ae35-64c4808dd940" providerId="AD" clId="Web-{6185DD3B-964F-4F67-BDCE-43B5D4814738}" dt="2021-12-06T23:51:55.224" v="23"/>
          <pc:sldLayoutMkLst>
            <pc:docMk/>
            <pc:sldMasterMk cId="2052433454" sldId="2147483818"/>
            <pc:sldLayoutMk cId="133174628" sldId="2147483823"/>
          </pc:sldLayoutMkLst>
        </pc:sldLayoutChg>
        <pc:sldLayoutChg chg="add del mod replId">
          <pc:chgData name="Lim, Ronen" userId="S::5719201592@students.santarosa.k12.fl.us::56ba596c-cfbe-4b21-ae35-64c4808dd940" providerId="AD" clId="Web-{6185DD3B-964F-4F67-BDCE-43B5D4814738}" dt="2021-12-06T23:51:55.224" v="23"/>
          <pc:sldLayoutMkLst>
            <pc:docMk/>
            <pc:sldMasterMk cId="2052433454" sldId="2147483818"/>
            <pc:sldLayoutMk cId="2956408721" sldId="2147483824"/>
          </pc:sldLayoutMkLst>
        </pc:sldLayoutChg>
        <pc:sldLayoutChg chg="add del mod replId">
          <pc:chgData name="Lim, Ronen" userId="S::5719201592@students.santarosa.k12.fl.us::56ba596c-cfbe-4b21-ae35-64c4808dd940" providerId="AD" clId="Web-{6185DD3B-964F-4F67-BDCE-43B5D4814738}" dt="2021-12-06T23:51:55.224" v="23"/>
          <pc:sldLayoutMkLst>
            <pc:docMk/>
            <pc:sldMasterMk cId="2052433454" sldId="2147483818"/>
            <pc:sldLayoutMk cId="541717747" sldId="2147483825"/>
          </pc:sldLayoutMkLst>
        </pc:sldLayoutChg>
        <pc:sldLayoutChg chg="add del mod replId">
          <pc:chgData name="Lim, Ronen" userId="S::5719201592@students.santarosa.k12.fl.us::56ba596c-cfbe-4b21-ae35-64c4808dd940" providerId="AD" clId="Web-{6185DD3B-964F-4F67-BDCE-43B5D4814738}" dt="2021-12-06T23:51:55.224" v="23"/>
          <pc:sldLayoutMkLst>
            <pc:docMk/>
            <pc:sldMasterMk cId="2052433454" sldId="2147483818"/>
            <pc:sldLayoutMk cId="1295432442" sldId="2147483826"/>
          </pc:sldLayoutMkLst>
        </pc:sldLayoutChg>
        <pc:sldLayoutChg chg="add del mod replId">
          <pc:chgData name="Lim, Ronen" userId="S::5719201592@students.santarosa.k12.fl.us::56ba596c-cfbe-4b21-ae35-64c4808dd940" providerId="AD" clId="Web-{6185DD3B-964F-4F67-BDCE-43B5D4814738}" dt="2021-12-06T23:51:55.224" v="23"/>
          <pc:sldLayoutMkLst>
            <pc:docMk/>
            <pc:sldMasterMk cId="2052433454" sldId="2147483818"/>
            <pc:sldLayoutMk cId="3286062999" sldId="2147483827"/>
          </pc:sldLayoutMkLst>
        </pc:sldLayoutChg>
        <pc:sldLayoutChg chg="add del mod replId">
          <pc:chgData name="Lim, Ronen" userId="S::5719201592@students.santarosa.k12.fl.us::56ba596c-cfbe-4b21-ae35-64c4808dd940" providerId="AD" clId="Web-{6185DD3B-964F-4F67-BDCE-43B5D4814738}" dt="2021-12-06T23:51:55.224" v="23"/>
          <pc:sldLayoutMkLst>
            <pc:docMk/>
            <pc:sldMasterMk cId="2052433454" sldId="2147483818"/>
            <pc:sldLayoutMk cId="880463304" sldId="2147483828"/>
          </pc:sldLayoutMkLst>
        </pc:sldLayoutChg>
        <pc:sldLayoutChg chg="add del mod replId">
          <pc:chgData name="Lim, Ronen" userId="S::5719201592@students.santarosa.k12.fl.us::56ba596c-cfbe-4b21-ae35-64c4808dd940" providerId="AD" clId="Web-{6185DD3B-964F-4F67-BDCE-43B5D4814738}" dt="2021-12-06T23:51:55.224" v="23"/>
          <pc:sldLayoutMkLst>
            <pc:docMk/>
            <pc:sldMasterMk cId="2052433454" sldId="2147483818"/>
            <pc:sldLayoutMk cId="4262518466" sldId="2147483829"/>
          </pc:sldLayoutMkLst>
        </pc:sldLayoutChg>
        <pc:sldLayoutChg chg="add del mod replId">
          <pc:chgData name="Lim, Ronen" userId="S::5719201592@students.santarosa.k12.fl.us::56ba596c-cfbe-4b21-ae35-64c4808dd940" providerId="AD" clId="Web-{6185DD3B-964F-4F67-BDCE-43B5D4814738}" dt="2021-12-06T23:51:55.224" v="23"/>
          <pc:sldLayoutMkLst>
            <pc:docMk/>
            <pc:sldMasterMk cId="2052433454" sldId="2147483818"/>
            <pc:sldLayoutMk cId="2565756960" sldId="2147483830"/>
          </pc:sldLayoutMkLst>
        </pc:sldLayoutChg>
        <pc:sldLayoutChg chg="add del mod replId">
          <pc:chgData name="Lim, Ronen" userId="S::5719201592@students.santarosa.k12.fl.us::56ba596c-cfbe-4b21-ae35-64c4808dd940" providerId="AD" clId="Web-{6185DD3B-964F-4F67-BDCE-43B5D4814738}" dt="2021-12-06T23:51:55.224" v="23"/>
          <pc:sldLayoutMkLst>
            <pc:docMk/>
            <pc:sldMasterMk cId="2052433454" sldId="2147483818"/>
            <pc:sldLayoutMk cId="355284373" sldId="2147483831"/>
          </pc:sldLayoutMkLst>
        </pc:sldLayoutChg>
        <pc:sldLayoutChg chg="add del mod replId">
          <pc:chgData name="Lim, Ronen" userId="S::5719201592@students.santarosa.k12.fl.us::56ba596c-cfbe-4b21-ae35-64c4808dd940" providerId="AD" clId="Web-{6185DD3B-964F-4F67-BDCE-43B5D4814738}" dt="2021-12-06T23:51:55.224" v="23"/>
          <pc:sldLayoutMkLst>
            <pc:docMk/>
            <pc:sldMasterMk cId="2052433454" sldId="2147483818"/>
            <pc:sldLayoutMk cId="3923105222" sldId="2147483832"/>
          </pc:sldLayoutMkLst>
        </pc:sldLayoutChg>
        <pc:sldLayoutChg chg="add del mod replId">
          <pc:chgData name="Lim, Ronen" userId="S::5719201592@students.santarosa.k12.fl.us::56ba596c-cfbe-4b21-ae35-64c4808dd940" providerId="AD" clId="Web-{6185DD3B-964F-4F67-BDCE-43B5D4814738}" dt="2021-12-06T23:51:55.224" v="23"/>
          <pc:sldLayoutMkLst>
            <pc:docMk/>
            <pc:sldMasterMk cId="2052433454" sldId="2147483818"/>
            <pc:sldLayoutMk cId="630639386" sldId="2147483833"/>
          </pc:sldLayoutMkLst>
        </pc:sldLayoutChg>
        <pc:sldLayoutChg chg="add del mod replId">
          <pc:chgData name="Lim, Ronen" userId="S::5719201592@students.santarosa.k12.fl.us::56ba596c-cfbe-4b21-ae35-64c4808dd940" providerId="AD" clId="Web-{6185DD3B-964F-4F67-BDCE-43B5D4814738}" dt="2021-12-06T23:51:55.224" v="23"/>
          <pc:sldLayoutMkLst>
            <pc:docMk/>
            <pc:sldMasterMk cId="2052433454" sldId="2147483818"/>
            <pc:sldLayoutMk cId="1459131738" sldId="2147483834"/>
          </pc:sldLayoutMkLst>
        </pc:sldLayoutChg>
        <pc:sldLayoutChg chg="add del mod replId">
          <pc:chgData name="Lim, Ronen" userId="S::5719201592@students.santarosa.k12.fl.us::56ba596c-cfbe-4b21-ae35-64c4808dd940" providerId="AD" clId="Web-{6185DD3B-964F-4F67-BDCE-43B5D4814738}" dt="2021-12-06T23:51:55.224" v="23"/>
          <pc:sldLayoutMkLst>
            <pc:docMk/>
            <pc:sldMasterMk cId="2052433454" sldId="2147483818"/>
            <pc:sldLayoutMk cId="3304525710" sldId="2147483835"/>
          </pc:sldLayoutMkLst>
        </pc:sldLayoutChg>
      </pc:sldMasterChg>
      <pc:sldMasterChg chg="add del addSldLayout delSldLayout modSldLayout">
        <pc:chgData name="Lim, Ronen" userId="S::5719201592@students.santarosa.k12.fl.us::56ba596c-cfbe-4b21-ae35-64c4808dd940" providerId="AD" clId="Web-{6185DD3B-964F-4F67-BDCE-43B5D4814738}" dt="2021-12-06T23:52:04.349" v="24"/>
        <pc:sldMasterMkLst>
          <pc:docMk/>
          <pc:sldMasterMk cId="2397793344" sldId="2147483836"/>
        </pc:sldMasterMkLst>
        <pc:sldLayoutChg chg="add del mod replId">
          <pc:chgData name="Lim, Ronen" userId="S::5719201592@students.santarosa.k12.fl.us::56ba596c-cfbe-4b21-ae35-64c4808dd940" providerId="AD" clId="Web-{6185DD3B-964F-4F67-BDCE-43B5D4814738}" dt="2021-12-06T23:52:04.349" v="24"/>
          <pc:sldLayoutMkLst>
            <pc:docMk/>
            <pc:sldMasterMk cId="2397793344" sldId="2147483836"/>
            <pc:sldLayoutMk cId="2462999310" sldId="2147483837"/>
          </pc:sldLayoutMkLst>
        </pc:sldLayoutChg>
        <pc:sldLayoutChg chg="add del mod replId">
          <pc:chgData name="Lim, Ronen" userId="S::5719201592@students.santarosa.k12.fl.us::56ba596c-cfbe-4b21-ae35-64c4808dd940" providerId="AD" clId="Web-{6185DD3B-964F-4F67-BDCE-43B5D4814738}" dt="2021-12-06T23:52:04.349" v="24"/>
          <pc:sldLayoutMkLst>
            <pc:docMk/>
            <pc:sldMasterMk cId="2397793344" sldId="2147483836"/>
            <pc:sldLayoutMk cId="2082164965" sldId="2147483838"/>
          </pc:sldLayoutMkLst>
        </pc:sldLayoutChg>
        <pc:sldLayoutChg chg="add del mod replId">
          <pc:chgData name="Lim, Ronen" userId="S::5719201592@students.santarosa.k12.fl.us::56ba596c-cfbe-4b21-ae35-64c4808dd940" providerId="AD" clId="Web-{6185DD3B-964F-4F67-BDCE-43B5D4814738}" dt="2021-12-06T23:52:04.349" v="24"/>
          <pc:sldLayoutMkLst>
            <pc:docMk/>
            <pc:sldMasterMk cId="2397793344" sldId="2147483836"/>
            <pc:sldLayoutMk cId="2200836056" sldId="2147483839"/>
          </pc:sldLayoutMkLst>
        </pc:sldLayoutChg>
        <pc:sldLayoutChg chg="add del mod replId">
          <pc:chgData name="Lim, Ronen" userId="S::5719201592@students.santarosa.k12.fl.us::56ba596c-cfbe-4b21-ae35-64c4808dd940" providerId="AD" clId="Web-{6185DD3B-964F-4F67-BDCE-43B5D4814738}" dt="2021-12-06T23:52:04.349" v="24"/>
          <pc:sldLayoutMkLst>
            <pc:docMk/>
            <pc:sldMasterMk cId="2397793344" sldId="2147483836"/>
            <pc:sldLayoutMk cId="2588947897" sldId="2147483840"/>
          </pc:sldLayoutMkLst>
        </pc:sldLayoutChg>
        <pc:sldLayoutChg chg="add del mod replId">
          <pc:chgData name="Lim, Ronen" userId="S::5719201592@students.santarosa.k12.fl.us::56ba596c-cfbe-4b21-ae35-64c4808dd940" providerId="AD" clId="Web-{6185DD3B-964F-4F67-BDCE-43B5D4814738}" dt="2021-12-06T23:52:04.349" v="24"/>
          <pc:sldLayoutMkLst>
            <pc:docMk/>
            <pc:sldMasterMk cId="2397793344" sldId="2147483836"/>
            <pc:sldLayoutMk cId="1786397749" sldId="2147483841"/>
          </pc:sldLayoutMkLst>
        </pc:sldLayoutChg>
        <pc:sldLayoutChg chg="add del mod replId">
          <pc:chgData name="Lim, Ronen" userId="S::5719201592@students.santarosa.k12.fl.us::56ba596c-cfbe-4b21-ae35-64c4808dd940" providerId="AD" clId="Web-{6185DD3B-964F-4F67-BDCE-43B5D4814738}" dt="2021-12-06T23:52:04.349" v="24"/>
          <pc:sldLayoutMkLst>
            <pc:docMk/>
            <pc:sldMasterMk cId="2397793344" sldId="2147483836"/>
            <pc:sldLayoutMk cId="1174301248" sldId="2147483842"/>
          </pc:sldLayoutMkLst>
        </pc:sldLayoutChg>
        <pc:sldLayoutChg chg="add del mod replId">
          <pc:chgData name="Lim, Ronen" userId="S::5719201592@students.santarosa.k12.fl.us::56ba596c-cfbe-4b21-ae35-64c4808dd940" providerId="AD" clId="Web-{6185DD3B-964F-4F67-BDCE-43B5D4814738}" dt="2021-12-06T23:52:04.349" v="24"/>
          <pc:sldLayoutMkLst>
            <pc:docMk/>
            <pc:sldMasterMk cId="2397793344" sldId="2147483836"/>
            <pc:sldLayoutMk cId="73190118" sldId="2147483843"/>
          </pc:sldLayoutMkLst>
        </pc:sldLayoutChg>
        <pc:sldLayoutChg chg="add del mod replId">
          <pc:chgData name="Lim, Ronen" userId="S::5719201592@students.santarosa.k12.fl.us::56ba596c-cfbe-4b21-ae35-64c4808dd940" providerId="AD" clId="Web-{6185DD3B-964F-4F67-BDCE-43B5D4814738}" dt="2021-12-06T23:52:04.349" v="24"/>
          <pc:sldLayoutMkLst>
            <pc:docMk/>
            <pc:sldMasterMk cId="2397793344" sldId="2147483836"/>
            <pc:sldLayoutMk cId="2525698482" sldId="2147483844"/>
          </pc:sldLayoutMkLst>
        </pc:sldLayoutChg>
        <pc:sldLayoutChg chg="add del mod replId">
          <pc:chgData name="Lim, Ronen" userId="S::5719201592@students.santarosa.k12.fl.us::56ba596c-cfbe-4b21-ae35-64c4808dd940" providerId="AD" clId="Web-{6185DD3B-964F-4F67-BDCE-43B5D4814738}" dt="2021-12-06T23:52:04.349" v="24"/>
          <pc:sldLayoutMkLst>
            <pc:docMk/>
            <pc:sldMasterMk cId="2397793344" sldId="2147483836"/>
            <pc:sldLayoutMk cId="3768575593" sldId="2147483845"/>
          </pc:sldLayoutMkLst>
        </pc:sldLayoutChg>
        <pc:sldLayoutChg chg="add del mod replId">
          <pc:chgData name="Lim, Ronen" userId="S::5719201592@students.santarosa.k12.fl.us::56ba596c-cfbe-4b21-ae35-64c4808dd940" providerId="AD" clId="Web-{6185DD3B-964F-4F67-BDCE-43B5D4814738}" dt="2021-12-06T23:52:04.349" v="24"/>
          <pc:sldLayoutMkLst>
            <pc:docMk/>
            <pc:sldMasterMk cId="2397793344" sldId="2147483836"/>
            <pc:sldLayoutMk cId="3529818820" sldId="2147483846"/>
          </pc:sldLayoutMkLst>
        </pc:sldLayoutChg>
        <pc:sldLayoutChg chg="add del mod replId">
          <pc:chgData name="Lim, Ronen" userId="S::5719201592@students.santarosa.k12.fl.us::56ba596c-cfbe-4b21-ae35-64c4808dd940" providerId="AD" clId="Web-{6185DD3B-964F-4F67-BDCE-43B5D4814738}" dt="2021-12-06T23:52:04.349" v="24"/>
          <pc:sldLayoutMkLst>
            <pc:docMk/>
            <pc:sldMasterMk cId="2397793344" sldId="2147483836"/>
            <pc:sldLayoutMk cId="190120067" sldId="2147483847"/>
          </pc:sldLayoutMkLst>
        </pc:sldLayoutChg>
        <pc:sldLayoutChg chg="add del mod replId">
          <pc:chgData name="Lim, Ronen" userId="S::5719201592@students.santarosa.k12.fl.us::56ba596c-cfbe-4b21-ae35-64c4808dd940" providerId="AD" clId="Web-{6185DD3B-964F-4F67-BDCE-43B5D4814738}" dt="2021-12-06T23:52:04.349" v="24"/>
          <pc:sldLayoutMkLst>
            <pc:docMk/>
            <pc:sldMasterMk cId="2397793344" sldId="2147483836"/>
            <pc:sldLayoutMk cId="1824906507" sldId="2147483848"/>
          </pc:sldLayoutMkLst>
        </pc:sldLayoutChg>
        <pc:sldLayoutChg chg="add del mod replId">
          <pc:chgData name="Lim, Ronen" userId="S::5719201592@students.santarosa.k12.fl.us::56ba596c-cfbe-4b21-ae35-64c4808dd940" providerId="AD" clId="Web-{6185DD3B-964F-4F67-BDCE-43B5D4814738}" dt="2021-12-06T23:52:04.349" v="24"/>
          <pc:sldLayoutMkLst>
            <pc:docMk/>
            <pc:sldMasterMk cId="2397793344" sldId="2147483836"/>
            <pc:sldLayoutMk cId="1490334528" sldId="2147483849"/>
          </pc:sldLayoutMkLst>
        </pc:sldLayoutChg>
        <pc:sldLayoutChg chg="add del mod replId">
          <pc:chgData name="Lim, Ronen" userId="S::5719201592@students.santarosa.k12.fl.us::56ba596c-cfbe-4b21-ae35-64c4808dd940" providerId="AD" clId="Web-{6185DD3B-964F-4F67-BDCE-43B5D4814738}" dt="2021-12-06T23:52:04.349" v="24"/>
          <pc:sldLayoutMkLst>
            <pc:docMk/>
            <pc:sldMasterMk cId="2397793344" sldId="2147483836"/>
            <pc:sldLayoutMk cId="1983950269" sldId="2147483850"/>
          </pc:sldLayoutMkLst>
        </pc:sldLayoutChg>
        <pc:sldLayoutChg chg="add del mod replId">
          <pc:chgData name="Lim, Ronen" userId="S::5719201592@students.santarosa.k12.fl.us::56ba596c-cfbe-4b21-ae35-64c4808dd940" providerId="AD" clId="Web-{6185DD3B-964F-4F67-BDCE-43B5D4814738}" dt="2021-12-06T23:52:04.349" v="24"/>
          <pc:sldLayoutMkLst>
            <pc:docMk/>
            <pc:sldMasterMk cId="2397793344" sldId="2147483836"/>
            <pc:sldLayoutMk cId="597241456" sldId="2147483851"/>
          </pc:sldLayoutMkLst>
        </pc:sldLayoutChg>
        <pc:sldLayoutChg chg="add del mod replId">
          <pc:chgData name="Lim, Ronen" userId="S::5719201592@students.santarosa.k12.fl.us::56ba596c-cfbe-4b21-ae35-64c4808dd940" providerId="AD" clId="Web-{6185DD3B-964F-4F67-BDCE-43B5D4814738}" dt="2021-12-06T23:52:04.349" v="24"/>
          <pc:sldLayoutMkLst>
            <pc:docMk/>
            <pc:sldMasterMk cId="2397793344" sldId="2147483836"/>
            <pc:sldLayoutMk cId="3973756862" sldId="2147483852"/>
          </pc:sldLayoutMkLst>
        </pc:sldLayoutChg>
        <pc:sldLayoutChg chg="add del mod replId">
          <pc:chgData name="Lim, Ronen" userId="S::5719201592@students.santarosa.k12.fl.us::56ba596c-cfbe-4b21-ae35-64c4808dd940" providerId="AD" clId="Web-{6185DD3B-964F-4F67-BDCE-43B5D4814738}" dt="2021-12-06T23:52:04.349" v="24"/>
          <pc:sldLayoutMkLst>
            <pc:docMk/>
            <pc:sldMasterMk cId="2397793344" sldId="2147483836"/>
            <pc:sldLayoutMk cId="2227891798" sldId="2147483853"/>
          </pc:sldLayoutMkLst>
        </pc:sldLayoutChg>
      </pc:sldMasterChg>
      <pc:sldMasterChg chg="add del addSldLayout delSldLayout modSldLayout">
        <pc:chgData name="Lim, Ronen" userId="S::5719201592@students.santarosa.k12.fl.us::56ba596c-cfbe-4b21-ae35-64c4808dd940" providerId="AD" clId="Web-{6185DD3B-964F-4F67-BDCE-43B5D4814738}" dt="2021-12-06T23:52:16.505" v="25"/>
        <pc:sldMasterMkLst>
          <pc:docMk/>
          <pc:sldMasterMk cId="2191837779" sldId="2147483854"/>
        </pc:sldMasterMkLst>
        <pc:sldLayoutChg chg="add del mod replId">
          <pc:chgData name="Lim, Ronen" userId="S::5719201592@students.santarosa.k12.fl.us::56ba596c-cfbe-4b21-ae35-64c4808dd940" providerId="AD" clId="Web-{6185DD3B-964F-4F67-BDCE-43B5D4814738}" dt="2021-12-06T23:52:16.505" v="25"/>
          <pc:sldLayoutMkLst>
            <pc:docMk/>
            <pc:sldMasterMk cId="2191837779" sldId="2147483854"/>
            <pc:sldLayoutMk cId="10105766" sldId="2147483855"/>
          </pc:sldLayoutMkLst>
        </pc:sldLayoutChg>
        <pc:sldLayoutChg chg="add del mod replId">
          <pc:chgData name="Lim, Ronen" userId="S::5719201592@students.santarosa.k12.fl.us::56ba596c-cfbe-4b21-ae35-64c4808dd940" providerId="AD" clId="Web-{6185DD3B-964F-4F67-BDCE-43B5D4814738}" dt="2021-12-06T23:52:16.505" v="25"/>
          <pc:sldLayoutMkLst>
            <pc:docMk/>
            <pc:sldMasterMk cId="2191837779" sldId="2147483854"/>
            <pc:sldLayoutMk cId="1999522805" sldId="2147483856"/>
          </pc:sldLayoutMkLst>
        </pc:sldLayoutChg>
        <pc:sldLayoutChg chg="add del mod replId">
          <pc:chgData name="Lim, Ronen" userId="S::5719201592@students.santarosa.k12.fl.us::56ba596c-cfbe-4b21-ae35-64c4808dd940" providerId="AD" clId="Web-{6185DD3B-964F-4F67-BDCE-43B5D4814738}" dt="2021-12-06T23:52:16.505" v="25"/>
          <pc:sldLayoutMkLst>
            <pc:docMk/>
            <pc:sldMasterMk cId="2191837779" sldId="2147483854"/>
            <pc:sldLayoutMk cId="1051027619" sldId="2147483857"/>
          </pc:sldLayoutMkLst>
        </pc:sldLayoutChg>
        <pc:sldLayoutChg chg="add del mod replId">
          <pc:chgData name="Lim, Ronen" userId="S::5719201592@students.santarosa.k12.fl.us::56ba596c-cfbe-4b21-ae35-64c4808dd940" providerId="AD" clId="Web-{6185DD3B-964F-4F67-BDCE-43B5D4814738}" dt="2021-12-06T23:52:16.505" v="25"/>
          <pc:sldLayoutMkLst>
            <pc:docMk/>
            <pc:sldMasterMk cId="2191837779" sldId="2147483854"/>
            <pc:sldLayoutMk cId="1016423710" sldId="2147483858"/>
          </pc:sldLayoutMkLst>
        </pc:sldLayoutChg>
        <pc:sldLayoutChg chg="add del mod replId">
          <pc:chgData name="Lim, Ronen" userId="S::5719201592@students.santarosa.k12.fl.us::56ba596c-cfbe-4b21-ae35-64c4808dd940" providerId="AD" clId="Web-{6185DD3B-964F-4F67-BDCE-43B5D4814738}" dt="2021-12-06T23:52:16.505" v="25"/>
          <pc:sldLayoutMkLst>
            <pc:docMk/>
            <pc:sldMasterMk cId="2191837779" sldId="2147483854"/>
            <pc:sldLayoutMk cId="2516938833" sldId="2147483859"/>
          </pc:sldLayoutMkLst>
        </pc:sldLayoutChg>
        <pc:sldLayoutChg chg="add del mod replId">
          <pc:chgData name="Lim, Ronen" userId="S::5719201592@students.santarosa.k12.fl.us::56ba596c-cfbe-4b21-ae35-64c4808dd940" providerId="AD" clId="Web-{6185DD3B-964F-4F67-BDCE-43B5D4814738}" dt="2021-12-06T23:52:16.505" v="25"/>
          <pc:sldLayoutMkLst>
            <pc:docMk/>
            <pc:sldMasterMk cId="2191837779" sldId="2147483854"/>
            <pc:sldLayoutMk cId="2531700147" sldId="2147483860"/>
          </pc:sldLayoutMkLst>
        </pc:sldLayoutChg>
        <pc:sldLayoutChg chg="add del mod replId">
          <pc:chgData name="Lim, Ronen" userId="S::5719201592@students.santarosa.k12.fl.us::56ba596c-cfbe-4b21-ae35-64c4808dd940" providerId="AD" clId="Web-{6185DD3B-964F-4F67-BDCE-43B5D4814738}" dt="2021-12-06T23:52:16.505" v="25"/>
          <pc:sldLayoutMkLst>
            <pc:docMk/>
            <pc:sldMasterMk cId="2191837779" sldId="2147483854"/>
            <pc:sldLayoutMk cId="3513419274" sldId="2147483861"/>
          </pc:sldLayoutMkLst>
        </pc:sldLayoutChg>
        <pc:sldLayoutChg chg="add del mod replId">
          <pc:chgData name="Lim, Ronen" userId="S::5719201592@students.santarosa.k12.fl.us::56ba596c-cfbe-4b21-ae35-64c4808dd940" providerId="AD" clId="Web-{6185DD3B-964F-4F67-BDCE-43B5D4814738}" dt="2021-12-06T23:52:16.505" v="25"/>
          <pc:sldLayoutMkLst>
            <pc:docMk/>
            <pc:sldMasterMk cId="2191837779" sldId="2147483854"/>
            <pc:sldLayoutMk cId="1741619000" sldId="2147483862"/>
          </pc:sldLayoutMkLst>
        </pc:sldLayoutChg>
        <pc:sldLayoutChg chg="add del mod replId">
          <pc:chgData name="Lim, Ronen" userId="S::5719201592@students.santarosa.k12.fl.us::56ba596c-cfbe-4b21-ae35-64c4808dd940" providerId="AD" clId="Web-{6185DD3B-964F-4F67-BDCE-43B5D4814738}" dt="2021-12-06T23:52:16.505" v="25"/>
          <pc:sldLayoutMkLst>
            <pc:docMk/>
            <pc:sldMasterMk cId="2191837779" sldId="2147483854"/>
            <pc:sldLayoutMk cId="1643848018" sldId="2147483863"/>
          </pc:sldLayoutMkLst>
        </pc:sldLayoutChg>
        <pc:sldLayoutChg chg="add del mod replId">
          <pc:chgData name="Lim, Ronen" userId="S::5719201592@students.santarosa.k12.fl.us::56ba596c-cfbe-4b21-ae35-64c4808dd940" providerId="AD" clId="Web-{6185DD3B-964F-4F67-BDCE-43B5D4814738}" dt="2021-12-06T23:52:16.505" v="25"/>
          <pc:sldLayoutMkLst>
            <pc:docMk/>
            <pc:sldMasterMk cId="2191837779" sldId="2147483854"/>
            <pc:sldLayoutMk cId="2940343717" sldId="2147483864"/>
          </pc:sldLayoutMkLst>
        </pc:sldLayoutChg>
        <pc:sldLayoutChg chg="add del mod replId">
          <pc:chgData name="Lim, Ronen" userId="S::5719201592@students.santarosa.k12.fl.us::56ba596c-cfbe-4b21-ae35-64c4808dd940" providerId="AD" clId="Web-{6185DD3B-964F-4F67-BDCE-43B5D4814738}" dt="2021-12-06T23:52:16.505" v="25"/>
          <pc:sldLayoutMkLst>
            <pc:docMk/>
            <pc:sldMasterMk cId="2191837779" sldId="2147483854"/>
            <pc:sldLayoutMk cId="1727629043" sldId="2147483865"/>
          </pc:sldLayoutMkLst>
        </pc:sldLayoutChg>
        <pc:sldLayoutChg chg="add del mod replId">
          <pc:chgData name="Lim, Ronen" userId="S::5719201592@students.santarosa.k12.fl.us::56ba596c-cfbe-4b21-ae35-64c4808dd940" providerId="AD" clId="Web-{6185DD3B-964F-4F67-BDCE-43B5D4814738}" dt="2021-12-06T23:52:16.505" v="25"/>
          <pc:sldLayoutMkLst>
            <pc:docMk/>
            <pc:sldMasterMk cId="2191837779" sldId="2147483854"/>
            <pc:sldLayoutMk cId="452462546" sldId="2147483866"/>
          </pc:sldLayoutMkLst>
        </pc:sldLayoutChg>
        <pc:sldLayoutChg chg="add del mod replId">
          <pc:chgData name="Lim, Ronen" userId="S::5719201592@students.santarosa.k12.fl.us::56ba596c-cfbe-4b21-ae35-64c4808dd940" providerId="AD" clId="Web-{6185DD3B-964F-4F67-BDCE-43B5D4814738}" dt="2021-12-06T23:52:16.505" v="25"/>
          <pc:sldLayoutMkLst>
            <pc:docMk/>
            <pc:sldMasterMk cId="2191837779" sldId="2147483854"/>
            <pc:sldLayoutMk cId="2473215691" sldId="2147483867"/>
          </pc:sldLayoutMkLst>
        </pc:sldLayoutChg>
        <pc:sldLayoutChg chg="add del mod replId">
          <pc:chgData name="Lim, Ronen" userId="S::5719201592@students.santarosa.k12.fl.us::56ba596c-cfbe-4b21-ae35-64c4808dd940" providerId="AD" clId="Web-{6185DD3B-964F-4F67-BDCE-43B5D4814738}" dt="2021-12-06T23:52:16.505" v="25"/>
          <pc:sldLayoutMkLst>
            <pc:docMk/>
            <pc:sldMasterMk cId="2191837779" sldId="2147483854"/>
            <pc:sldLayoutMk cId="1887557451" sldId="2147483868"/>
          </pc:sldLayoutMkLst>
        </pc:sldLayoutChg>
        <pc:sldLayoutChg chg="add del mod replId">
          <pc:chgData name="Lim, Ronen" userId="S::5719201592@students.santarosa.k12.fl.us::56ba596c-cfbe-4b21-ae35-64c4808dd940" providerId="AD" clId="Web-{6185DD3B-964F-4F67-BDCE-43B5D4814738}" dt="2021-12-06T23:52:16.505" v="25"/>
          <pc:sldLayoutMkLst>
            <pc:docMk/>
            <pc:sldMasterMk cId="2191837779" sldId="2147483854"/>
            <pc:sldLayoutMk cId="491722684" sldId="2147483869"/>
          </pc:sldLayoutMkLst>
        </pc:sldLayoutChg>
        <pc:sldLayoutChg chg="add del mod replId">
          <pc:chgData name="Lim, Ronen" userId="S::5719201592@students.santarosa.k12.fl.us::56ba596c-cfbe-4b21-ae35-64c4808dd940" providerId="AD" clId="Web-{6185DD3B-964F-4F67-BDCE-43B5D4814738}" dt="2021-12-06T23:52:16.505" v="25"/>
          <pc:sldLayoutMkLst>
            <pc:docMk/>
            <pc:sldMasterMk cId="2191837779" sldId="2147483854"/>
            <pc:sldLayoutMk cId="1961206563" sldId="2147483870"/>
          </pc:sldLayoutMkLst>
        </pc:sldLayoutChg>
        <pc:sldLayoutChg chg="add del mod replId">
          <pc:chgData name="Lim, Ronen" userId="S::5719201592@students.santarosa.k12.fl.us::56ba596c-cfbe-4b21-ae35-64c4808dd940" providerId="AD" clId="Web-{6185DD3B-964F-4F67-BDCE-43B5D4814738}" dt="2021-12-06T23:52:16.505" v="25"/>
          <pc:sldLayoutMkLst>
            <pc:docMk/>
            <pc:sldMasterMk cId="2191837779" sldId="2147483854"/>
            <pc:sldLayoutMk cId="3695726129" sldId="2147483871"/>
          </pc:sldLayoutMkLst>
        </pc:sldLayoutChg>
      </pc:sldMasterChg>
      <pc:sldMasterChg chg="add del addSldLayout delSldLayout modSldLayout">
        <pc:chgData name="Lim, Ronen" userId="S::5719201592@students.santarosa.k12.fl.us::56ba596c-cfbe-4b21-ae35-64c4808dd940" providerId="AD" clId="Web-{6185DD3B-964F-4F67-BDCE-43B5D4814738}" dt="2021-12-06T23:52:22.959" v="26"/>
        <pc:sldMasterMkLst>
          <pc:docMk/>
          <pc:sldMasterMk cId="2742282664" sldId="2147483872"/>
        </pc:sldMasterMkLst>
        <pc:sldLayoutChg chg="add del mod replId">
          <pc:chgData name="Lim, Ronen" userId="S::5719201592@students.santarosa.k12.fl.us::56ba596c-cfbe-4b21-ae35-64c4808dd940" providerId="AD" clId="Web-{6185DD3B-964F-4F67-BDCE-43B5D4814738}" dt="2021-12-06T23:52:22.959" v="26"/>
          <pc:sldLayoutMkLst>
            <pc:docMk/>
            <pc:sldMasterMk cId="2742282664" sldId="2147483872"/>
            <pc:sldLayoutMk cId="273264120" sldId="2147483873"/>
          </pc:sldLayoutMkLst>
        </pc:sldLayoutChg>
        <pc:sldLayoutChg chg="add del mod replId">
          <pc:chgData name="Lim, Ronen" userId="S::5719201592@students.santarosa.k12.fl.us::56ba596c-cfbe-4b21-ae35-64c4808dd940" providerId="AD" clId="Web-{6185DD3B-964F-4F67-BDCE-43B5D4814738}" dt="2021-12-06T23:52:22.959" v="26"/>
          <pc:sldLayoutMkLst>
            <pc:docMk/>
            <pc:sldMasterMk cId="2742282664" sldId="2147483872"/>
            <pc:sldLayoutMk cId="340865016" sldId="2147483874"/>
          </pc:sldLayoutMkLst>
        </pc:sldLayoutChg>
        <pc:sldLayoutChg chg="add del mod replId">
          <pc:chgData name="Lim, Ronen" userId="S::5719201592@students.santarosa.k12.fl.us::56ba596c-cfbe-4b21-ae35-64c4808dd940" providerId="AD" clId="Web-{6185DD3B-964F-4F67-BDCE-43B5D4814738}" dt="2021-12-06T23:52:22.959" v="26"/>
          <pc:sldLayoutMkLst>
            <pc:docMk/>
            <pc:sldMasterMk cId="2742282664" sldId="2147483872"/>
            <pc:sldLayoutMk cId="976826539" sldId="2147483875"/>
          </pc:sldLayoutMkLst>
        </pc:sldLayoutChg>
        <pc:sldLayoutChg chg="add del mod replId">
          <pc:chgData name="Lim, Ronen" userId="S::5719201592@students.santarosa.k12.fl.us::56ba596c-cfbe-4b21-ae35-64c4808dd940" providerId="AD" clId="Web-{6185DD3B-964F-4F67-BDCE-43B5D4814738}" dt="2021-12-06T23:52:22.959" v="26"/>
          <pc:sldLayoutMkLst>
            <pc:docMk/>
            <pc:sldMasterMk cId="2742282664" sldId="2147483872"/>
            <pc:sldLayoutMk cId="168830392" sldId="2147483876"/>
          </pc:sldLayoutMkLst>
        </pc:sldLayoutChg>
        <pc:sldLayoutChg chg="add del mod replId">
          <pc:chgData name="Lim, Ronen" userId="S::5719201592@students.santarosa.k12.fl.us::56ba596c-cfbe-4b21-ae35-64c4808dd940" providerId="AD" clId="Web-{6185DD3B-964F-4F67-BDCE-43B5D4814738}" dt="2021-12-06T23:52:22.959" v="26"/>
          <pc:sldLayoutMkLst>
            <pc:docMk/>
            <pc:sldMasterMk cId="2742282664" sldId="2147483872"/>
            <pc:sldLayoutMk cId="1295711745" sldId="2147483877"/>
          </pc:sldLayoutMkLst>
        </pc:sldLayoutChg>
        <pc:sldLayoutChg chg="add del mod replId">
          <pc:chgData name="Lim, Ronen" userId="S::5719201592@students.santarosa.k12.fl.us::56ba596c-cfbe-4b21-ae35-64c4808dd940" providerId="AD" clId="Web-{6185DD3B-964F-4F67-BDCE-43B5D4814738}" dt="2021-12-06T23:52:22.959" v="26"/>
          <pc:sldLayoutMkLst>
            <pc:docMk/>
            <pc:sldMasterMk cId="2742282664" sldId="2147483872"/>
            <pc:sldLayoutMk cId="1956855183" sldId="2147483878"/>
          </pc:sldLayoutMkLst>
        </pc:sldLayoutChg>
        <pc:sldLayoutChg chg="add del mod replId">
          <pc:chgData name="Lim, Ronen" userId="S::5719201592@students.santarosa.k12.fl.us::56ba596c-cfbe-4b21-ae35-64c4808dd940" providerId="AD" clId="Web-{6185DD3B-964F-4F67-BDCE-43B5D4814738}" dt="2021-12-06T23:52:22.959" v="26"/>
          <pc:sldLayoutMkLst>
            <pc:docMk/>
            <pc:sldMasterMk cId="2742282664" sldId="2147483872"/>
            <pc:sldLayoutMk cId="663343611" sldId="2147483879"/>
          </pc:sldLayoutMkLst>
        </pc:sldLayoutChg>
        <pc:sldLayoutChg chg="add del mod replId">
          <pc:chgData name="Lim, Ronen" userId="S::5719201592@students.santarosa.k12.fl.us::56ba596c-cfbe-4b21-ae35-64c4808dd940" providerId="AD" clId="Web-{6185DD3B-964F-4F67-BDCE-43B5D4814738}" dt="2021-12-06T23:52:22.959" v="26"/>
          <pc:sldLayoutMkLst>
            <pc:docMk/>
            <pc:sldMasterMk cId="2742282664" sldId="2147483872"/>
            <pc:sldLayoutMk cId="1141563894" sldId="2147483880"/>
          </pc:sldLayoutMkLst>
        </pc:sldLayoutChg>
        <pc:sldLayoutChg chg="add del mod replId">
          <pc:chgData name="Lim, Ronen" userId="S::5719201592@students.santarosa.k12.fl.us::56ba596c-cfbe-4b21-ae35-64c4808dd940" providerId="AD" clId="Web-{6185DD3B-964F-4F67-BDCE-43B5D4814738}" dt="2021-12-06T23:52:22.959" v="26"/>
          <pc:sldLayoutMkLst>
            <pc:docMk/>
            <pc:sldMasterMk cId="2742282664" sldId="2147483872"/>
            <pc:sldLayoutMk cId="3436933655" sldId="2147483881"/>
          </pc:sldLayoutMkLst>
        </pc:sldLayoutChg>
        <pc:sldLayoutChg chg="add del mod replId">
          <pc:chgData name="Lim, Ronen" userId="S::5719201592@students.santarosa.k12.fl.us::56ba596c-cfbe-4b21-ae35-64c4808dd940" providerId="AD" clId="Web-{6185DD3B-964F-4F67-BDCE-43B5D4814738}" dt="2021-12-06T23:52:22.959" v="26"/>
          <pc:sldLayoutMkLst>
            <pc:docMk/>
            <pc:sldMasterMk cId="2742282664" sldId="2147483872"/>
            <pc:sldLayoutMk cId="3442169236" sldId="2147483882"/>
          </pc:sldLayoutMkLst>
        </pc:sldLayoutChg>
        <pc:sldLayoutChg chg="add del mod replId">
          <pc:chgData name="Lim, Ronen" userId="S::5719201592@students.santarosa.k12.fl.us::56ba596c-cfbe-4b21-ae35-64c4808dd940" providerId="AD" clId="Web-{6185DD3B-964F-4F67-BDCE-43B5D4814738}" dt="2021-12-06T23:52:22.959" v="26"/>
          <pc:sldLayoutMkLst>
            <pc:docMk/>
            <pc:sldMasterMk cId="2742282664" sldId="2147483872"/>
            <pc:sldLayoutMk cId="1863864743" sldId="2147483883"/>
          </pc:sldLayoutMkLst>
        </pc:sldLayoutChg>
      </pc:sldMasterChg>
      <pc:sldMasterChg chg="add del addSldLayout delSldLayout modSldLayout">
        <pc:chgData name="Lim, Ronen" userId="S::5719201592@students.santarosa.k12.fl.us::56ba596c-cfbe-4b21-ae35-64c4808dd940" providerId="AD" clId="Web-{6185DD3B-964F-4F67-BDCE-43B5D4814738}" dt="2021-12-06T23:52:29.084" v="27"/>
        <pc:sldMasterMkLst>
          <pc:docMk/>
          <pc:sldMasterMk cId="2667505093" sldId="2147483884"/>
        </pc:sldMasterMkLst>
        <pc:sldLayoutChg chg="add del mod replId">
          <pc:chgData name="Lim, Ronen" userId="S::5719201592@students.santarosa.k12.fl.us::56ba596c-cfbe-4b21-ae35-64c4808dd940" providerId="AD" clId="Web-{6185DD3B-964F-4F67-BDCE-43B5D4814738}" dt="2021-12-06T23:52:29.084" v="27"/>
          <pc:sldLayoutMkLst>
            <pc:docMk/>
            <pc:sldMasterMk cId="2667505093" sldId="2147483884"/>
            <pc:sldLayoutMk cId="2420594961" sldId="2147483885"/>
          </pc:sldLayoutMkLst>
        </pc:sldLayoutChg>
        <pc:sldLayoutChg chg="add del mod replId">
          <pc:chgData name="Lim, Ronen" userId="S::5719201592@students.santarosa.k12.fl.us::56ba596c-cfbe-4b21-ae35-64c4808dd940" providerId="AD" clId="Web-{6185DD3B-964F-4F67-BDCE-43B5D4814738}" dt="2021-12-06T23:52:29.084" v="27"/>
          <pc:sldLayoutMkLst>
            <pc:docMk/>
            <pc:sldMasterMk cId="2667505093" sldId="2147483884"/>
            <pc:sldLayoutMk cId="2834426567" sldId="2147483886"/>
          </pc:sldLayoutMkLst>
        </pc:sldLayoutChg>
        <pc:sldLayoutChg chg="add del mod replId">
          <pc:chgData name="Lim, Ronen" userId="S::5719201592@students.santarosa.k12.fl.us::56ba596c-cfbe-4b21-ae35-64c4808dd940" providerId="AD" clId="Web-{6185DD3B-964F-4F67-BDCE-43B5D4814738}" dt="2021-12-06T23:52:29.084" v="27"/>
          <pc:sldLayoutMkLst>
            <pc:docMk/>
            <pc:sldMasterMk cId="2667505093" sldId="2147483884"/>
            <pc:sldLayoutMk cId="588859481" sldId="2147483887"/>
          </pc:sldLayoutMkLst>
        </pc:sldLayoutChg>
        <pc:sldLayoutChg chg="add del mod replId">
          <pc:chgData name="Lim, Ronen" userId="S::5719201592@students.santarosa.k12.fl.us::56ba596c-cfbe-4b21-ae35-64c4808dd940" providerId="AD" clId="Web-{6185DD3B-964F-4F67-BDCE-43B5D4814738}" dt="2021-12-06T23:52:29.084" v="27"/>
          <pc:sldLayoutMkLst>
            <pc:docMk/>
            <pc:sldMasterMk cId="2667505093" sldId="2147483884"/>
            <pc:sldLayoutMk cId="1334178348" sldId="2147483888"/>
          </pc:sldLayoutMkLst>
        </pc:sldLayoutChg>
        <pc:sldLayoutChg chg="add del mod replId">
          <pc:chgData name="Lim, Ronen" userId="S::5719201592@students.santarosa.k12.fl.us::56ba596c-cfbe-4b21-ae35-64c4808dd940" providerId="AD" clId="Web-{6185DD3B-964F-4F67-BDCE-43B5D4814738}" dt="2021-12-06T23:52:29.084" v="27"/>
          <pc:sldLayoutMkLst>
            <pc:docMk/>
            <pc:sldMasterMk cId="2667505093" sldId="2147483884"/>
            <pc:sldLayoutMk cId="3550681953" sldId="2147483889"/>
          </pc:sldLayoutMkLst>
        </pc:sldLayoutChg>
        <pc:sldLayoutChg chg="add del mod replId">
          <pc:chgData name="Lim, Ronen" userId="S::5719201592@students.santarosa.k12.fl.us::56ba596c-cfbe-4b21-ae35-64c4808dd940" providerId="AD" clId="Web-{6185DD3B-964F-4F67-BDCE-43B5D4814738}" dt="2021-12-06T23:52:29.084" v="27"/>
          <pc:sldLayoutMkLst>
            <pc:docMk/>
            <pc:sldMasterMk cId="2667505093" sldId="2147483884"/>
            <pc:sldLayoutMk cId="685137500" sldId="2147483890"/>
          </pc:sldLayoutMkLst>
        </pc:sldLayoutChg>
        <pc:sldLayoutChg chg="add del mod replId">
          <pc:chgData name="Lim, Ronen" userId="S::5719201592@students.santarosa.k12.fl.us::56ba596c-cfbe-4b21-ae35-64c4808dd940" providerId="AD" clId="Web-{6185DD3B-964F-4F67-BDCE-43B5D4814738}" dt="2021-12-06T23:52:29.084" v="27"/>
          <pc:sldLayoutMkLst>
            <pc:docMk/>
            <pc:sldMasterMk cId="2667505093" sldId="2147483884"/>
            <pc:sldLayoutMk cId="4019702240" sldId="2147483891"/>
          </pc:sldLayoutMkLst>
        </pc:sldLayoutChg>
        <pc:sldLayoutChg chg="add del mod replId">
          <pc:chgData name="Lim, Ronen" userId="S::5719201592@students.santarosa.k12.fl.us::56ba596c-cfbe-4b21-ae35-64c4808dd940" providerId="AD" clId="Web-{6185DD3B-964F-4F67-BDCE-43B5D4814738}" dt="2021-12-06T23:52:29.084" v="27"/>
          <pc:sldLayoutMkLst>
            <pc:docMk/>
            <pc:sldMasterMk cId="2667505093" sldId="2147483884"/>
            <pc:sldLayoutMk cId="2992197878" sldId="2147483892"/>
          </pc:sldLayoutMkLst>
        </pc:sldLayoutChg>
        <pc:sldLayoutChg chg="add del mod replId">
          <pc:chgData name="Lim, Ronen" userId="S::5719201592@students.santarosa.k12.fl.us::56ba596c-cfbe-4b21-ae35-64c4808dd940" providerId="AD" clId="Web-{6185DD3B-964F-4F67-BDCE-43B5D4814738}" dt="2021-12-06T23:52:29.084" v="27"/>
          <pc:sldLayoutMkLst>
            <pc:docMk/>
            <pc:sldMasterMk cId="2667505093" sldId="2147483884"/>
            <pc:sldLayoutMk cId="1640583679" sldId="2147483893"/>
          </pc:sldLayoutMkLst>
        </pc:sldLayoutChg>
        <pc:sldLayoutChg chg="add del mod replId">
          <pc:chgData name="Lim, Ronen" userId="S::5719201592@students.santarosa.k12.fl.us::56ba596c-cfbe-4b21-ae35-64c4808dd940" providerId="AD" clId="Web-{6185DD3B-964F-4F67-BDCE-43B5D4814738}" dt="2021-12-06T23:52:29.084" v="27"/>
          <pc:sldLayoutMkLst>
            <pc:docMk/>
            <pc:sldMasterMk cId="2667505093" sldId="2147483884"/>
            <pc:sldLayoutMk cId="791604092" sldId="2147483894"/>
          </pc:sldLayoutMkLst>
        </pc:sldLayoutChg>
        <pc:sldLayoutChg chg="add del mod replId">
          <pc:chgData name="Lim, Ronen" userId="S::5719201592@students.santarosa.k12.fl.us::56ba596c-cfbe-4b21-ae35-64c4808dd940" providerId="AD" clId="Web-{6185DD3B-964F-4F67-BDCE-43B5D4814738}" dt="2021-12-06T23:52:29.084" v="27"/>
          <pc:sldLayoutMkLst>
            <pc:docMk/>
            <pc:sldMasterMk cId="2667505093" sldId="2147483884"/>
            <pc:sldLayoutMk cId="1104983576" sldId="2147483895"/>
          </pc:sldLayoutMkLst>
        </pc:sldLayoutChg>
        <pc:sldLayoutChg chg="add del mod replId">
          <pc:chgData name="Lim, Ronen" userId="S::5719201592@students.santarosa.k12.fl.us::56ba596c-cfbe-4b21-ae35-64c4808dd940" providerId="AD" clId="Web-{6185DD3B-964F-4F67-BDCE-43B5D4814738}" dt="2021-12-06T23:52:29.084" v="27"/>
          <pc:sldLayoutMkLst>
            <pc:docMk/>
            <pc:sldMasterMk cId="2667505093" sldId="2147483884"/>
            <pc:sldLayoutMk cId="4149893422" sldId="2147483896"/>
          </pc:sldLayoutMkLst>
        </pc:sldLayoutChg>
        <pc:sldLayoutChg chg="add del mod replId">
          <pc:chgData name="Lim, Ronen" userId="S::5719201592@students.santarosa.k12.fl.us::56ba596c-cfbe-4b21-ae35-64c4808dd940" providerId="AD" clId="Web-{6185DD3B-964F-4F67-BDCE-43B5D4814738}" dt="2021-12-06T23:52:29.084" v="27"/>
          <pc:sldLayoutMkLst>
            <pc:docMk/>
            <pc:sldMasterMk cId="2667505093" sldId="2147483884"/>
            <pc:sldLayoutMk cId="1632253048" sldId="2147483897"/>
          </pc:sldLayoutMkLst>
        </pc:sldLayoutChg>
        <pc:sldLayoutChg chg="add del mod replId">
          <pc:chgData name="Lim, Ronen" userId="S::5719201592@students.santarosa.k12.fl.us::56ba596c-cfbe-4b21-ae35-64c4808dd940" providerId="AD" clId="Web-{6185DD3B-964F-4F67-BDCE-43B5D4814738}" dt="2021-12-06T23:52:29.084" v="27"/>
          <pc:sldLayoutMkLst>
            <pc:docMk/>
            <pc:sldMasterMk cId="2667505093" sldId="2147483884"/>
            <pc:sldLayoutMk cId="2206814491" sldId="2147483898"/>
          </pc:sldLayoutMkLst>
        </pc:sldLayoutChg>
        <pc:sldLayoutChg chg="add del mod replId">
          <pc:chgData name="Lim, Ronen" userId="S::5719201592@students.santarosa.k12.fl.us::56ba596c-cfbe-4b21-ae35-64c4808dd940" providerId="AD" clId="Web-{6185DD3B-964F-4F67-BDCE-43B5D4814738}" dt="2021-12-06T23:52:29.084" v="27"/>
          <pc:sldLayoutMkLst>
            <pc:docMk/>
            <pc:sldMasterMk cId="2667505093" sldId="2147483884"/>
            <pc:sldLayoutMk cId="2974954123" sldId="2147483899"/>
          </pc:sldLayoutMkLst>
        </pc:sldLayoutChg>
        <pc:sldLayoutChg chg="add del mod replId">
          <pc:chgData name="Lim, Ronen" userId="S::5719201592@students.santarosa.k12.fl.us::56ba596c-cfbe-4b21-ae35-64c4808dd940" providerId="AD" clId="Web-{6185DD3B-964F-4F67-BDCE-43B5D4814738}" dt="2021-12-06T23:52:29.084" v="27"/>
          <pc:sldLayoutMkLst>
            <pc:docMk/>
            <pc:sldMasterMk cId="2667505093" sldId="2147483884"/>
            <pc:sldLayoutMk cId="1935571757" sldId="2147483900"/>
          </pc:sldLayoutMkLst>
        </pc:sldLayoutChg>
        <pc:sldLayoutChg chg="add del mod replId">
          <pc:chgData name="Lim, Ronen" userId="S::5719201592@students.santarosa.k12.fl.us::56ba596c-cfbe-4b21-ae35-64c4808dd940" providerId="AD" clId="Web-{6185DD3B-964F-4F67-BDCE-43B5D4814738}" dt="2021-12-06T23:52:29.084" v="27"/>
          <pc:sldLayoutMkLst>
            <pc:docMk/>
            <pc:sldMasterMk cId="2667505093" sldId="2147483884"/>
            <pc:sldLayoutMk cId="3693233381" sldId="2147483901"/>
          </pc:sldLayoutMkLst>
        </pc:sldLayoutChg>
      </pc:sldMasterChg>
      <pc:sldMasterChg chg="add addSldLayout modSldLayout">
        <pc:chgData name="Lim, Ronen" userId="S::5719201592@students.santarosa.k12.fl.us::56ba596c-cfbe-4b21-ae35-64c4808dd940" providerId="AD" clId="Web-{6185DD3B-964F-4F67-BDCE-43B5D4814738}" dt="2021-12-06T23:52:29.084" v="27"/>
        <pc:sldMasterMkLst>
          <pc:docMk/>
          <pc:sldMasterMk cId="700035391" sldId="2147483902"/>
        </pc:sldMasterMkLst>
        <pc:sldLayoutChg chg="add mod replId">
          <pc:chgData name="Lim, Ronen" userId="S::5719201592@students.santarosa.k12.fl.us::56ba596c-cfbe-4b21-ae35-64c4808dd940" providerId="AD" clId="Web-{6185DD3B-964F-4F67-BDCE-43B5D4814738}" dt="2021-12-06T23:52:29.084" v="27"/>
          <pc:sldLayoutMkLst>
            <pc:docMk/>
            <pc:sldMasterMk cId="700035391" sldId="2147483902"/>
            <pc:sldLayoutMk cId="3523797203" sldId="2147483903"/>
          </pc:sldLayoutMkLst>
        </pc:sldLayoutChg>
        <pc:sldLayoutChg chg="add mod replId">
          <pc:chgData name="Lim, Ronen" userId="S::5719201592@students.santarosa.k12.fl.us::56ba596c-cfbe-4b21-ae35-64c4808dd940" providerId="AD" clId="Web-{6185DD3B-964F-4F67-BDCE-43B5D4814738}" dt="2021-12-06T23:52:29.084" v="27"/>
          <pc:sldLayoutMkLst>
            <pc:docMk/>
            <pc:sldMasterMk cId="700035391" sldId="2147483902"/>
            <pc:sldLayoutMk cId="1704811733" sldId="2147483904"/>
          </pc:sldLayoutMkLst>
        </pc:sldLayoutChg>
        <pc:sldLayoutChg chg="add mod replId">
          <pc:chgData name="Lim, Ronen" userId="S::5719201592@students.santarosa.k12.fl.us::56ba596c-cfbe-4b21-ae35-64c4808dd940" providerId="AD" clId="Web-{6185DD3B-964F-4F67-BDCE-43B5D4814738}" dt="2021-12-06T23:52:29.084" v="27"/>
          <pc:sldLayoutMkLst>
            <pc:docMk/>
            <pc:sldMasterMk cId="700035391" sldId="2147483902"/>
            <pc:sldLayoutMk cId="3414033225" sldId="2147483905"/>
          </pc:sldLayoutMkLst>
        </pc:sldLayoutChg>
        <pc:sldLayoutChg chg="add mod replId">
          <pc:chgData name="Lim, Ronen" userId="S::5719201592@students.santarosa.k12.fl.us::56ba596c-cfbe-4b21-ae35-64c4808dd940" providerId="AD" clId="Web-{6185DD3B-964F-4F67-BDCE-43B5D4814738}" dt="2021-12-06T23:52:29.084" v="27"/>
          <pc:sldLayoutMkLst>
            <pc:docMk/>
            <pc:sldMasterMk cId="700035391" sldId="2147483902"/>
            <pc:sldLayoutMk cId="1174508977" sldId="2147483906"/>
          </pc:sldLayoutMkLst>
        </pc:sldLayoutChg>
        <pc:sldLayoutChg chg="add mod replId">
          <pc:chgData name="Lim, Ronen" userId="S::5719201592@students.santarosa.k12.fl.us::56ba596c-cfbe-4b21-ae35-64c4808dd940" providerId="AD" clId="Web-{6185DD3B-964F-4F67-BDCE-43B5D4814738}" dt="2021-12-06T23:52:29.084" v="27"/>
          <pc:sldLayoutMkLst>
            <pc:docMk/>
            <pc:sldMasterMk cId="700035391" sldId="2147483902"/>
            <pc:sldLayoutMk cId="1138339669" sldId="2147483907"/>
          </pc:sldLayoutMkLst>
        </pc:sldLayoutChg>
        <pc:sldLayoutChg chg="add mod replId">
          <pc:chgData name="Lim, Ronen" userId="S::5719201592@students.santarosa.k12.fl.us::56ba596c-cfbe-4b21-ae35-64c4808dd940" providerId="AD" clId="Web-{6185DD3B-964F-4F67-BDCE-43B5D4814738}" dt="2021-12-06T23:52:29.084" v="27"/>
          <pc:sldLayoutMkLst>
            <pc:docMk/>
            <pc:sldMasterMk cId="700035391" sldId="2147483902"/>
            <pc:sldLayoutMk cId="830282168" sldId="2147483908"/>
          </pc:sldLayoutMkLst>
        </pc:sldLayoutChg>
        <pc:sldLayoutChg chg="add mod replId">
          <pc:chgData name="Lim, Ronen" userId="S::5719201592@students.santarosa.k12.fl.us::56ba596c-cfbe-4b21-ae35-64c4808dd940" providerId="AD" clId="Web-{6185DD3B-964F-4F67-BDCE-43B5D4814738}" dt="2021-12-06T23:52:29.084" v="27"/>
          <pc:sldLayoutMkLst>
            <pc:docMk/>
            <pc:sldMasterMk cId="700035391" sldId="2147483902"/>
            <pc:sldLayoutMk cId="297969153" sldId="2147483909"/>
          </pc:sldLayoutMkLst>
        </pc:sldLayoutChg>
        <pc:sldLayoutChg chg="add mod replId">
          <pc:chgData name="Lim, Ronen" userId="S::5719201592@students.santarosa.k12.fl.us::56ba596c-cfbe-4b21-ae35-64c4808dd940" providerId="AD" clId="Web-{6185DD3B-964F-4F67-BDCE-43B5D4814738}" dt="2021-12-06T23:52:29.084" v="27"/>
          <pc:sldLayoutMkLst>
            <pc:docMk/>
            <pc:sldMasterMk cId="700035391" sldId="2147483902"/>
            <pc:sldLayoutMk cId="2877262642" sldId="2147483910"/>
          </pc:sldLayoutMkLst>
        </pc:sldLayoutChg>
        <pc:sldLayoutChg chg="add mod replId">
          <pc:chgData name="Lim, Ronen" userId="S::5719201592@students.santarosa.k12.fl.us::56ba596c-cfbe-4b21-ae35-64c4808dd940" providerId="AD" clId="Web-{6185DD3B-964F-4F67-BDCE-43B5D4814738}" dt="2021-12-06T23:52:29.084" v="27"/>
          <pc:sldLayoutMkLst>
            <pc:docMk/>
            <pc:sldMasterMk cId="700035391" sldId="2147483902"/>
            <pc:sldLayoutMk cId="3763260" sldId="2147483911"/>
          </pc:sldLayoutMkLst>
        </pc:sldLayoutChg>
        <pc:sldLayoutChg chg="add mod replId">
          <pc:chgData name="Lim, Ronen" userId="S::5719201592@students.santarosa.k12.fl.us::56ba596c-cfbe-4b21-ae35-64c4808dd940" providerId="AD" clId="Web-{6185DD3B-964F-4F67-BDCE-43B5D4814738}" dt="2021-12-06T23:52:29.084" v="27"/>
          <pc:sldLayoutMkLst>
            <pc:docMk/>
            <pc:sldMasterMk cId="700035391" sldId="2147483902"/>
            <pc:sldLayoutMk cId="2887010947" sldId="2147483912"/>
          </pc:sldLayoutMkLst>
        </pc:sldLayoutChg>
        <pc:sldLayoutChg chg="add mod replId">
          <pc:chgData name="Lim, Ronen" userId="S::5719201592@students.santarosa.k12.fl.us::56ba596c-cfbe-4b21-ae35-64c4808dd940" providerId="AD" clId="Web-{6185DD3B-964F-4F67-BDCE-43B5D4814738}" dt="2021-12-06T23:52:29.084" v="27"/>
          <pc:sldLayoutMkLst>
            <pc:docMk/>
            <pc:sldMasterMk cId="700035391" sldId="2147483902"/>
            <pc:sldLayoutMk cId="2677686651" sldId="2147483913"/>
          </pc:sldLayoutMkLst>
        </pc:sldLayoutChg>
        <pc:sldLayoutChg chg="add mod replId">
          <pc:chgData name="Lim, Ronen" userId="S::5719201592@students.santarosa.k12.fl.us::56ba596c-cfbe-4b21-ae35-64c4808dd940" providerId="AD" clId="Web-{6185DD3B-964F-4F67-BDCE-43B5D4814738}" dt="2021-12-06T23:52:29.084" v="27"/>
          <pc:sldLayoutMkLst>
            <pc:docMk/>
            <pc:sldMasterMk cId="700035391" sldId="2147483902"/>
            <pc:sldLayoutMk cId="563082248" sldId="2147483914"/>
          </pc:sldLayoutMkLst>
        </pc:sldLayoutChg>
        <pc:sldLayoutChg chg="add mod replId">
          <pc:chgData name="Lim, Ronen" userId="S::5719201592@students.santarosa.k12.fl.us::56ba596c-cfbe-4b21-ae35-64c4808dd940" providerId="AD" clId="Web-{6185DD3B-964F-4F67-BDCE-43B5D4814738}" dt="2021-12-06T23:52:29.084" v="27"/>
          <pc:sldLayoutMkLst>
            <pc:docMk/>
            <pc:sldMasterMk cId="700035391" sldId="2147483902"/>
            <pc:sldLayoutMk cId="359992166" sldId="2147483915"/>
          </pc:sldLayoutMkLst>
        </pc:sldLayoutChg>
        <pc:sldLayoutChg chg="add mod replId">
          <pc:chgData name="Lim, Ronen" userId="S::5719201592@students.santarosa.k12.fl.us::56ba596c-cfbe-4b21-ae35-64c4808dd940" providerId="AD" clId="Web-{6185DD3B-964F-4F67-BDCE-43B5D4814738}" dt="2021-12-06T23:52:29.084" v="27"/>
          <pc:sldLayoutMkLst>
            <pc:docMk/>
            <pc:sldMasterMk cId="700035391" sldId="2147483902"/>
            <pc:sldLayoutMk cId="3519047189" sldId="2147483916"/>
          </pc:sldLayoutMkLst>
        </pc:sldLayoutChg>
        <pc:sldLayoutChg chg="add mod replId">
          <pc:chgData name="Lim, Ronen" userId="S::5719201592@students.santarosa.k12.fl.us::56ba596c-cfbe-4b21-ae35-64c4808dd940" providerId="AD" clId="Web-{6185DD3B-964F-4F67-BDCE-43B5D4814738}" dt="2021-12-06T23:52:29.084" v="27"/>
          <pc:sldLayoutMkLst>
            <pc:docMk/>
            <pc:sldMasterMk cId="700035391" sldId="2147483902"/>
            <pc:sldLayoutMk cId="1445543084" sldId="2147483917"/>
          </pc:sldLayoutMkLst>
        </pc:sldLayoutChg>
        <pc:sldLayoutChg chg="add mod replId">
          <pc:chgData name="Lim, Ronen" userId="S::5719201592@students.santarosa.k12.fl.us::56ba596c-cfbe-4b21-ae35-64c4808dd940" providerId="AD" clId="Web-{6185DD3B-964F-4F67-BDCE-43B5D4814738}" dt="2021-12-06T23:52:29.084" v="27"/>
          <pc:sldLayoutMkLst>
            <pc:docMk/>
            <pc:sldMasterMk cId="700035391" sldId="2147483902"/>
            <pc:sldLayoutMk cId="3608950939" sldId="2147483918"/>
          </pc:sldLayoutMkLst>
        </pc:sldLayoutChg>
        <pc:sldLayoutChg chg="add mod replId">
          <pc:chgData name="Lim, Ronen" userId="S::5719201592@students.santarosa.k12.fl.us::56ba596c-cfbe-4b21-ae35-64c4808dd940" providerId="AD" clId="Web-{6185DD3B-964F-4F67-BDCE-43B5D4814738}" dt="2021-12-06T23:52:29.084" v="27"/>
          <pc:sldLayoutMkLst>
            <pc:docMk/>
            <pc:sldMasterMk cId="700035391" sldId="2147483902"/>
            <pc:sldLayoutMk cId="3645993197" sldId="2147483919"/>
          </pc:sldLayoutMkLst>
        </pc:sldLayoutChg>
      </pc:sldMasterChg>
    </pc:docChg>
  </pc:docChgLst>
  <pc:docChgLst>
    <pc:chgData name="Chavarria-Service, Madalyn" userId="S::5718093838@students.santarosa.k12.fl.us::8c0effe2-63d3-4411-8f2b-708e839958c6" providerId="AD" clId="Web-{43678E22-E0AD-F006-5495-CFDE1930D3A3}"/>
    <pc:docChg chg="addSld modSld sldOrd">
      <pc:chgData name="Chavarria-Service, Madalyn" userId="S::5718093838@students.santarosa.k12.fl.us::8c0effe2-63d3-4411-8f2b-708e839958c6" providerId="AD" clId="Web-{43678E22-E0AD-F006-5495-CFDE1930D3A3}" dt="2021-12-07T02:49:57.805" v="61" actId="20577"/>
      <pc:docMkLst>
        <pc:docMk/>
      </pc:docMkLst>
      <pc:sldChg chg="addSp modSp new mod ord setBg">
        <pc:chgData name="Chavarria-Service, Madalyn" userId="S::5718093838@students.santarosa.k12.fl.us::8c0effe2-63d3-4411-8f2b-708e839958c6" providerId="AD" clId="Web-{43678E22-E0AD-F006-5495-CFDE1930D3A3}" dt="2021-12-07T02:38:00.786" v="22"/>
        <pc:sldMkLst>
          <pc:docMk/>
          <pc:sldMk cId="3685439151" sldId="258"/>
        </pc:sldMkLst>
        <pc:spChg chg="mod">
          <ac:chgData name="Chavarria-Service, Madalyn" userId="S::5718093838@students.santarosa.k12.fl.us::8c0effe2-63d3-4411-8f2b-708e839958c6" providerId="AD" clId="Web-{43678E22-E0AD-F006-5495-CFDE1930D3A3}" dt="2021-12-07T02:38:00.786" v="22"/>
          <ac:spMkLst>
            <pc:docMk/>
            <pc:sldMk cId="3685439151" sldId="258"/>
            <ac:spMk id="2" creationId="{E1A24C6C-0E68-430C-AD7A-42E647E5FE13}"/>
          </ac:spMkLst>
        </pc:spChg>
        <pc:spChg chg="mod">
          <ac:chgData name="Chavarria-Service, Madalyn" userId="S::5718093838@students.santarosa.k12.fl.us::8c0effe2-63d3-4411-8f2b-708e839958c6" providerId="AD" clId="Web-{43678E22-E0AD-F006-5495-CFDE1930D3A3}" dt="2021-12-07T02:38:00.786" v="22"/>
          <ac:spMkLst>
            <pc:docMk/>
            <pc:sldMk cId="3685439151" sldId="258"/>
            <ac:spMk id="3" creationId="{21919D63-9716-4110-A6C5-32FFBDB98CB5}"/>
          </ac:spMkLst>
        </pc:spChg>
        <pc:spChg chg="add">
          <ac:chgData name="Chavarria-Service, Madalyn" userId="S::5718093838@students.santarosa.k12.fl.us::8c0effe2-63d3-4411-8f2b-708e839958c6" providerId="AD" clId="Web-{43678E22-E0AD-F006-5495-CFDE1930D3A3}" dt="2021-12-07T02:38:00.786" v="22"/>
          <ac:spMkLst>
            <pc:docMk/>
            <pc:sldMk cId="3685439151" sldId="258"/>
            <ac:spMk id="9" creationId="{6AD30037-67ED-4367-9BE0-45787510BF13}"/>
          </ac:spMkLst>
        </pc:spChg>
        <pc:grpChg chg="add">
          <ac:chgData name="Chavarria-Service, Madalyn" userId="S::5718093838@students.santarosa.k12.fl.us::8c0effe2-63d3-4411-8f2b-708e839958c6" providerId="AD" clId="Web-{43678E22-E0AD-F006-5495-CFDE1930D3A3}" dt="2021-12-07T02:38:00.786" v="22"/>
          <ac:grpSpMkLst>
            <pc:docMk/>
            <pc:sldMk cId="3685439151" sldId="258"/>
            <ac:grpSpMk id="11" creationId="{50841A4E-5BC1-44B4-83CF-D524E8AEAD64}"/>
          </ac:grpSpMkLst>
        </pc:grpChg>
        <pc:picChg chg="add">
          <ac:chgData name="Chavarria-Service, Madalyn" userId="S::5718093838@students.santarosa.k12.fl.us::8c0effe2-63d3-4411-8f2b-708e839958c6" providerId="AD" clId="Web-{43678E22-E0AD-F006-5495-CFDE1930D3A3}" dt="2021-12-07T02:38:00.786" v="22"/>
          <ac:picMkLst>
            <pc:docMk/>
            <pc:sldMk cId="3685439151" sldId="258"/>
            <ac:picMk id="5" creationId="{E4D1B49E-456F-46D2-9B06-AE307B62A16A}"/>
          </ac:picMkLst>
        </pc:picChg>
      </pc:sldChg>
      <pc:sldChg chg="modSp new">
        <pc:chgData name="Chavarria-Service, Madalyn" userId="S::5718093838@students.santarosa.k12.fl.us::8c0effe2-63d3-4411-8f2b-708e839958c6" providerId="AD" clId="Web-{43678E22-E0AD-F006-5495-CFDE1930D3A3}" dt="2021-12-07T02:49:57.805" v="61" actId="20577"/>
        <pc:sldMkLst>
          <pc:docMk/>
          <pc:sldMk cId="4050733151" sldId="259"/>
        </pc:sldMkLst>
        <pc:spChg chg="mod">
          <ac:chgData name="Chavarria-Service, Madalyn" userId="S::5718093838@students.santarosa.k12.fl.us::8c0effe2-63d3-4411-8f2b-708e839958c6" providerId="AD" clId="Web-{43678E22-E0AD-F006-5495-CFDE1930D3A3}" dt="2021-12-07T02:49:57.805" v="61" actId="20577"/>
          <ac:spMkLst>
            <pc:docMk/>
            <pc:sldMk cId="4050733151" sldId="259"/>
            <ac:spMk id="3" creationId="{3B03EED4-D1C8-490B-9E56-49DE1DD9D9AA}"/>
          </ac:spMkLst>
        </pc:spChg>
      </pc:sldChg>
      <pc:sldChg chg="addSp modSp new mod setBg">
        <pc:chgData name="Chavarria-Service, Madalyn" userId="S::5718093838@students.santarosa.k12.fl.us::8c0effe2-63d3-4411-8f2b-708e839958c6" providerId="AD" clId="Web-{43678E22-E0AD-F006-5495-CFDE1930D3A3}" dt="2021-12-07T02:47:28.988" v="58"/>
        <pc:sldMkLst>
          <pc:docMk/>
          <pc:sldMk cId="1193316008" sldId="260"/>
        </pc:sldMkLst>
        <pc:spChg chg="mod">
          <ac:chgData name="Chavarria-Service, Madalyn" userId="S::5718093838@students.santarosa.k12.fl.us::8c0effe2-63d3-4411-8f2b-708e839958c6" providerId="AD" clId="Web-{43678E22-E0AD-F006-5495-CFDE1930D3A3}" dt="2021-12-07T02:47:28.988" v="58"/>
          <ac:spMkLst>
            <pc:docMk/>
            <pc:sldMk cId="1193316008" sldId="260"/>
            <ac:spMk id="2" creationId="{FB02487C-7094-4D83-8677-88C65F86272F}"/>
          </ac:spMkLst>
        </pc:spChg>
        <pc:spChg chg="mod">
          <ac:chgData name="Chavarria-Service, Madalyn" userId="S::5718093838@students.santarosa.k12.fl.us::8c0effe2-63d3-4411-8f2b-708e839958c6" providerId="AD" clId="Web-{43678E22-E0AD-F006-5495-CFDE1930D3A3}" dt="2021-12-07T02:47:28.988" v="58"/>
          <ac:spMkLst>
            <pc:docMk/>
            <pc:sldMk cId="1193316008" sldId="260"/>
            <ac:spMk id="3" creationId="{EDD477EB-2300-40D8-A609-27B884438EF2}"/>
          </ac:spMkLst>
        </pc:spChg>
        <pc:spChg chg="add">
          <ac:chgData name="Chavarria-Service, Madalyn" userId="S::5718093838@students.santarosa.k12.fl.us::8c0effe2-63d3-4411-8f2b-708e839958c6" providerId="AD" clId="Web-{43678E22-E0AD-F006-5495-CFDE1930D3A3}" dt="2021-12-07T02:47:28.988" v="58"/>
          <ac:spMkLst>
            <pc:docMk/>
            <pc:sldMk cId="1193316008" sldId="260"/>
            <ac:spMk id="9" creationId="{6AD30037-67ED-4367-9BE0-45787510BF13}"/>
          </ac:spMkLst>
        </pc:spChg>
        <pc:grpChg chg="add">
          <ac:chgData name="Chavarria-Service, Madalyn" userId="S::5718093838@students.santarosa.k12.fl.us::8c0effe2-63d3-4411-8f2b-708e839958c6" providerId="AD" clId="Web-{43678E22-E0AD-F006-5495-CFDE1930D3A3}" dt="2021-12-07T02:47:28.988" v="58"/>
          <ac:grpSpMkLst>
            <pc:docMk/>
            <pc:sldMk cId="1193316008" sldId="260"/>
            <ac:grpSpMk id="11" creationId="{50841A4E-5BC1-44B4-83CF-D524E8AEAD64}"/>
          </ac:grpSpMkLst>
        </pc:grpChg>
        <pc:picChg chg="add">
          <ac:chgData name="Chavarria-Service, Madalyn" userId="S::5718093838@students.santarosa.k12.fl.us::8c0effe2-63d3-4411-8f2b-708e839958c6" providerId="AD" clId="Web-{43678E22-E0AD-F006-5495-CFDE1930D3A3}" dt="2021-12-07T02:47:28.988" v="58"/>
          <ac:picMkLst>
            <pc:docMk/>
            <pc:sldMk cId="1193316008" sldId="260"/>
            <ac:picMk id="5" creationId="{3EB58F14-CA5C-4873-9DBB-7C28C783DD8C}"/>
          </ac:picMkLst>
        </pc:picChg>
      </pc:sldChg>
    </pc:docChg>
  </pc:docChgLst>
  <pc:docChgLst>
    <pc:chgData name="Lim, Ronen" userId="S::5719201592@students.santarosa.k12.fl.us::56ba596c-cfbe-4b21-ae35-64c4808dd940" providerId="AD" clId="Web-{D2BFB70F-3B1D-21B3-0A0D-C3B0966A1FAF}"/>
    <pc:docChg chg="addSld delSld modSld">
      <pc:chgData name="Lim, Ronen" userId="S::5719201592@students.santarosa.k12.fl.us::56ba596c-cfbe-4b21-ae35-64c4808dd940" providerId="AD" clId="Web-{D2BFB70F-3B1D-21B3-0A0D-C3B0966A1FAF}" dt="2021-12-07T13:45:23.043" v="33" actId="20577"/>
      <pc:docMkLst>
        <pc:docMk/>
      </pc:docMkLst>
      <pc:sldChg chg="new del">
        <pc:chgData name="Lim, Ronen" userId="S::5719201592@students.santarosa.k12.fl.us::56ba596c-cfbe-4b21-ae35-64c4808dd940" providerId="AD" clId="Web-{D2BFB70F-3B1D-21B3-0A0D-C3B0966A1FAF}" dt="2021-12-07T13:41:19.757" v="1"/>
        <pc:sldMkLst>
          <pc:docMk/>
          <pc:sldMk cId="1346155434" sldId="264"/>
        </pc:sldMkLst>
      </pc:sldChg>
      <pc:sldChg chg="delSp modSp add replId">
        <pc:chgData name="Lim, Ronen" userId="S::5719201592@students.santarosa.k12.fl.us::56ba596c-cfbe-4b21-ae35-64c4808dd940" providerId="AD" clId="Web-{D2BFB70F-3B1D-21B3-0A0D-C3B0966A1FAF}" dt="2021-12-07T13:45:23.043" v="33" actId="20577"/>
        <pc:sldMkLst>
          <pc:docMk/>
          <pc:sldMk cId="2828356664" sldId="264"/>
        </pc:sldMkLst>
        <pc:spChg chg="mod">
          <ac:chgData name="Lim, Ronen" userId="S::5719201592@students.santarosa.k12.fl.us::56ba596c-cfbe-4b21-ae35-64c4808dd940" providerId="AD" clId="Web-{D2BFB70F-3B1D-21B3-0A0D-C3B0966A1FAF}" dt="2021-12-07T13:43:08.822" v="17" actId="1076"/>
          <ac:spMkLst>
            <pc:docMk/>
            <pc:sldMk cId="2828356664" sldId="264"/>
            <ac:spMk id="2" creationId="{36876A9E-9F2A-40D6-9AC6-A8DBA70DEE4C}"/>
          </ac:spMkLst>
        </pc:spChg>
        <pc:spChg chg="mod">
          <ac:chgData name="Lim, Ronen" userId="S::5719201592@students.santarosa.k12.fl.us::56ba596c-cfbe-4b21-ae35-64c4808dd940" providerId="AD" clId="Web-{D2BFB70F-3B1D-21B3-0A0D-C3B0966A1FAF}" dt="2021-12-07T13:45:23.043" v="33" actId="20577"/>
          <ac:spMkLst>
            <pc:docMk/>
            <pc:sldMk cId="2828356664" sldId="264"/>
            <ac:spMk id="3" creationId="{089EE6BA-BF7F-49BF-8D81-46C503F66303}"/>
          </ac:spMkLst>
        </pc:spChg>
        <pc:spChg chg="del mod">
          <ac:chgData name="Lim, Ronen" userId="S::5719201592@students.santarosa.k12.fl.us::56ba596c-cfbe-4b21-ae35-64c4808dd940" providerId="AD" clId="Web-{D2BFB70F-3B1D-21B3-0A0D-C3B0966A1FAF}" dt="2021-12-07T13:42:46.040" v="7"/>
          <ac:spMkLst>
            <pc:docMk/>
            <pc:sldMk cId="2828356664" sldId="264"/>
            <ac:spMk id="5" creationId="{6A55DCFB-7939-4D43-A9A6-B865F26A5825}"/>
          </ac:spMkLst>
        </pc:spChg>
      </pc:sldChg>
    </pc:docChg>
  </pc:docChgLst>
  <pc:docChgLst>
    <pc:chgData name="Lim, Ronen" userId="S::5719201592@students.santarosa.k12.fl.us::56ba596c-cfbe-4b21-ae35-64c4808dd940" providerId="AD" clId="Web-{5823C55D-14C9-0BC4-5304-357F1881E291}"/>
    <pc:docChg chg="addSld modSld sldOrd">
      <pc:chgData name="Lim, Ronen" userId="S::5719201592@students.santarosa.k12.fl.us::56ba596c-cfbe-4b21-ae35-64c4808dd940" providerId="AD" clId="Web-{5823C55D-14C9-0BC4-5304-357F1881E291}" dt="2021-12-07T04:25:00.520" v="287" actId="1076"/>
      <pc:docMkLst>
        <pc:docMk/>
      </pc:docMkLst>
      <pc:sldChg chg="ord">
        <pc:chgData name="Lim, Ronen" userId="S::5719201592@students.santarosa.k12.fl.us::56ba596c-cfbe-4b21-ae35-64c4808dd940" providerId="AD" clId="Web-{5823C55D-14C9-0BC4-5304-357F1881E291}" dt="2021-12-07T03:40:10.159" v="0"/>
        <pc:sldMkLst>
          <pc:docMk/>
          <pc:sldMk cId="1663768141" sldId="257"/>
        </pc:sldMkLst>
      </pc:sldChg>
      <pc:sldChg chg="modSp">
        <pc:chgData name="Lim, Ronen" userId="S::5719201592@students.santarosa.k12.fl.us::56ba596c-cfbe-4b21-ae35-64c4808dd940" providerId="AD" clId="Web-{5823C55D-14C9-0BC4-5304-357F1881E291}" dt="2021-12-07T04:13:00.687" v="122" actId="20577"/>
        <pc:sldMkLst>
          <pc:docMk/>
          <pc:sldMk cId="3685439151" sldId="258"/>
        </pc:sldMkLst>
        <pc:spChg chg="mod">
          <ac:chgData name="Lim, Ronen" userId="S::5719201592@students.santarosa.k12.fl.us::56ba596c-cfbe-4b21-ae35-64c4808dd940" providerId="AD" clId="Web-{5823C55D-14C9-0BC4-5304-357F1881E291}" dt="2021-12-07T04:13:00.687" v="122" actId="20577"/>
          <ac:spMkLst>
            <pc:docMk/>
            <pc:sldMk cId="3685439151" sldId="258"/>
            <ac:spMk id="3" creationId="{21919D63-9716-4110-A6C5-32FFBDB98CB5}"/>
          </ac:spMkLst>
        </pc:spChg>
      </pc:sldChg>
      <pc:sldChg chg="modSp">
        <pc:chgData name="Lim, Ronen" userId="S::5719201592@students.santarosa.k12.fl.us::56ba596c-cfbe-4b21-ae35-64c4808dd940" providerId="AD" clId="Web-{5823C55D-14C9-0BC4-5304-357F1881E291}" dt="2021-12-07T03:52:42.291" v="117" actId="1076"/>
        <pc:sldMkLst>
          <pc:docMk/>
          <pc:sldMk cId="4050733151" sldId="259"/>
        </pc:sldMkLst>
        <pc:spChg chg="mod">
          <ac:chgData name="Lim, Ronen" userId="S::5719201592@students.santarosa.k12.fl.us::56ba596c-cfbe-4b21-ae35-64c4808dd940" providerId="AD" clId="Web-{5823C55D-14C9-0BC4-5304-357F1881E291}" dt="2021-12-07T03:52:42.291" v="117" actId="1076"/>
          <ac:spMkLst>
            <pc:docMk/>
            <pc:sldMk cId="4050733151" sldId="259"/>
            <ac:spMk id="2" creationId="{A879063B-098F-47FB-B598-D60B21F46160}"/>
          </ac:spMkLst>
        </pc:spChg>
        <pc:spChg chg="mod">
          <ac:chgData name="Lim, Ronen" userId="S::5719201592@students.santarosa.k12.fl.us::56ba596c-cfbe-4b21-ae35-64c4808dd940" providerId="AD" clId="Web-{5823C55D-14C9-0BC4-5304-357F1881E291}" dt="2021-12-07T03:52:33.728" v="116" actId="1076"/>
          <ac:spMkLst>
            <pc:docMk/>
            <pc:sldMk cId="4050733151" sldId="259"/>
            <ac:spMk id="3" creationId="{3B03EED4-D1C8-490B-9E56-49DE1DD9D9AA}"/>
          </ac:spMkLst>
        </pc:spChg>
      </pc:sldChg>
      <pc:sldChg chg="addSp delSp modSp">
        <pc:chgData name="Lim, Ronen" userId="S::5719201592@students.santarosa.k12.fl.us::56ba596c-cfbe-4b21-ae35-64c4808dd940" providerId="AD" clId="Web-{5823C55D-14C9-0BC4-5304-357F1881E291}" dt="2021-12-07T03:51:31.289" v="108" actId="14100"/>
        <pc:sldMkLst>
          <pc:docMk/>
          <pc:sldMk cId="1193316008" sldId="260"/>
        </pc:sldMkLst>
        <pc:spChg chg="mod">
          <ac:chgData name="Lim, Ronen" userId="S::5719201592@students.santarosa.k12.fl.us::56ba596c-cfbe-4b21-ae35-64c4808dd940" providerId="AD" clId="Web-{5823C55D-14C9-0BC4-5304-357F1881E291}" dt="2021-12-07T03:47:23.547" v="60" actId="1076"/>
          <ac:spMkLst>
            <pc:docMk/>
            <pc:sldMk cId="1193316008" sldId="260"/>
            <ac:spMk id="2" creationId="{FB02487C-7094-4D83-8677-88C65F86272F}"/>
          </ac:spMkLst>
        </pc:spChg>
        <pc:spChg chg="mod">
          <ac:chgData name="Lim, Ronen" userId="S::5719201592@students.santarosa.k12.fl.us::56ba596c-cfbe-4b21-ae35-64c4808dd940" providerId="AD" clId="Web-{5823C55D-14C9-0BC4-5304-357F1881E291}" dt="2021-12-07T03:51:31.289" v="108" actId="14100"/>
          <ac:spMkLst>
            <pc:docMk/>
            <pc:sldMk cId="1193316008" sldId="260"/>
            <ac:spMk id="3" creationId="{EDD477EB-2300-40D8-A609-27B884438EF2}"/>
          </ac:spMkLst>
        </pc:spChg>
        <pc:spChg chg="add del mod">
          <ac:chgData name="Lim, Ronen" userId="S::5719201592@students.santarosa.k12.fl.us::56ba596c-cfbe-4b21-ae35-64c4808dd940" providerId="AD" clId="Web-{5823C55D-14C9-0BC4-5304-357F1881E291}" dt="2021-12-07T03:42:43.086" v="8"/>
          <ac:spMkLst>
            <pc:docMk/>
            <pc:sldMk cId="1193316008" sldId="260"/>
            <ac:spMk id="6" creationId="{51D3E028-6221-487A-86E2-393726D97BC9}"/>
          </ac:spMkLst>
        </pc:spChg>
        <pc:spChg chg="del">
          <ac:chgData name="Lim, Ronen" userId="S::5719201592@students.santarosa.k12.fl.us::56ba596c-cfbe-4b21-ae35-64c4808dd940" providerId="AD" clId="Web-{5823C55D-14C9-0BC4-5304-357F1881E291}" dt="2021-12-07T03:45:20.293" v="31"/>
          <ac:spMkLst>
            <pc:docMk/>
            <pc:sldMk cId="1193316008" sldId="260"/>
            <ac:spMk id="9" creationId="{6AD30037-67ED-4367-9BE0-45787510BF13}"/>
          </ac:spMkLst>
        </pc:spChg>
        <pc:grpChg chg="del">
          <ac:chgData name="Lim, Ronen" userId="S::5719201592@students.santarosa.k12.fl.us::56ba596c-cfbe-4b21-ae35-64c4808dd940" providerId="AD" clId="Web-{5823C55D-14C9-0BC4-5304-357F1881E291}" dt="2021-12-07T03:45:20.293" v="31"/>
          <ac:grpSpMkLst>
            <pc:docMk/>
            <pc:sldMk cId="1193316008" sldId="260"/>
            <ac:grpSpMk id="11" creationId="{50841A4E-5BC1-44B4-83CF-D524E8AEAD64}"/>
          </ac:grpSpMkLst>
        </pc:grpChg>
        <pc:picChg chg="add mod modCrop">
          <ac:chgData name="Lim, Ronen" userId="S::5719201592@students.santarosa.k12.fl.us::56ba596c-cfbe-4b21-ae35-64c4808dd940" providerId="AD" clId="Web-{5823C55D-14C9-0BC4-5304-357F1881E291}" dt="2021-12-07T03:51:29.398" v="107" actId="1076"/>
          <ac:picMkLst>
            <pc:docMk/>
            <pc:sldMk cId="1193316008" sldId="260"/>
            <ac:picMk id="4" creationId="{C48C99A1-4835-40D2-9420-D0FAA18F6933}"/>
          </ac:picMkLst>
        </pc:picChg>
        <pc:picChg chg="del">
          <ac:chgData name="Lim, Ronen" userId="S::5719201592@students.santarosa.k12.fl.us::56ba596c-cfbe-4b21-ae35-64c4808dd940" providerId="AD" clId="Web-{5823C55D-14C9-0BC4-5304-357F1881E291}" dt="2021-12-07T03:40:37.816" v="1"/>
          <ac:picMkLst>
            <pc:docMk/>
            <pc:sldMk cId="1193316008" sldId="260"/>
            <ac:picMk id="5" creationId="{3EB58F14-CA5C-4873-9DBB-7C28C783DD8C}"/>
          </ac:picMkLst>
        </pc:picChg>
        <pc:picChg chg="add del mod modCrop">
          <ac:chgData name="Lim, Ronen" userId="S::5719201592@students.santarosa.k12.fl.us::56ba596c-cfbe-4b21-ae35-64c4808dd940" providerId="AD" clId="Web-{5823C55D-14C9-0BC4-5304-357F1881E291}" dt="2021-12-07T03:44:12.432" v="23"/>
          <ac:picMkLst>
            <pc:docMk/>
            <pc:sldMk cId="1193316008" sldId="260"/>
            <ac:picMk id="18" creationId="{2A2B080B-9C16-4053-9A40-C97169B6717E}"/>
          </ac:picMkLst>
        </pc:picChg>
        <pc:picChg chg="add mod ord modCrop">
          <ac:chgData name="Lim, Ronen" userId="S::5719201592@students.santarosa.k12.fl.us::56ba596c-cfbe-4b21-ae35-64c4808dd940" providerId="AD" clId="Web-{5823C55D-14C9-0BC4-5304-357F1881E291}" dt="2021-12-07T03:51:25.570" v="105" actId="1076"/>
          <ac:picMkLst>
            <pc:docMk/>
            <pc:sldMk cId="1193316008" sldId="260"/>
            <ac:picMk id="19" creationId="{F786E363-5B7E-46EC-8259-744B9467F7A3}"/>
          </ac:picMkLst>
        </pc:picChg>
        <pc:picChg chg="add mod ord modCrop">
          <ac:chgData name="Lim, Ronen" userId="S::5719201592@students.santarosa.k12.fl.us::56ba596c-cfbe-4b21-ae35-64c4808dd940" providerId="AD" clId="Web-{5823C55D-14C9-0BC4-5304-357F1881E291}" dt="2021-12-07T03:51:27.554" v="106" actId="1076"/>
          <ac:picMkLst>
            <pc:docMk/>
            <pc:sldMk cId="1193316008" sldId="260"/>
            <ac:picMk id="20" creationId="{4B385FFC-5651-496D-99C5-8E5B304365FE}"/>
          </ac:picMkLst>
        </pc:picChg>
      </pc:sldChg>
      <pc:sldChg chg="addSp delSp modSp new">
        <pc:chgData name="Lim, Ronen" userId="S::5719201592@students.santarosa.k12.fl.us::56ba596c-cfbe-4b21-ae35-64c4808dd940" providerId="AD" clId="Web-{5823C55D-14C9-0BC4-5304-357F1881E291}" dt="2021-12-07T04:25:00.520" v="287" actId="1076"/>
        <pc:sldMkLst>
          <pc:docMk/>
          <pc:sldMk cId="3432189950" sldId="261"/>
        </pc:sldMkLst>
        <pc:spChg chg="add del mod ord">
          <ac:chgData name="Lim, Ronen" userId="S::5719201592@students.santarosa.k12.fl.us::56ba596c-cfbe-4b21-ae35-64c4808dd940" providerId="AD" clId="Web-{5823C55D-14C9-0BC4-5304-357F1881E291}" dt="2021-12-07T04:24:48.520" v="286" actId="1076"/>
          <ac:spMkLst>
            <pc:docMk/>
            <pc:sldMk cId="3432189950" sldId="261"/>
            <ac:spMk id="2" creationId="{36876A9E-9F2A-40D6-9AC6-A8DBA70DEE4C}"/>
          </ac:spMkLst>
        </pc:spChg>
        <pc:spChg chg="mod">
          <ac:chgData name="Lim, Ronen" userId="S::5719201592@students.santarosa.k12.fl.us::56ba596c-cfbe-4b21-ae35-64c4808dd940" providerId="AD" clId="Web-{5823C55D-14C9-0BC4-5304-357F1881E291}" dt="2021-12-07T04:24:41.348" v="284" actId="14100"/>
          <ac:spMkLst>
            <pc:docMk/>
            <pc:sldMk cId="3432189950" sldId="261"/>
            <ac:spMk id="3" creationId="{089EE6BA-BF7F-49BF-8D81-46C503F66303}"/>
          </ac:spMkLst>
        </pc:spChg>
        <pc:spChg chg="add mod ord">
          <ac:chgData name="Lim, Ronen" userId="S::5719201592@students.santarosa.k12.fl.us::56ba596c-cfbe-4b21-ae35-64c4808dd940" providerId="AD" clId="Web-{5823C55D-14C9-0BC4-5304-357F1881E291}" dt="2021-12-07T04:18:49.337" v="205" actId="1076"/>
          <ac:spMkLst>
            <pc:docMk/>
            <pc:sldMk cId="3432189950" sldId="261"/>
            <ac:spMk id="4" creationId="{8DC6DCE3-F704-403A-A46E-D519FB03E315}"/>
          </ac:spMkLst>
        </pc:spChg>
        <pc:spChg chg="add mod">
          <ac:chgData name="Lim, Ronen" userId="S::5719201592@students.santarosa.k12.fl.us::56ba596c-cfbe-4b21-ae35-64c4808dd940" providerId="AD" clId="Web-{5823C55D-14C9-0BC4-5304-357F1881E291}" dt="2021-12-07T04:25:00.520" v="287" actId="1076"/>
          <ac:spMkLst>
            <pc:docMk/>
            <pc:sldMk cId="3432189950" sldId="261"/>
            <ac:spMk id="5" creationId="{6A55DCFB-7939-4D43-A9A6-B865F26A5825}"/>
          </ac:spMkLst>
        </pc:spChg>
        <pc:spChg chg="add del">
          <ac:chgData name="Lim, Ronen" userId="S::5719201592@students.santarosa.k12.fl.us::56ba596c-cfbe-4b21-ae35-64c4808dd940" providerId="AD" clId="Web-{5823C55D-14C9-0BC4-5304-357F1881E291}" dt="2021-12-07T04:23:52.159" v="268"/>
          <ac:spMkLst>
            <pc:docMk/>
            <pc:sldMk cId="3432189950" sldId="261"/>
            <ac:spMk id="6" creationId="{01E9CED7-B3C4-4B73-8A0F-F7CA5DD29FE0}"/>
          </ac:spMkLst>
        </pc:spChg>
      </pc:sldChg>
    </pc:docChg>
  </pc:docChgLst>
  <pc:docChgLst>
    <pc:chgData name="Lim, Ronen" userId="S::5719201592@students.santarosa.k12.fl.us::56ba596c-cfbe-4b21-ae35-64c4808dd940" providerId="AD" clId="Web-{E4365A7F-ED2F-9B21-C97E-64EDDC3FD1DD}"/>
    <pc:docChg chg="modSld">
      <pc:chgData name="Lim, Ronen" userId="S::5719201592@students.santarosa.k12.fl.us::56ba596c-cfbe-4b21-ae35-64c4808dd940" providerId="AD" clId="Web-{E4365A7F-ED2F-9B21-C97E-64EDDC3FD1DD}" dt="2021-12-07T13:45:22.317" v="6" actId="20577"/>
      <pc:docMkLst>
        <pc:docMk/>
      </pc:docMkLst>
      <pc:sldChg chg="modSp">
        <pc:chgData name="Lim, Ronen" userId="S::5719201592@students.santarosa.k12.fl.us::56ba596c-cfbe-4b21-ae35-64c4808dd940" providerId="AD" clId="Web-{E4365A7F-ED2F-9B21-C97E-64EDDC3FD1DD}" dt="2021-12-07T13:45:22.317" v="6" actId="20577"/>
        <pc:sldMkLst>
          <pc:docMk/>
          <pc:sldMk cId="2828356664" sldId="264"/>
        </pc:sldMkLst>
        <pc:spChg chg="mod">
          <ac:chgData name="Lim, Ronen" userId="S::5719201592@students.santarosa.k12.fl.us::56ba596c-cfbe-4b21-ae35-64c4808dd940" providerId="AD" clId="Web-{E4365A7F-ED2F-9B21-C97E-64EDDC3FD1DD}" dt="2021-12-07T13:45:22.317" v="6" actId="20577"/>
          <ac:spMkLst>
            <pc:docMk/>
            <pc:sldMk cId="2828356664" sldId="264"/>
            <ac:spMk id="3" creationId="{089EE6BA-BF7F-49BF-8D81-46C503F66303}"/>
          </ac:spMkLst>
        </pc:spChg>
      </pc:sldChg>
    </pc:docChg>
  </pc:docChgLst>
  <pc:docChgLst>
    <pc:chgData name="Shane, Madison" userId="S::5710054206@students.santarosa.k12.fl.us::5cd68091-54a4-4f12-a979-55eca036ab5c" providerId="AD" clId="Web-{D157513C-161F-73EB-8873-87A0F536687B}"/>
    <pc:docChg chg="sldOrd">
      <pc:chgData name="Shane, Madison" userId="S::5710054206@students.santarosa.k12.fl.us::5cd68091-54a4-4f12-a979-55eca036ab5c" providerId="AD" clId="Web-{D157513C-161F-73EB-8873-87A0F536687B}" dt="2021-12-07T14:42:04.762" v="0"/>
      <pc:docMkLst>
        <pc:docMk/>
      </pc:docMkLst>
      <pc:sldChg chg="ord">
        <pc:chgData name="Shane, Madison" userId="S::5710054206@students.santarosa.k12.fl.us::5cd68091-54a4-4f12-a979-55eca036ab5c" providerId="AD" clId="Web-{D157513C-161F-73EB-8873-87A0F536687B}" dt="2021-12-07T14:42:04.762" v="0"/>
        <pc:sldMkLst>
          <pc:docMk/>
          <pc:sldMk cId="1663768141" sldId="25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2379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87010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7768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63082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9992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19047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45543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08950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4599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04811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14033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7450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38339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3028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796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7726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6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12/7/2021</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700035391"/>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create.kahoot.it/details/47456d41-7311-44dc-b419-fcdca57cc70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chem.libretexts.org/Bookshelves/General_Chemistry/Book:_Chemistry_(Averill_and_Eldredge)/12:_Solids/12.1:_Crystalline_and_Amorphous_Solid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508D80-F584-41C2-810B-89C07D6574B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a:stretch/>
        </p:blipFill>
        <p:spPr>
          <a:xfrm>
            <a:off x="20" y="10"/>
            <a:ext cx="12191977" cy="6857990"/>
          </a:xfrm>
          <a:prstGeom prst="rect">
            <a:avLst/>
          </a:prstGeom>
        </p:spPr>
      </p:pic>
      <p:sp>
        <p:nvSpPr>
          <p:cNvPr id="2" name="Title 1"/>
          <p:cNvSpPr>
            <a:spLocks noGrp="1"/>
          </p:cNvSpPr>
          <p:nvPr>
            <p:ph type="ctrTitle"/>
          </p:nvPr>
        </p:nvSpPr>
        <p:spPr/>
        <p:txBody>
          <a:bodyPr>
            <a:normAutofit/>
          </a:bodyPr>
          <a:lstStyle/>
          <a:p>
            <a:r>
              <a:rPr lang="en-US">
                <a:solidFill>
                  <a:schemeClr val="tx1"/>
                </a:solidFill>
                <a:cs typeface="Calibri Light"/>
              </a:rPr>
              <a:t>Ionic Bonding</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C6DCE3-F704-403A-A46E-D519FB03E315}"/>
              </a:ext>
            </a:extLst>
          </p:cNvPr>
          <p:cNvSpPr/>
          <p:nvPr/>
        </p:nvSpPr>
        <p:spPr>
          <a:xfrm>
            <a:off x="0" y="-60435"/>
            <a:ext cx="12307613" cy="6978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9EE6BA-BF7F-49BF-8D81-46C503F66303}"/>
              </a:ext>
            </a:extLst>
          </p:cNvPr>
          <p:cNvSpPr>
            <a:spLocks noGrp="1"/>
          </p:cNvSpPr>
          <p:nvPr>
            <p:ph idx="1"/>
          </p:nvPr>
        </p:nvSpPr>
        <p:spPr>
          <a:xfrm>
            <a:off x="202048" y="396764"/>
            <a:ext cx="11437609" cy="2288630"/>
          </a:xfrm>
        </p:spPr>
        <p:txBody>
          <a:bodyPr/>
          <a:lstStyle/>
          <a:p>
            <a:pPr>
              <a:buClr>
                <a:srgbClr val="8D1515"/>
              </a:buClr>
            </a:pPr>
            <a:r>
              <a:rPr lang="en-US">
                <a:ea typeface="+mn-lt"/>
                <a:cs typeface="+mn-lt"/>
              </a:rPr>
              <a:t>Rank the following in order of increasing lattice energy (Least to most exothermic). SrO, NaCl, MgO</a:t>
            </a:r>
            <a:br>
              <a:rPr lang="en-US">
                <a:ea typeface="+mn-lt"/>
                <a:cs typeface="+mn-lt"/>
              </a:rPr>
            </a:br>
            <a:endParaRPr lang="en-US">
              <a:ea typeface="+mn-lt"/>
              <a:cs typeface="+mn-lt"/>
            </a:endParaRPr>
          </a:p>
        </p:txBody>
      </p:sp>
      <p:sp>
        <p:nvSpPr>
          <p:cNvPr id="2" name="Title 1">
            <a:extLst>
              <a:ext uri="{FF2B5EF4-FFF2-40B4-BE49-F238E27FC236}">
                <a16:creationId xmlns:a16="http://schemas.microsoft.com/office/drawing/2014/main" id="{36876A9E-9F2A-40D6-9AC6-A8DBA70DEE4C}"/>
              </a:ext>
            </a:extLst>
          </p:cNvPr>
          <p:cNvSpPr>
            <a:spLocks noGrp="1"/>
          </p:cNvSpPr>
          <p:nvPr>
            <p:ph type="title"/>
          </p:nvPr>
        </p:nvSpPr>
        <p:spPr>
          <a:xfrm>
            <a:off x="202049" y="-402021"/>
            <a:ext cx="10018713" cy="1752599"/>
          </a:xfrm>
        </p:spPr>
        <p:txBody>
          <a:bodyPr/>
          <a:lstStyle/>
          <a:p>
            <a:pPr algn="l"/>
            <a:r>
              <a:rPr lang="en-US"/>
              <a:t>Practice Problem</a:t>
            </a:r>
          </a:p>
        </p:txBody>
      </p:sp>
    </p:spTree>
    <p:extLst>
      <p:ext uri="{BB962C8B-B14F-4D97-AF65-F5344CB8AC3E}">
        <p14:creationId xmlns:p14="http://schemas.microsoft.com/office/powerpoint/2010/main" val="2828356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7467-EFE9-4E84-8B08-63ED0D98BC8B}"/>
              </a:ext>
            </a:extLst>
          </p:cNvPr>
          <p:cNvSpPr>
            <a:spLocks noGrp="1"/>
          </p:cNvSpPr>
          <p:nvPr>
            <p:ph type="title"/>
          </p:nvPr>
        </p:nvSpPr>
        <p:spPr/>
        <p:txBody>
          <a:bodyPr/>
          <a:lstStyle/>
          <a:p>
            <a:r>
              <a:rPr lang="en-US">
                <a:latin typeface="Comic Sans MS"/>
              </a:rPr>
              <a:t>Kahoot :)</a:t>
            </a:r>
          </a:p>
        </p:txBody>
      </p:sp>
      <p:sp>
        <p:nvSpPr>
          <p:cNvPr id="3" name="Content Placeholder 2">
            <a:extLst>
              <a:ext uri="{FF2B5EF4-FFF2-40B4-BE49-F238E27FC236}">
                <a16:creationId xmlns:a16="http://schemas.microsoft.com/office/drawing/2014/main" id="{7DBDB9CD-292D-42EB-924A-A1B644CE4B5F}"/>
              </a:ext>
            </a:extLst>
          </p:cNvPr>
          <p:cNvSpPr>
            <a:spLocks noGrp="1"/>
          </p:cNvSpPr>
          <p:nvPr>
            <p:ph idx="1"/>
          </p:nvPr>
        </p:nvSpPr>
        <p:spPr/>
        <p:txBody>
          <a:bodyPr/>
          <a:lstStyle/>
          <a:p>
            <a:r>
              <a:rPr lang="en-US">
                <a:ea typeface="+mn-lt"/>
                <a:cs typeface="+mn-lt"/>
                <a:hlinkClick r:id="rId2"/>
              </a:rPr>
              <a:t>https://create.kahoot.it/details/47456d41-7311-44dc-b419-fcdca57cc70a</a:t>
            </a:r>
            <a:endParaRPr lang="en-US">
              <a:ea typeface="+mn-lt"/>
              <a:cs typeface="+mn-lt"/>
            </a:endParaRPr>
          </a:p>
          <a:p>
            <a:pPr>
              <a:buClr>
                <a:srgbClr val="8D1515"/>
              </a:buClr>
            </a:pPr>
            <a:endParaRPr lang="en-US">
              <a:ea typeface="+mn-lt"/>
              <a:cs typeface="+mn-lt"/>
            </a:endParaRPr>
          </a:p>
        </p:txBody>
      </p:sp>
    </p:spTree>
    <p:extLst>
      <p:ext uri="{BB962C8B-B14F-4D97-AF65-F5344CB8AC3E}">
        <p14:creationId xmlns:p14="http://schemas.microsoft.com/office/powerpoint/2010/main" val="986656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olecules">
            <a:extLst>
              <a:ext uri="{FF2B5EF4-FFF2-40B4-BE49-F238E27FC236}">
                <a16:creationId xmlns:a16="http://schemas.microsoft.com/office/drawing/2014/main" id="{E4D1B49E-456F-46D2-9B06-AE307B62A16A}"/>
              </a:ext>
            </a:extLst>
          </p:cNvPr>
          <p:cNvPicPr>
            <a:picLocks noChangeAspect="1"/>
          </p:cNvPicPr>
          <p:nvPr/>
        </p:nvPicPr>
        <p:blipFill rotWithShape="1">
          <a:blip r:embed="rId3"/>
          <a:srcRect l="32673" r="15825" b="-3"/>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1" name="Group 10">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2"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E1A24C6C-0E68-430C-AD7A-42E647E5FE13}"/>
              </a:ext>
            </a:extLst>
          </p:cNvPr>
          <p:cNvSpPr>
            <a:spLocks noGrp="1"/>
          </p:cNvSpPr>
          <p:nvPr>
            <p:ph type="title"/>
          </p:nvPr>
        </p:nvSpPr>
        <p:spPr>
          <a:xfrm>
            <a:off x="488604" y="34159"/>
            <a:ext cx="5260680" cy="1752599"/>
          </a:xfrm>
        </p:spPr>
        <p:txBody>
          <a:bodyPr>
            <a:normAutofit/>
          </a:bodyPr>
          <a:lstStyle/>
          <a:p>
            <a:pPr algn="l"/>
            <a:r>
              <a:rPr lang="en-US" sz="4800"/>
              <a:t>Ionic Bonds </a:t>
            </a:r>
          </a:p>
        </p:txBody>
      </p:sp>
      <p:sp>
        <p:nvSpPr>
          <p:cNvPr id="3" name="Content Placeholder 2">
            <a:extLst>
              <a:ext uri="{FF2B5EF4-FFF2-40B4-BE49-F238E27FC236}">
                <a16:creationId xmlns:a16="http://schemas.microsoft.com/office/drawing/2014/main" id="{21919D63-9716-4110-A6C5-32FFBDB98CB5}"/>
              </a:ext>
            </a:extLst>
          </p:cNvPr>
          <p:cNvSpPr>
            <a:spLocks noGrp="1"/>
          </p:cNvSpPr>
          <p:nvPr>
            <p:ph idx="1"/>
          </p:nvPr>
        </p:nvSpPr>
        <p:spPr>
          <a:xfrm>
            <a:off x="296626" y="706822"/>
            <a:ext cx="6248652" cy="6655676"/>
          </a:xfrm>
        </p:spPr>
        <p:txBody>
          <a:bodyPr vert="horz" lIns="91440" tIns="45720" rIns="91440" bIns="45720" rtlCol="0" anchor="ctr">
            <a:noAutofit/>
          </a:bodyPr>
          <a:lstStyle/>
          <a:p>
            <a:pPr>
              <a:lnSpc>
                <a:spcPct val="90000"/>
              </a:lnSpc>
            </a:pPr>
            <a:r>
              <a:rPr lang="en-US">
                <a:ea typeface="+mn-lt"/>
                <a:cs typeface="+mn-lt"/>
              </a:rPr>
              <a:t>The strength of an ionic bond can be determined by 2 factors:</a:t>
            </a:r>
          </a:p>
          <a:p>
            <a:pPr>
              <a:lnSpc>
                <a:spcPct val="90000"/>
              </a:lnSpc>
              <a:buClr>
                <a:srgbClr val="8D1515"/>
              </a:buClr>
            </a:pPr>
            <a:r>
              <a:rPr lang="en-US">
                <a:ea typeface="+mn-lt"/>
                <a:cs typeface="+mn-lt"/>
              </a:rPr>
              <a:t>The charge of the ions, the higher the numerical charge value the stronger the attraction.</a:t>
            </a:r>
          </a:p>
          <a:p>
            <a:pPr>
              <a:lnSpc>
                <a:spcPct val="90000"/>
              </a:lnSpc>
              <a:buClr>
                <a:srgbClr val="8D1515"/>
              </a:buClr>
            </a:pPr>
            <a:r>
              <a:rPr lang="en-US">
                <a:ea typeface="+mn-lt"/>
                <a:cs typeface="+mn-lt"/>
              </a:rPr>
              <a:t>The distance of the ions, the closer they are the stronger the bond.</a:t>
            </a:r>
          </a:p>
          <a:p>
            <a:pPr>
              <a:lnSpc>
                <a:spcPct val="90000"/>
              </a:lnSpc>
              <a:buClr>
                <a:srgbClr val="8D1515"/>
              </a:buClr>
            </a:pPr>
            <a:r>
              <a:rPr lang="en-US">
                <a:ea typeface="+mn-lt"/>
                <a:cs typeface="+mn-lt"/>
              </a:rPr>
              <a:t>An attraction between anions and cations </a:t>
            </a:r>
          </a:p>
          <a:p>
            <a:pPr>
              <a:lnSpc>
                <a:spcPct val="90000"/>
              </a:lnSpc>
              <a:buClr>
                <a:srgbClr val="8D1515"/>
              </a:buClr>
            </a:pPr>
            <a:r>
              <a:rPr lang="en-US">
                <a:ea typeface="+mn-lt"/>
                <a:cs typeface="+mn-lt"/>
              </a:rPr>
              <a:t>Electrons are completely transferred.</a:t>
            </a:r>
          </a:p>
          <a:p>
            <a:pPr>
              <a:lnSpc>
                <a:spcPct val="90000"/>
              </a:lnSpc>
              <a:buClr>
                <a:srgbClr val="8D1515"/>
              </a:buClr>
            </a:pPr>
            <a:r>
              <a:rPr lang="en-US">
                <a:ea typeface="+mn-lt"/>
                <a:cs typeface="+mn-lt"/>
              </a:rPr>
              <a:t>A bond between a metal and a nonmetal.</a:t>
            </a:r>
          </a:p>
          <a:p>
            <a:pPr>
              <a:lnSpc>
                <a:spcPct val="90000"/>
              </a:lnSpc>
              <a:buClr>
                <a:srgbClr val="8D1515"/>
              </a:buClr>
            </a:pPr>
            <a:r>
              <a:rPr lang="en-US">
                <a:ea typeface="+mn-lt"/>
                <a:cs typeface="+mn-lt"/>
              </a:rPr>
              <a:t>Stronger than covalent bonds.</a:t>
            </a:r>
          </a:p>
          <a:p>
            <a:pPr>
              <a:lnSpc>
                <a:spcPct val="90000"/>
              </a:lnSpc>
              <a:buClr>
                <a:srgbClr val="8D1515"/>
              </a:buClr>
            </a:pPr>
            <a:r>
              <a:rPr lang="en-US">
                <a:ea typeface="+mn-lt"/>
                <a:cs typeface="+mn-lt"/>
              </a:rPr>
              <a:t>Commonly called metallic salts.</a:t>
            </a:r>
          </a:p>
          <a:p>
            <a:pPr>
              <a:lnSpc>
                <a:spcPct val="90000"/>
              </a:lnSpc>
              <a:buClr>
                <a:srgbClr val="8D1515"/>
              </a:buClr>
            </a:pPr>
            <a:endParaRPr lang="en-US" sz="1400"/>
          </a:p>
        </p:txBody>
      </p:sp>
    </p:spTree>
    <p:extLst>
      <p:ext uri="{BB962C8B-B14F-4D97-AF65-F5344CB8AC3E}">
        <p14:creationId xmlns:p14="http://schemas.microsoft.com/office/powerpoint/2010/main" val="3685439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9063B-098F-47FB-B598-D60B21F46160}"/>
              </a:ext>
            </a:extLst>
          </p:cNvPr>
          <p:cNvSpPr>
            <a:spLocks noGrp="1"/>
          </p:cNvSpPr>
          <p:nvPr>
            <p:ph type="title"/>
          </p:nvPr>
        </p:nvSpPr>
        <p:spPr>
          <a:xfrm>
            <a:off x="1515842" y="102476"/>
            <a:ext cx="10018713" cy="1752599"/>
          </a:xfrm>
        </p:spPr>
        <p:txBody>
          <a:bodyPr/>
          <a:lstStyle/>
          <a:p>
            <a:r>
              <a:rPr lang="en-US"/>
              <a:t>Octet Rule</a:t>
            </a:r>
          </a:p>
        </p:txBody>
      </p:sp>
      <p:sp>
        <p:nvSpPr>
          <p:cNvPr id="3" name="Content Placeholder 2">
            <a:extLst>
              <a:ext uri="{FF2B5EF4-FFF2-40B4-BE49-F238E27FC236}">
                <a16:creationId xmlns:a16="http://schemas.microsoft.com/office/drawing/2014/main" id="{3B03EED4-D1C8-490B-9E56-49DE1DD9D9AA}"/>
              </a:ext>
            </a:extLst>
          </p:cNvPr>
          <p:cNvSpPr>
            <a:spLocks noGrp="1"/>
          </p:cNvSpPr>
          <p:nvPr>
            <p:ph idx="1"/>
          </p:nvPr>
        </p:nvSpPr>
        <p:spPr>
          <a:xfrm>
            <a:off x="1631455" y="1857702"/>
            <a:ext cx="10018713" cy="4763815"/>
          </a:xfrm>
        </p:spPr>
        <p:txBody>
          <a:bodyPr vert="horz" lIns="91440" tIns="45720" rIns="91440" bIns="45720" rtlCol="0" anchor="ctr">
            <a:noAutofit/>
          </a:bodyPr>
          <a:lstStyle/>
          <a:p>
            <a:r>
              <a:rPr lang="en-US" sz="2000">
                <a:ea typeface="+mn-lt"/>
                <a:cs typeface="+mn-lt"/>
              </a:rPr>
              <a:t>The octet rule is an essential part of understanding ionic bonding, it refers to an atom's tendency to have eight electrons in its valence shell. An example of this can be demonstrated with NaCl.</a:t>
            </a:r>
          </a:p>
          <a:p>
            <a:pPr>
              <a:buClr>
                <a:srgbClr val="8D1515"/>
              </a:buClr>
            </a:pPr>
            <a:r>
              <a:rPr lang="en-US" sz="2000">
                <a:ea typeface="+mn-lt"/>
                <a:cs typeface="+mn-lt"/>
              </a:rPr>
              <a:t>Referring to the octet rule, atoms attempt to get a noble gas electron configuration, which is eight valence electrons. Sodium has one valence electron, so giving it up would result in the same electron configuration as neon. Chlorine has seven valence electrons, so if it takes one it will have eight (an octet). Chlorine has the electron configuration of argon when it gains an electron.</a:t>
            </a:r>
          </a:p>
          <a:p>
            <a:pPr>
              <a:buClr>
                <a:srgbClr val="8D1515"/>
              </a:buClr>
            </a:pPr>
            <a:r>
              <a:rPr lang="en-US" sz="2000">
                <a:ea typeface="+mn-lt"/>
                <a:cs typeface="+mn-lt"/>
              </a:rPr>
              <a:t>The octet rule could have been satisfied if chlorine gave up all seven of its valence electrons and sodium took them. In that case, both would have the electron configurations of noble gasses, with a full valence shell. However, their charges would be much higher. It would be Na^7- and Cl^7+, which is much less stable than Na+ and Cl-. Atoms are more stable when they have no charge, or a small charge.</a:t>
            </a:r>
          </a:p>
          <a:p>
            <a:pPr>
              <a:buClr>
                <a:srgbClr val="8D1515"/>
              </a:buClr>
            </a:pPr>
            <a:endParaRPr lang="en-US"/>
          </a:p>
        </p:txBody>
      </p:sp>
    </p:spTree>
    <p:extLst>
      <p:ext uri="{BB962C8B-B14F-4D97-AF65-F5344CB8AC3E}">
        <p14:creationId xmlns:p14="http://schemas.microsoft.com/office/powerpoint/2010/main" val="4050733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2487C-7094-4D83-8677-88C65F86272F}"/>
              </a:ext>
            </a:extLst>
          </p:cNvPr>
          <p:cNvSpPr>
            <a:spLocks noGrp="1"/>
          </p:cNvSpPr>
          <p:nvPr>
            <p:ph type="title"/>
          </p:nvPr>
        </p:nvSpPr>
        <p:spPr>
          <a:xfrm>
            <a:off x="1527855" y="-3629"/>
            <a:ext cx="5583830" cy="1752599"/>
          </a:xfrm>
        </p:spPr>
        <p:txBody>
          <a:bodyPr>
            <a:normAutofit/>
          </a:bodyPr>
          <a:lstStyle/>
          <a:p>
            <a:r>
              <a:rPr lang="en-US" sz="4800"/>
              <a:t>Characteristics of Ionic Compounds</a:t>
            </a:r>
            <a:r>
              <a:rPr lang="en-US"/>
              <a:t> </a:t>
            </a:r>
          </a:p>
        </p:txBody>
      </p:sp>
      <p:sp>
        <p:nvSpPr>
          <p:cNvPr id="3" name="Content Placeholder 2">
            <a:extLst>
              <a:ext uri="{FF2B5EF4-FFF2-40B4-BE49-F238E27FC236}">
                <a16:creationId xmlns:a16="http://schemas.microsoft.com/office/drawing/2014/main" id="{EDD477EB-2300-40D8-A609-27B884438EF2}"/>
              </a:ext>
            </a:extLst>
          </p:cNvPr>
          <p:cNvSpPr>
            <a:spLocks noGrp="1"/>
          </p:cNvSpPr>
          <p:nvPr>
            <p:ph idx="1"/>
          </p:nvPr>
        </p:nvSpPr>
        <p:spPr>
          <a:xfrm>
            <a:off x="1526353" y="842954"/>
            <a:ext cx="7206427" cy="6300827"/>
          </a:xfrm>
        </p:spPr>
        <p:txBody>
          <a:bodyPr vert="horz" lIns="91440" tIns="45720" rIns="91440" bIns="45720" rtlCol="0" anchor="ctr">
            <a:noAutofit/>
          </a:bodyPr>
          <a:lstStyle/>
          <a:p>
            <a:pPr marL="0" indent="0">
              <a:lnSpc>
                <a:spcPct val="90000"/>
              </a:lnSpc>
              <a:buNone/>
            </a:pPr>
            <a:endParaRPr lang="en-US" sz="2000">
              <a:ea typeface="+mn-lt"/>
              <a:cs typeface="+mn-lt"/>
            </a:endParaRPr>
          </a:p>
          <a:p>
            <a:pPr>
              <a:lnSpc>
                <a:spcPct val="90000"/>
              </a:lnSpc>
              <a:buClr>
                <a:srgbClr val="8D1515"/>
              </a:buClr>
            </a:pPr>
            <a:r>
              <a:rPr lang="en-US">
                <a:ea typeface="+mn-lt"/>
                <a:cs typeface="+mn-lt"/>
              </a:rPr>
              <a:t>They are solids with high melting points (typically &gt;400oC)  </a:t>
            </a:r>
          </a:p>
          <a:p>
            <a:pPr>
              <a:lnSpc>
                <a:spcPct val="90000"/>
              </a:lnSpc>
              <a:buClr>
                <a:srgbClr val="8D1515"/>
              </a:buClr>
            </a:pPr>
            <a:r>
              <a:rPr lang="en-US">
                <a:ea typeface="+mn-lt"/>
                <a:cs typeface="+mn-lt"/>
              </a:rPr>
              <a:t>Many are soluble in polar solvents such as water.  </a:t>
            </a:r>
          </a:p>
          <a:p>
            <a:pPr>
              <a:lnSpc>
                <a:spcPct val="90000"/>
              </a:lnSpc>
              <a:buClr>
                <a:srgbClr val="8D1515"/>
              </a:buClr>
            </a:pPr>
            <a:r>
              <a:rPr lang="en-US">
                <a:ea typeface="+mn-lt"/>
                <a:cs typeface="+mn-lt"/>
              </a:rPr>
              <a:t>Most are insoluble in nonpolar solvents.  </a:t>
            </a:r>
          </a:p>
          <a:p>
            <a:pPr>
              <a:lnSpc>
                <a:spcPct val="90000"/>
              </a:lnSpc>
              <a:buClr>
                <a:srgbClr val="8D1515"/>
              </a:buClr>
            </a:pPr>
            <a:r>
              <a:rPr lang="en-US">
                <a:ea typeface="+mn-lt"/>
                <a:cs typeface="+mn-lt"/>
              </a:rPr>
              <a:t>Molten compounds conduct electricity well because they contain mobile charged particles (ions).  </a:t>
            </a:r>
          </a:p>
          <a:p>
            <a:pPr>
              <a:lnSpc>
                <a:spcPct val="90000"/>
              </a:lnSpc>
              <a:buClr>
                <a:srgbClr val="8D1515"/>
              </a:buClr>
            </a:pPr>
            <a:r>
              <a:rPr lang="en-US">
                <a:ea typeface="+mn-lt"/>
                <a:cs typeface="+mn-lt"/>
              </a:rPr>
              <a:t>Aqueous solutions conduct electricity well because they contain mobile charged particles (ions).  </a:t>
            </a:r>
          </a:p>
          <a:p>
            <a:pPr>
              <a:lnSpc>
                <a:spcPct val="90000"/>
              </a:lnSpc>
              <a:buClr>
                <a:srgbClr val="8D1515"/>
              </a:buClr>
            </a:pPr>
            <a:r>
              <a:rPr lang="en-US">
                <a:ea typeface="+mn-lt"/>
                <a:cs typeface="+mn-lt"/>
              </a:rPr>
              <a:t>They tend to be brittle and shatter when hammered.  </a:t>
            </a:r>
          </a:p>
          <a:p>
            <a:pPr>
              <a:lnSpc>
                <a:spcPct val="90000"/>
              </a:lnSpc>
              <a:buClr>
                <a:srgbClr val="8D1515"/>
              </a:buClr>
            </a:pPr>
            <a:r>
              <a:rPr lang="en-US">
                <a:ea typeface="+mn-lt"/>
                <a:cs typeface="+mn-lt"/>
              </a:rPr>
              <a:t>The formulas are usually given in simplest ratio of elements (empirical)</a:t>
            </a:r>
          </a:p>
          <a:p>
            <a:pPr>
              <a:lnSpc>
                <a:spcPct val="90000"/>
              </a:lnSpc>
              <a:buClr>
                <a:srgbClr val="8D1515"/>
              </a:buClr>
            </a:pPr>
            <a:endParaRPr lang="en-US"/>
          </a:p>
        </p:txBody>
      </p:sp>
      <p:pic>
        <p:nvPicPr>
          <p:cNvPr id="20" name="Picture 5" descr="Bubble chart&#10;&#10;Description automatically generated">
            <a:extLst>
              <a:ext uri="{FF2B5EF4-FFF2-40B4-BE49-F238E27FC236}">
                <a16:creationId xmlns:a16="http://schemas.microsoft.com/office/drawing/2014/main" id="{4B385FFC-5651-496D-99C5-8E5B304365F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7390" r="31353" b="-417"/>
          <a:stretch/>
        </p:blipFill>
        <p:spPr>
          <a:xfrm>
            <a:off x="8858164" y="2071689"/>
            <a:ext cx="2894874" cy="214992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4" name="Picture 5" descr="Bubble chart&#10;&#10;Description automatically generated">
            <a:extLst>
              <a:ext uri="{FF2B5EF4-FFF2-40B4-BE49-F238E27FC236}">
                <a16:creationId xmlns:a16="http://schemas.microsoft.com/office/drawing/2014/main" id="{C48C99A1-4835-40D2-9420-D0FAA18F693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95" r="63291" b="-417"/>
          <a:stretch/>
        </p:blipFill>
        <p:spPr>
          <a:xfrm>
            <a:off x="8858434" y="94495"/>
            <a:ext cx="2893732" cy="183806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19" name="Picture 5" descr="Bubble chart&#10;&#10;Description automatically generated">
            <a:extLst>
              <a:ext uri="{FF2B5EF4-FFF2-40B4-BE49-F238E27FC236}">
                <a16:creationId xmlns:a16="http://schemas.microsoft.com/office/drawing/2014/main" id="{F786E363-5B7E-46EC-8259-744B9467F7A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71275" r="243" b="-417"/>
          <a:stretch/>
        </p:blipFill>
        <p:spPr>
          <a:xfrm>
            <a:off x="8860762" y="4374207"/>
            <a:ext cx="2888752" cy="237377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193316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5EC9-3B73-45E1-8A34-ABC92B1A4900}"/>
              </a:ext>
            </a:extLst>
          </p:cNvPr>
          <p:cNvSpPr>
            <a:spLocks noGrp="1"/>
          </p:cNvSpPr>
          <p:nvPr>
            <p:ph type="title"/>
          </p:nvPr>
        </p:nvSpPr>
        <p:spPr>
          <a:xfrm>
            <a:off x="1592069" y="462588"/>
            <a:ext cx="10018713" cy="1752599"/>
          </a:xfrm>
        </p:spPr>
        <p:txBody>
          <a:bodyPr/>
          <a:lstStyle/>
          <a:p>
            <a:r>
              <a:rPr lang="en-US"/>
              <a:t>Predicting the Chemical Formula of Elements that Form an Ionic Bond</a:t>
            </a:r>
          </a:p>
        </p:txBody>
      </p:sp>
      <p:sp>
        <p:nvSpPr>
          <p:cNvPr id="3" name="Content Placeholder 2">
            <a:extLst>
              <a:ext uri="{FF2B5EF4-FFF2-40B4-BE49-F238E27FC236}">
                <a16:creationId xmlns:a16="http://schemas.microsoft.com/office/drawing/2014/main" id="{C15A82FA-E532-4869-BE5C-1B40071DFFD6}"/>
              </a:ext>
            </a:extLst>
          </p:cNvPr>
          <p:cNvSpPr>
            <a:spLocks noGrp="1"/>
          </p:cNvSpPr>
          <p:nvPr>
            <p:ph idx="1"/>
          </p:nvPr>
        </p:nvSpPr>
        <p:spPr>
          <a:xfrm>
            <a:off x="1545886" y="2690090"/>
            <a:ext cx="6816774" cy="3124201"/>
          </a:xfrm>
        </p:spPr>
        <p:txBody>
          <a:bodyPr vert="horz" lIns="91440" tIns="45720" rIns="91440" bIns="45720" rtlCol="0" anchor="t">
            <a:normAutofit/>
          </a:bodyPr>
          <a:lstStyle/>
          <a:p>
            <a:r>
              <a:rPr lang="en-US" b="1"/>
              <a:t>Step 1:</a:t>
            </a:r>
            <a:r>
              <a:rPr lang="en-US"/>
              <a:t> </a:t>
            </a:r>
            <a:r>
              <a:rPr lang="en-US">
                <a:ea typeface="+mn-lt"/>
                <a:cs typeface="+mn-lt"/>
              </a:rPr>
              <a:t>Identify the cation and write down its symbol and charge</a:t>
            </a:r>
          </a:p>
          <a:p>
            <a:pPr>
              <a:buClr>
                <a:srgbClr val="8D1515"/>
              </a:buClr>
            </a:pPr>
            <a:r>
              <a:rPr lang="en-US" b="1"/>
              <a:t>Step 2:</a:t>
            </a:r>
            <a:r>
              <a:rPr lang="en-US"/>
              <a:t> </a:t>
            </a:r>
            <a:r>
              <a:rPr lang="en-US">
                <a:ea typeface="+mn-lt"/>
                <a:cs typeface="+mn-lt"/>
              </a:rPr>
              <a:t>Identify the anion and write down its symbol and charge</a:t>
            </a:r>
          </a:p>
          <a:p>
            <a:pPr>
              <a:buClr>
                <a:srgbClr val="8D1515"/>
              </a:buClr>
            </a:pPr>
            <a:r>
              <a:rPr lang="en-US" b="1"/>
              <a:t>Step 3:</a:t>
            </a:r>
            <a:r>
              <a:rPr lang="en-US"/>
              <a:t> </a:t>
            </a:r>
            <a:r>
              <a:rPr lang="en-US">
                <a:ea typeface="+mn-lt"/>
                <a:cs typeface="+mn-lt"/>
              </a:rPr>
              <a:t>Combine the two ions to form an electrically neutral compound</a:t>
            </a:r>
            <a:endParaRPr lang="en-US"/>
          </a:p>
        </p:txBody>
      </p:sp>
      <p:pic>
        <p:nvPicPr>
          <p:cNvPr id="4" name="Picture 4" descr="A picture containing laser&#10;&#10;Description automatically generated">
            <a:extLst>
              <a:ext uri="{FF2B5EF4-FFF2-40B4-BE49-F238E27FC236}">
                <a16:creationId xmlns:a16="http://schemas.microsoft.com/office/drawing/2014/main" id="{E1FC3921-8766-49F8-BD3C-EB6720B3B5FA}"/>
              </a:ext>
            </a:extLst>
          </p:cNvPr>
          <p:cNvPicPr>
            <a:picLocks noChangeAspect="1"/>
          </p:cNvPicPr>
          <p:nvPr/>
        </p:nvPicPr>
        <p:blipFill>
          <a:blip r:embed="rId2"/>
          <a:stretch>
            <a:fillRect/>
          </a:stretch>
        </p:blipFill>
        <p:spPr>
          <a:xfrm>
            <a:off x="8424727" y="2156691"/>
            <a:ext cx="2531515" cy="4114800"/>
          </a:xfrm>
          <a:prstGeom prst="rect">
            <a:avLst/>
          </a:prstGeom>
        </p:spPr>
      </p:pic>
    </p:spTree>
    <p:extLst>
      <p:ext uri="{BB962C8B-B14F-4D97-AF65-F5344CB8AC3E}">
        <p14:creationId xmlns:p14="http://schemas.microsoft.com/office/powerpoint/2010/main" val="4253292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441FAA6D-0046-4A2F-8E6E-21A4842EC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17" descr="A crystal lattice grid">
            <a:extLst>
              <a:ext uri="{FF2B5EF4-FFF2-40B4-BE49-F238E27FC236}">
                <a16:creationId xmlns:a16="http://schemas.microsoft.com/office/drawing/2014/main" id="{80DD3FBB-C837-4304-A14E-77C9FE8F19BA}"/>
              </a:ext>
            </a:extLst>
          </p:cNvPr>
          <p:cNvPicPr>
            <a:picLocks noChangeAspect="1"/>
          </p:cNvPicPr>
          <p:nvPr/>
        </p:nvPicPr>
        <p:blipFill rotWithShape="1">
          <a:blip r:embed="rId3"/>
          <a:srcRect l="39171" t="9091" r="25586"/>
          <a:stretch/>
        </p:blipFill>
        <p:spPr>
          <a:xfrm>
            <a:off x="20" y="10"/>
            <a:ext cx="4726526" cy="6857990"/>
          </a:xfrm>
          <a:prstGeom prst="rect">
            <a:avLst/>
          </a:prstGeom>
        </p:spPr>
      </p:pic>
      <p:grpSp>
        <p:nvGrpSpPr>
          <p:cNvPr id="53" name="Group 52">
            <a:extLst>
              <a:ext uri="{FF2B5EF4-FFF2-40B4-BE49-F238E27FC236}">
                <a16:creationId xmlns:a16="http://schemas.microsoft.com/office/drawing/2014/main" id="{62E3E11F-3694-4A25-A6CA-2EC311F18B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54" name="Rectangle 19">
              <a:extLst>
                <a:ext uri="{FF2B5EF4-FFF2-40B4-BE49-F238E27FC236}">
                  <a16:creationId xmlns:a16="http://schemas.microsoft.com/office/drawing/2014/main" id="{80D1B0BD-8DCD-47A1-96F6-2C225035A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5" name="Rectangle 20">
              <a:extLst>
                <a:ext uri="{FF2B5EF4-FFF2-40B4-BE49-F238E27FC236}">
                  <a16:creationId xmlns:a16="http://schemas.microsoft.com/office/drawing/2014/main" id="{24A95C9A-B923-432F-9745-6446EF8D5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CECD1690-220A-4E9A-8B42-6231686EA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58" name="Freeform 6">
              <a:extLst>
                <a:ext uri="{FF2B5EF4-FFF2-40B4-BE49-F238E27FC236}">
                  <a16:creationId xmlns:a16="http://schemas.microsoft.com/office/drawing/2014/main" id="{806DE5A7-D018-46AF-BDF7-6CDCC6C3F4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9" name="Freeform 7">
              <a:extLst>
                <a:ext uri="{FF2B5EF4-FFF2-40B4-BE49-F238E27FC236}">
                  <a16:creationId xmlns:a16="http://schemas.microsoft.com/office/drawing/2014/main" id="{43AE4CE0-B238-4049-B45D-71494D777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60" name="Freeform 8">
              <a:extLst>
                <a:ext uri="{FF2B5EF4-FFF2-40B4-BE49-F238E27FC236}">
                  <a16:creationId xmlns:a16="http://schemas.microsoft.com/office/drawing/2014/main" id="{3BB59F37-4598-48D0-9D73-9F329F8829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61" name="Freeform 9">
              <a:extLst>
                <a:ext uri="{FF2B5EF4-FFF2-40B4-BE49-F238E27FC236}">
                  <a16:creationId xmlns:a16="http://schemas.microsoft.com/office/drawing/2014/main" id="{37017D10-4E71-48C1-AD3D-C35CFF6B3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62" name="Freeform 10">
              <a:extLst>
                <a:ext uri="{FF2B5EF4-FFF2-40B4-BE49-F238E27FC236}">
                  <a16:creationId xmlns:a16="http://schemas.microsoft.com/office/drawing/2014/main" id="{ED5EA6CC-320E-4952-AF54-24697E7F9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63" name="Freeform 11">
              <a:extLst>
                <a:ext uri="{FF2B5EF4-FFF2-40B4-BE49-F238E27FC236}">
                  <a16:creationId xmlns:a16="http://schemas.microsoft.com/office/drawing/2014/main" id="{8AE947FD-5039-485D-B8C4-761C15A95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4B616722-B90D-435D-95F5-B1D5C35C4FDF}"/>
              </a:ext>
            </a:extLst>
          </p:cNvPr>
          <p:cNvSpPr>
            <a:spLocks noGrp="1"/>
          </p:cNvSpPr>
          <p:nvPr>
            <p:ph type="title"/>
          </p:nvPr>
        </p:nvSpPr>
        <p:spPr>
          <a:xfrm>
            <a:off x="3998685" y="-3629"/>
            <a:ext cx="7345891" cy="1413933"/>
          </a:xfrm>
        </p:spPr>
        <p:txBody>
          <a:bodyPr vert="horz" lIns="91440" tIns="45720" rIns="91440" bIns="45720" rtlCol="0" anchor="ctr">
            <a:normAutofit/>
          </a:bodyPr>
          <a:lstStyle/>
          <a:p>
            <a:r>
              <a:rPr lang="en-US" sz="4800"/>
              <a:t>Lattice Energy</a:t>
            </a:r>
          </a:p>
        </p:txBody>
      </p:sp>
      <p:sp>
        <p:nvSpPr>
          <p:cNvPr id="4" name="TextBox 3">
            <a:extLst>
              <a:ext uri="{FF2B5EF4-FFF2-40B4-BE49-F238E27FC236}">
                <a16:creationId xmlns:a16="http://schemas.microsoft.com/office/drawing/2014/main" id="{16683EBE-16F0-48BA-8357-797460B8A998}"/>
              </a:ext>
            </a:extLst>
          </p:cNvPr>
          <p:cNvSpPr txBox="1"/>
          <p:nvPr/>
        </p:nvSpPr>
        <p:spPr>
          <a:xfrm>
            <a:off x="3843867" y="1192590"/>
            <a:ext cx="7659156" cy="6238724"/>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lnSpc>
                <a:spcPct val="90000"/>
              </a:lnSpc>
              <a:spcBef>
                <a:spcPct val="20000"/>
              </a:spcBef>
              <a:spcAft>
                <a:spcPts val="600"/>
              </a:spcAft>
              <a:buClr>
                <a:schemeClr val="accent1">
                  <a:lumMod val="75000"/>
                </a:schemeClr>
              </a:buClr>
              <a:buSzPct val="145000"/>
              <a:buFont typeface="Arial"/>
              <a:buChar char="•"/>
            </a:pPr>
            <a:endParaRPr lang="en-US" sz="2400"/>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2400"/>
              <a:t>The energy required to separate a mole of an ionic solid into gaseous ions. </a:t>
            </a:r>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2400"/>
              <a:t>The magnitude of lattice energy is dependent on two factors which are the charge and ionic radius</a:t>
            </a:r>
          </a:p>
          <a:p>
            <a:pPr marL="742950" lvl="1" indent="-285750" defTabSz="457200">
              <a:lnSpc>
                <a:spcPct val="90000"/>
              </a:lnSpc>
              <a:spcBef>
                <a:spcPct val="20000"/>
              </a:spcBef>
              <a:spcAft>
                <a:spcPts val="600"/>
              </a:spcAft>
              <a:buClr>
                <a:srgbClr val="8D1515"/>
              </a:buClr>
              <a:buSzPct val="145000"/>
              <a:buFont typeface="Arial"/>
              <a:buChar char="•"/>
            </a:pPr>
            <a:r>
              <a:rPr lang="en-US" sz="2400"/>
              <a:t>This is justified by Coulomb's Law (</a:t>
            </a:r>
            <a:r>
              <a:rPr lang="en-US" sz="2400">
                <a:ea typeface="+mn-lt"/>
                <a:cs typeface="+mn-lt"/>
              </a:rPr>
              <a:t>Fₑ = (</a:t>
            </a:r>
            <a:r>
              <a:rPr lang="en-US" sz="2400" err="1">
                <a:ea typeface="+mn-lt"/>
                <a:cs typeface="+mn-lt"/>
              </a:rPr>
              <a:t>q₁q</a:t>
            </a:r>
            <a:r>
              <a:rPr lang="en-US" sz="2400">
                <a:ea typeface="+mn-lt"/>
                <a:cs typeface="+mn-lt"/>
              </a:rPr>
              <a:t>₂)/r²).</a:t>
            </a:r>
            <a:endParaRPr lang="en-US" sz="2400"/>
          </a:p>
          <a:p>
            <a:pPr marL="285750" indent="-285750" defTabSz="457200">
              <a:lnSpc>
                <a:spcPct val="90000"/>
              </a:lnSpc>
              <a:spcBef>
                <a:spcPct val="20000"/>
              </a:spcBef>
              <a:spcAft>
                <a:spcPts val="600"/>
              </a:spcAft>
              <a:buClr>
                <a:schemeClr val="accent1">
                  <a:lumMod val="75000"/>
                </a:schemeClr>
              </a:buClr>
              <a:buSzPct val="145000"/>
              <a:buFont typeface="Arial"/>
              <a:buChar char="•"/>
            </a:pPr>
            <a:r>
              <a:rPr lang="en-US" sz="2400"/>
              <a:t>LE is directly proportional to the charges of the ions within the compound and inversely proportional to the ionic radius</a:t>
            </a:r>
          </a:p>
          <a:p>
            <a:pPr marL="742950" lvl="1" indent="-285750" defTabSz="457200">
              <a:lnSpc>
                <a:spcPct val="90000"/>
              </a:lnSpc>
              <a:spcBef>
                <a:spcPct val="20000"/>
              </a:spcBef>
              <a:spcAft>
                <a:spcPts val="600"/>
              </a:spcAft>
              <a:buClr>
                <a:srgbClr val="8D1515"/>
              </a:buClr>
              <a:buSzPct val="145000"/>
              <a:buFont typeface="Arial"/>
              <a:buChar char="•"/>
            </a:pPr>
            <a:r>
              <a:rPr lang="en-US" sz="2400"/>
              <a:t>This means that a stronger interaction will occur with a larger charges and smaller radii. </a:t>
            </a:r>
          </a:p>
          <a:p>
            <a:pPr defTabSz="457200">
              <a:lnSpc>
                <a:spcPct val="90000"/>
              </a:lnSpc>
              <a:spcBef>
                <a:spcPct val="20000"/>
              </a:spcBef>
              <a:spcAft>
                <a:spcPts val="600"/>
              </a:spcAft>
              <a:buClr>
                <a:schemeClr val="accent1">
                  <a:lumMod val="75000"/>
                </a:schemeClr>
              </a:buClr>
              <a:buSzPct val="145000"/>
              <a:buFont typeface="Arial"/>
              <a:buChar char="•"/>
            </a:pPr>
            <a:r>
              <a:rPr lang="en-US" sz="2400"/>
              <a:t>LE= k(Q1Q2)/R</a:t>
            </a:r>
          </a:p>
          <a:p>
            <a:pPr marL="800100" lvl="1" indent="-342900" defTabSz="457200">
              <a:lnSpc>
                <a:spcPct val="90000"/>
              </a:lnSpc>
              <a:spcBef>
                <a:spcPct val="20000"/>
              </a:spcBef>
              <a:spcAft>
                <a:spcPts val="600"/>
              </a:spcAft>
              <a:buClr>
                <a:srgbClr val="8D1515"/>
              </a:buClr>
              <a:buSzPct val="145000"/>
              <a:buFont typeface="Wingdings"/>
              <a:buChar char="§"/>
            </a:pPr>
            <a:r>
              <a:rPr lang="en-US" sz="2400"/>
              <a:t>Q1 charge of first ion ;Q2 charge of second ion </a:t>
            </a:r>
            <a:endParaRPr lang="en-US"/>
          </a:p>
          <a:p>
            <a:pPr lvl="2" defTabSz="457200">
              <a:lnSpc>
                <a:spcPct val="90000"/>
              </a:lnSpc>
              <a:spcBef>
                <a:spcPct val="20000"/>
              </a:spcBef>
              <a:spcAft>
                <a:spcPts val="600"/>
              </a:spcAft>
              <a:buClr>
                <a:srgbClr val="8D1515"/>
              </a:buClr>
              <a:buSzPct val="145000"/>
            </a:pPr>
            <a:r>
              <a:rPr lang="en-US" sz="2400"/>
              <a:t>R is the distance</a:t>
            </a:r>
            <a:endParaRPr lang="en-US"/>
          </a:p>
          <a:p>
            <a:pPr lvl="1" defTabSz="457200">
              <a:lnSpc>
                <a:spcPct val="90000"/>
              </a:lnSpc>
              <a:spcBef>
                <a:spcPct val="20000"/>
              </a:spcBef>
              <a:spcAft>
                <a:spcPts val="600"/>
              </a:spcAft>
              <a:buClr>
                <a:srgbClr val="8D1515"/>
              </a:buClr>
              <a:buSzPct val="145000"/>
            </a:pPr>
            <a:endParaRPr lang="en-US" sz="2400"/>
          </a:p>
          <a:p>
            <a:pPr lvl="1" defTabSz="457200">
              <a:lnSpc>
                <a:spcPct val="90000"/>
              </a:lnSpc>
              <a:spcBef>
                <a:spcPct val="20000"/>
              </a:spcBef>
              <a:spcAft>
                <a:spcPts val="600"/>
              </a:spcAft>
              <a:buClr>
                <a:srgbClr val="BC1C1C">
                  <a:lumMod val="75000"/>
                </a:srgbClr>
              </a:buClr>
              <a:buSzPct val="145000"/>
              <a:buFont typeface="Arial"/>
              <a:buChar char="•"/>
            </a:pPr>
            <a:endParaRPr lang="en-US"/>
          </a:p>
        </p:txBody>
      </p:sp>
    </p:spTree>
    <p:extLst>
      <p:ext uri="{BB962C8B-B14F-4D97-AF65-F5344CB8AC3E}">
        <p14:creationId xmlns:p14="http://schemas.microsoft.com/office/powerpoint/2010/main" val="166376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E0F0-7B1D-4513-A312-E836589F1894}"/>
              </a:ext>
            </a:extLst>
          </p:cNvPr>
          <p:cNvSpPr>
            <a:spLocks noGrp="1"/>
          </p:cNvSpPr>
          <p:nvPr>
            <p:ph type="title"/>
          </p:nvPr>
        </p:nvSpPr>
        <p:spPr>
          <a:xfrm>
            <a:off x="1461220" y="770"/>
            <a:ext cx="10018713" cy="1752599"/>
          </a:xfrm>
        </p:spPr>
        <p:txBody>
          <a:bodyPr/>
          <a:lstStyle/>
          <a:p>
            <a:r>
              <a:rPr lang="en-US"/>
              <a:t>Crystal Lattice</a:t>
            </a:r>
          </a:p>
        </p:txBody>
      </p:sp>
      <p:sp>
        <p:nvSpPr>
          <p:cNvPr id="5" name="TextBox 4">
            <a:extLst>
              <a:ext uri="{FF2B5EF4-FFF2-40B4-BE49-F238E27FC236}">
                <a16:creationId xmlns:a16="http://schemas.microsoft.com/office/drawing/2014/main" id="{D609032F-8FA9-4DA1-A8C4-C7C14231B9D7}"/>
              </a:ext>
            </a:extLst>
          </p:cNvPr>
          <p:cNvSpPr txBox="1"/>
          <p:nvPr/>
        </p:nvSpPr>
        <p:spPr>
          <a:xfrm>
            <a:off x="1622522" y="1399308"/>
            <a:ext cx="6006715" cy="7017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t>A</a:t>
            </a:r>
            <a:r>
              <a:rPr lang="en-US" sz="2000"/>
              <a:t> crystal lattice is </a:t>
            </a:r>
            <a:r>
              <a:rPr lang="en-US" sz="2000">
                <a:ea typeface="+mn-lt"/>
                <a:cs typeface="+mn-lt"/>
              </a:rPr>
              <a:t>a solid, regular array of positive and negative ions. </a:t>
            </a:r>
            <a:endParaRPr lang="en-US" sz="2000"/>
          </a:p>
          <a:p>
            <a:pPr marL="285750" indent="-285750">
              <a:buFont typeface="Arial"/>
              <a:buChar char="•"/>
            </a:pPr>
            <a:r>
              <a:rPr lang="en-US" sz="2000"/>
              <a:t>The strength between the cations and anions is lattice energy. </a:t>
            </a:r>
          </a:p>
          <a:p>
            <a:pPr marL="285750" indent="-285750">
              <a:buFont typeface="Arial"/>
              <a:buChar char="•"/>
            </a:pPr>
            <a:r>
              <a:rPr lang="en-US" sz="2000"/>
              <a:t>The structure is</a:t>
            </a:r>
            <a:r>
              <a:rPr lang="en-US" sz="2000">
                <a:ea typeface="+mn-lt"/>
                <a:cs typeface="+mn-lt"/>
              </a:rPr>
              <a:t> a systematic, periodic 3-D array that maximizes the attractive forces among cations and anions while minimizing the repulsive forces. </a:t>
            </a:r>
          </a:p>
          <a:p>
            <a:pPr marL="285750" indent="-285750">
              <a:buFont typeface="Arial"/>
              <a:buChar char="•"/>
            </a:pPr>
            <a:r>
              <a:rPr lang="en-US" sz="2000"/>
              <a:t>Its structure includes an alternating pattern between the cations and anions. </a:t>
            </a:r>
          </a:p>
          <a:p>
            <a:pPr marL="742950" lvl="1" indent="-285750">
              <a:buFont typeface="Arial"/>
              <a:buChar char="•"/>
            </a:pPr>
            <a:r>
              <a:rPr lang="en-US" sz="2000">
                <a:ea typeface="+mn-lt"/>
                <a:cs typeface="+mn-lt"/>
              </a:rPr>
              <a:t>This helps to minimizes the repulsive forces because the attraction and repulsion of each.</a:t>
            </a:r>
          </a:p>
          <a:p>
            <a:pPr marL="285750" indent="-285750">
              <a:buFont typeface="Arial"/>
              <a:buChar char="•"/>
            </a:pPr>
            <a:r>
              <a:rPr lang="en-US" sz="2000">
                <a:ea typeface="+mn-lt"/>
                <a:cs typeface="+mn-lt"/>
              </a:rPr>
              <a:t>Their arrangement varies depending on the ions’ sizes or the radius ratio (the ratio of the radii of the positive to the negative ion)</a:t>
            </a:r>
            <a:endParaRPr lang="en-US" sz="2000"/>
          </a:p>
          <a:p>
            <a:pPr marL="742950" lvl="1" indent="-285750">
              <a:buFont typeface="Arial"/>
              <a:buChar char="•"/>
            </a:pPr>
            <a:r>
              <a:rPr lang="en-US" sz="2000"/>
              <a:t>Cations are smaller than a neutral atom</a:t>
            </a:r>
          </a:p>
          <a:p>
            <a:pPr marL="742950" lvl="1" indent="-285750">
              <a:buFont typeface="Arial"/>
              <a:buChar char="•"/>
            </a:pPr>
            <a:r>
              <a:rPr lang="en-US" sz="2000"/>
              <a:t>Anions are larger than a neutral atom</a:t>
            </a:r>
          </a:p>
          <a:p>
            <a:endParaRPr lang="en-US"/>
          </a:p>
          <a:p>
            <a:endParaRPr lang="en-US"/>
          </a:p>
          <a:p>
            <a:endParaRPr lang="en-US"/>
          </a:p>
          <a:p>
            <a:endParaRPr lang="en-US"/>
          </a:p>
          <a:p>
            <a:endParaRPr lang="en-US"/>
          </a:p>
          <a:p>
            <a:endParaRPr lang="en-US"/>
          </a:p>
          <a:p>
            <a:endParaRPr lang="en-US"/>
          </a:p>
        </p:txBody>
      </p:sp>
      <p:pic>
        <p:nvPicPr>
          <p:cNvPr id="8" name="Picture 8" descr="A picture containing indoor, wooden, wood, surface&#10;&#10;Description automatically generated">
            <a:extLst>
              <a:ext uri="{FF2B5EF4-FFF2-40B4-BE49-F238E27FC236}">
                <a16:creationId xmlns:a16="http://schemas.microsoft.com/office/drawing/2014/main" id="{17C99262-E83E-4F43-9C6C-D20EED922455}"/>
              </a:ext>
            </a:extLst>
          </p:cNvPr>
          <p:cNvPicPr>
            <a:picLocks noChangeAspect="1"/>
          </p:cNvPicPr>
          <p:nvPr/>
        </p:nvPicPr>
        <p:blipFill>
          <a:blip r:embed="rId2"/>
          <a:stretch>
            <a:fillRect/>
          </a:stretch>
        </p:blipFill>
        <p:spPr>
          <a:xfrm>
            <a:off x="7622358" y="1711615"/>
            <a:ext cx="4213224" cy="4058226"/>
          </a:xfrm>
          <a:prstGeom prst="rect">
            <a:avLst/>
          </a:prstGeom>
        </p:spPr>
      </p:pic>
    </p:spTree>
    <p:extLst>
      <p:ext uri="{BB962C8B-B14F-4D97-AF65-F5344CB8AC3E}">
        <p14:creationId xmlns:p14="http://schemas.microsoft.com/office/powerpoint/2010/main" val="2641135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DD1F-A1B9-42AC-80B0-37B746CA58FD}"/>
              </a:ext>
            </a:extLst>
          </p:cNvPr>
          <p:cNvSpPr>
            <a:spLocks noGrp="1"/>
          </p:cNvSpPr>
          <p:nvPr>
            <p:ph type="title"/>
          </p:nvPr>
        </p:nvSpPr>
        <p:spPr>
          <a:xfrm>
            <a:off x="1484312" y="685800"/>
            <a:ext cx="5747778" cy="1752599"/>
          </a:xfrm>
        </p:spPr>
        <p:txBody>
          <a:bodyPr>
            <a:normAutofit/>
          </a:bodyPr>
          <a:lstStyle/>
          <a:p>
            <a:pPr>
              <a:lnSpc>
                <a:spcPct val="90000"/>
              </a:lnSpc>
            </a:pPr>
            <a:r>
              <a:rPr lang="en-US">
                <a:ea typeface="+mj-lt"/>
                <a:cs typeface="+mj-lt"/>
              </a:rPr>
              <a:t>Representing an Ionic Solid with a Particulate Model</a:t>
            </a:r>
            <a:endParaRPr lang="en-US"/>
          </a:p>
        </p:txBody>
      </p:sp>
      <p:sp>
        <p:nvSpPr>
          <p:cNvPr id="3" name="Content Placeholder 2">
            <a:extLst>
              <a:ext uri="{FF2B5EF4-FFF2-40B4-BE49-F238E27FC236}">
                <a16:creationId xmlns:a16="http://schemas.microsoft.com/office/drawing/2014/main" id="{722A6EEA-144F-4FFC-9EA9-441784D52843}"/>
              </a:ext>
            </a:extLst>
          </p:cNvPr>
          <p:cNvSpPr>
            <a:spLocks noGrp="1"/>
          </p:cNvSpPr>
          <p:nvPr>
            <p:ph idx="1"/>
          </p:nvPr>
        </p:nvSpPr>
        <p:spPr>
          <a:xfrm>
            <a:off x="1484311" y="2666999"/>
            <a:ext cx="5747778" cy="3124201"/>
          </a:xfrm>
        </p:spPr>
        <p:txBody>
          <a:bodyPr>
            <a:normAutofit/>
          </a:bodyPr>
          <a:lstStyle/>
          <a:p>
            <a:r>
              <a:rPr lang="en-US" b="1">
                <a:ea typeface="+mn-lt"/>
                <a:cs typeface="+mn-lt"/>
              </a:rPr>
              <a:t>Step 1:</a:t>
            </a:r>
            <a:r>
              <a:rPr lang="en-US">
                <a:ea typeface="+mn-lt"/>
                <a:cs typeface="+mn-lt"/>
              </a:rPr>
              <a:t> Identify the cation and anion</a:t>
            </a:r>
          </a:p>
          <a:p>
            <a:pPr>
              <a:buClr>
                <a:srgbClr val="8D1515"/>
              </a:buClr>
            </a:pPr>
            <a:r>
              <a:rPr lang="en-US" b="1">
                <a:ea typeface="+mn-lt"/>
                <a:cs typeface="+mn-lt"/>
              </a:rPr>
              <a:t>Step 2:</a:t>
            </a:r>
            <a:r>
              <a:rPr lang="en-US">
                <a:ea typeface="+mn-lt"/>
                <a:cs typeface="+mn-lt"/>
              </a:rPr>
              <a:t> Estimate relative sizes</a:t>
            </a:r>
          </a:p>
          <a:p>
            <a:pPr>
              <a:buClr>
                <a:srgbClr val="8D1515"/>
              </a:buClr>
            </a:pPr>
            <a:r>
              <a:rPr lang="en-US" b="1">
                <a:ea typeface="+mn-lt"/>
                <a:cs typeface="+mn-lt"/>
              </a:rPr>
              <a:t>Step 3:</a:t>
            </a:r>
            <a:r>
              <a:rPr lang="en-US">
                <a:ea typeface="+mn-lt"/>
                <a:cs typeface="+mn-lt"/>
              </a:rPr>
              <a:t> Arrange them to maximize attractions and minimize repulsions</a:t>
            </a:r>
            <a:endParaRPr lang="en-US"/>
          </a:p>
        </p:txBody>
      </p:sp>
      <p:sp>
        <p:nvSpPr>
          <p:cNvPr id="10" name="Rounded Rectangle 6">
            <a:extLst>
              <a:ext uri="{FF2B5EF4-FFF2-40B4-BE49-F238E27FC236}">
                <a16:creationId xmlns:a16="http://schemas.microsoft.com/office/drawing/2014/main" id="{76EA2C90-60F8-4185-BF44-DE623DFAD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chart&#10;&#10;Description automatically generated">
            <a:extLst>
              <a:ext uri="{FF2B5EF4-FFF2-40B4-BE49-F238E27FC236}">
                <a16:creationId xmlns:a16="http://schemas.microsoft.com/office/drawing/2014/main" id="{8DC8807A-8710-471B-8BC0-505119F2AC06}"/>
              </a:ext>
            </a:extLst>
          </p:cNvPr>
          <p:cNvPicPr>
            <a:picLocks noChangeAspect="1"/>
          </p:cNvPicPr>
          <p:nvPr/>
        </p:nvPicPr>
        <p:blipFill>
          <a:blip r:embed="rId3"/>
          <a:stretch>
            <a:fillRect/>
          </a:stretch>
        </p:blipFill>
        <p:spPr>
          <a:xfrm>
            <a:off x="7914358" y="873221"/>
            <a:ext cx="3267773" cy="2452754"/>
          </a:xfrm>
          <a:prstGeom prst="rect">
            <a:avLst/>
          </a:prstGeom>
        </p:spPr>
      </p:pic>
      <p:pic>
        <p:nvPicPr>
          <p:cNvPr id="5" name="Picture 5">
            <a:extLst>
              <a:ext uri="{FF2B5EF4-FFF2-40B4-BE49-F238E27FC236}">
                <a16:creationId xmlns:a16="http://schemas.microsoft.com/office/drawing/2014/main" id="{A5400276-E3B0-47C5-BF7D-A61CE25059D5}"/>
              </a:ext>
            </a:extLst>
          </p:cNvPr>
          <p:cNvPicPr>
            <a:picLocks noChangeAspect="1"/>
          </p:cNvPicPr>
          <p:nvPr/>
        </p:nvPicPr>
        <p:blipFill>
          <a:blip r:embed="rId4"/>
          <a:stretch>
            <a:fillRect/>
          </a:stretch>
        </p:blipFill>
        <p:spPr>
          <a:xfrm>
            <a:off x="7975933" y="3367415"/>
            <a:ext cx="3152319" cy="2368088"/>
          </a:xfrm>
          <a:prstGeom prst="rect">
            <a:avLst/>
          </a:prstGeom>
        </p:spPr>
      </p:pic>
    </p:spTree>
    <p:extLst>
      <p:ext uri="{BB962C8B-B14F-4D97-AF65-F5344CB8AC3E}">
        <p14:creationId xmlns:p14="http://schemas.microsoft.com/office/powerpoint/2010/main" val="285375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C6DCE3-F704-403A-A46E-D519FB03E315}"/>
              </a:ext>
            </a:extLst>
          </p:cNvPr>
          <p:cNvSpPr/>
          <p:nvPr/>
        </p:nvSpPr>
        <p:spPr>
          <a:xfrm>
            <a:off x="0" y="-60435"/>
            <a:ext cx="12307613" cy="6978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9EE6BA-BF7F-49BF-8D81-46C503F66303}"/>
              </a:ext>
            </a:extLst>
          </p:cNvPr>
          <p:cNvSpPr>
            <a:spLocks noGrp="1"/>
          </p:cNvSpPr>
          <p:nvPr>
            <p:ph idx="1"/>
          </p:nvPr>
        </p:nvSpPr>
        <p:spPr>
          <a:xfrm>
            <a:off x="202048" y="-65691"/>
            <a:ext cx="11437609" cy="2288630"/>
          </a:xfrm>
        </p:spPr>
        <p:txBody>
          <a:bodyPr/>
          <a:lstStyle/>
          <a:p>
            <a:r>
              <a:rPr lang="en-US"/>
              <a:t>Which ionic compound has the highest lattice energy? (a) MgO vs </a:t>
            </a:r>
            <a:r>
              <a:rPr lang="en-US" err="1"/>
              <a:t>NaF</a:t>
            </a:r>
            <a:r>
              <a:rPr lang="en-US"/>
              <a:t>  (b) </a:t>
            </a:r>
            <a:r>
              <a:rPr lang="en-US" err="1"/>
              <a:t>NaF</a:t>
            </a:r>
            <a:r>
              <a:rPr lang="en-US"/>
              <a:t> vs </a:t>
            </a:r>
            <a:r>
              <a:rPr lang="en-US" err="1"/>
              <a:t>KCl</a:t>
            </a:r>
            <a:endParaRPr lang="en-US"/>
          </a:p>
        </p:txBody>
      </p:sp>
      <p:sp>
        <p:nvSpPr>
          <p:cNvPr id="2" name="Title 1">
            <a:extLst>
              <a:ext uri="{FF2B5EF4-FFF2-40B4-BE49-F238E27FC236}">
                <a16:creationId xmlns:a16="http://schemas.microsoft.com/office/drawing/2014/main" id="{36876A9E-9F2A-40D6-9AC6-A8DBA70DEE4C}"/>
              </a:ext>
            </a:extLst>
          </p:cNvPr>
          <p:cNvSpPr>
            <a:spLocks noGrp="1"/>
          </p:cNvSpPr>
          <p:nvPr>
            <p:ph type="title"/>
          </p:nvPr>
        </p:nvSpPr>
        <p:spPr>
          <a:xfrm>
            <a:off x="202049" y="-454573"/>
            <a:ext cx="10018713" cy="1752599"/>
          </a:xfrm>
        </p:spPr>
        <p:txBody>
          <a:bodyPr/>
          <a:lstStyle/>
          <a:p>
            <a:pPr algn="l"/>
            <a:r>
              <a:rPr lang="en-US"/>
              <a:t>Practice Problem</a:t>
            </a:r>
          </a:p>
        </p:txBody>
      </p:sp>
      <p:sp>
        <p:nvSpPr>
          <p:cNvPr id="5" name="TextBox 4">
            <a:extLst>
              <a:ext uri="{FF2B5EF4-FFF2-40B4-BE49-F238E27FC236}">
                <a16:creationId xmlns:a16="http://schemas.microsoft.com/office/drawing/2014/main" id="{6A55DCFB-7939-4D43-A9A6-B865F26A5825}"/>
              </a:ext>
            </a:extLst>
          </p:cNvPr>
          <p:cNvSpPr txBox="1"/>
          <p:nvPr/>
        </p:nvSpPr>
        <p:spPr>
          <a:xfrm>
            <a:off x="6096000" y="1623849"/>
            <a:ext cx="5675584" cy="778675"/>
          </a:xfrm>
          <a:prstGeom prst="rect">
            <a:avLst/>
          </a:prstGeom>
          <a:no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20000"/>
              </a:spcBef>
              <a:spcAft>
                <a:spcPts val="600"/>
              </a:spcAft>
            </a:pPr>
            <a:r>
              <a:rPr lang="en-US" sz="2400">
                <a:ea typeface="+mn-lt"/>
                <a:cs typeface="+mn-lt"/>
              </a:rPr>
              <a:t>Hint: Using  LE= k(Q1Q2)/R  will be helpful</a:t>
            </a:r>
            <a:endParaRPr lang="en-US" sz="2400"/>
          </a:p>
          <a:p>
            <a:pPr algn="l"/>
            <a:endParaRPr lang="en-US"/>
          </a:p>
        </p:txBody>
      </p:sp>
    </p:spTree>
    <p:extLst>
      <p:ext uri="{BB962C8B-B14F-4D97-AF65-F5344CB8AC3E}">
        <p14:creationId xmlns:p14="http://schemas.microsoft.com/office/powerpoint/2010/main" val="3432189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0F28C9D35107469E2E0B94931BE03D" ma:contentTypeVersion="9" ma:contentTypeDescription="Create a new document." ma:contentTypeScope="" ma:versionID="1c5efc6da47057cdea5166a53cef4cd4">
  <xsd:schema xmlns:xsd="http://www.w3.org/2001/XMLSchema" xmlns:xs="http://www.w3.org/2001/XMLSchema" xmlns:p="http://schemas.microsoft.com/office/2006/metadata/properties" xmlns:ns2="74c239f6-809a-4746-ad0a-495062a0eeb6" targetNamespace="http://schemas.microsoft.com/office/2006/metadata/properties" ma:root="true" ma:fieldsID="6c1718b0ec826716e1cabf2a81da5b09" ns2:_="">
    <xsd:import namespace="74c239f6-809a-4746-ad0a-495062a0eeb6"/>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c239f6-809a-4746-ad0a-495062a0eeb6"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74c239f6-809a-4746-ad0a-495062a0eeb6" xsi:nil="true"/>
  </documentManagement>
</p:properties>
</file>

<file path=customXml/itemProps1.xml><?xml version="1.0" encoding="utf-8"?>
<ds:datastoreItem xmlns:ds="http://schemas.openxmlformats.org/officeDocument/2006/customXml" ds:itemID="{43928770-726C-42A9-AC52-A82B75F8FAA4}"/>
</file>

<file path=customXml/itemProps2.xml><?xml version="1.0" encoding="utf-8"?>
<ds:datastoreItem xmlns:ds="http://schemas.openxmlformats.org/officeDocument/2006/customXml" ds:itemID="{58CB814C-34E3-47EE-BAD9-23B611ECAC4D}"/>
</file>

<file path=customXml/itemProps3.xml><?xml version="1.0" encoding="utf-8"?>
<ds:datastoreItem xmlns:ds="http://schemas.openxmlformats.org/officeDocument/2006/customXml" ds:itemID="{F8B1B539-E58A-48CB-90D3-4F0F9BA353C2}"/>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Parallax</vt:lpstr>
      <vt:lpstr>Ionic Bonding</vt:lpstr>
      <vt:lpstr>Ionic Bonds </vt:lpstr>
      <vt:lpstr>Octet Rule</vt:lpstr>
      <vt:lpstr>Characteristics of Ionic Compounds </vt:lpstr>
      <vt:lpstr>Predicting the Chemical Formula of Elements that Form an Ionic Bond</vt:lpstr>
      <vt:lpstr>Lattice Energy</vt:lpstr>
      <vt:lpstr>Crystal Lattice</vt:lpstr>
      <vt:lpstr>Representing an Ionic Solid with a Particulate Model</vt:lpstr>
      <vt:lpstr>Practice Problem</vt:lpstr>
      <vt:lpstr>Practice Problem</vt:lpstr>
      <vt:lpstr>Kahoot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2021-11-29T17:46:37Z</dcterms:created>
  <dcterms:modified xsi:type="dcterms:W3CDTF">2021-12-07T14:49:56Z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0x010100C70F28C9D35107469E2E0B94931BE03D</vt:lpwstr>
  </property>
</Properties>
</file>