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notesSlides/notesSlide8.xml" ContentType="application/vnd.openxmlformats-officedocument.presentationml.notesSlide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61" r:id="rId4"/>
    <p:sldId id="262" r:id="rId5"/>
    <p:sldId id="259" r:id="rId6"/>
    <p:sldId id="263" r:id="rId7"/>
    <p:sldId id="264" r:id="rId8"/>
    <p:sldId id="345" r:id="rId9"/>
    <p:sldId id="346" r:id="rId10"/>
    <p:sldId id="265" r:id="rId11"/>
    <p:sldId id="267" r:id="rId12"/>
    <p:sldId id="348" r:id="rId13"/>
    <p:sldId id="349" r:id="rId14"/>
    <p:sldId id="268" r:id="rId15"/>
    <p:sldId id="347" r:id="rId16"/>
    <p:sldId id="274" r:id="rId17"/>
    <p:sldId id="275" r:id="rId18"/>
    <p:sldId id="387" r:id="rId19"/>
    <p:sldId id="386" r:id="rId20"/>
    <p:sldId id="385" r:id="rId21"/>
    <p:sldId id="276" r:id="rId22"/>
    <p:sldId id="279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5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0:01.14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4921,'11'13'462,"-8"-9"-326,1-1 0,-1 1 0,0 0 0,0 0 0,-1 1 0,1-1 0,-1 0 0,0 1 1,0-1-1,0 1 0,-1 0 0,0 0 0,1-1 0,-2 1 0,2 9 0,6 301 3500,-5-262-3102,13 67 0,1 36-189,-17-144-341,0-8-43,-1-1-1,1 0 0,0 0 0,0 0 0,0 0 1,1 1-1,-1-1 0,1 0 0,-1 0 0,1 0 1,0 0-1,2 4 0,0-13-900,-1-11-486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0:07.74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562 304 3417,'-34'-144'1389,"33"138"-1282,0 0 1,0 0-1,1-1 0,-1 1 0,2 0 0,-1-1 0,0 1 0,1 0 1,0-1-1,1 1 0,2-7 0,1-4 122,-1 1 48,-3 12-120,1-1 0,-1 0 1,0 1-1,-1-1 0,1 0 1,-1-5-1,0 9-137,0 1 0,0 0-1,0 0 1,0-1 0,0 1 0,0 0-1,0 0 1,0-1 0,0 1 0,0 0 0,-1 0-1,1-1 1,0 1 0,0 0 0,0 0-1,0-1 1,0 1 0,-1 0 0,1 0 0,0 0-1,0 0 1,0-1 0,-1 1 0,1 0-1,0 0 1,0 0 0,-1 0 0,1 0 0,0-1-1,0 1 1,-1 0 0,1 0 0,0 0-1,0 0 1,-1 0 0,1 0 0,0 0-1,0 0 1,-1 0 0,1 0 0,0 0 0,-1 0-1,1 0 1,0 0 0,0 1 0,-1-1-1,1 0 1,0 0 0,0 0 0,-1 0 0,1 0-1,0 1 1,-16 12 734,-207 266 2149,175-209-2628,-72 139 1,93-151-251,2 1-1,3 1 1,-16 71-1,31-104-21,3 1 0,0 0 0,1 0 0,2 0 0,1 0 0,1 0 0,2 0 0,0 0 0,8 27 0,-4-32-71,0 0 1,1-1-1,2-1 1,0 1 0,1-1-1,1-1 1,1 0-1,0-1 1,2-1-1,0 0 1,20 18-1,-10-15-303,0-1 0,2-1 0,51 28 0,85 29-1860,-148-69 2003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0:29.09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0 149 3681,'20'2'914,"-1"-1"0,23-2 0,-17 1-261,-16 0-353,-1 0 0,0 0 0,0-1 0,0 0-1,15-5 1,24-6 790,-32 9-744,0-1 0,22-9 0,-33 12-313,-1-1 1,1 0 0,-1 0-1,0 0 1,0 0-1,0 0 1,0-1 0,0 1-1,0-1 1,-1 1 0,1-1-1,-1 0 1,0 0 0,0-1-1,2-3 1,-3 5-31,0 1 1,0-1-1,0 1 0,-1-1 1,1 0-1,-1 1 0,1-1 0,-1 0 1,1 0-1,-1 1 0,0-1 1,0 0-1,0 0 0,0 1 1,0-1-1,0 0 0,-1 0 0,1 1 1,0-1-1,-1 0 0,1 0 1,-1 1-1,0-1 0,0 1 0,0-1 1,0 1-1,0-1 0,0 1 1,0-1-1,0 1 0,0 0 0,0 0 1,-1-1-1,1 1 0,-1 0 1,1 0-1,-1 0 0,1 1 1,-1-1-1,-2-1 0,-1 1-1,1 0 0,-1-1-1,0 2 1,0-1 0,0 0 0,0 1 0,0 0-1,0 0 1,0 1 0,1 0 0,-1-1 0,0 1-1,-8 3 1,12-3-1,-27 9 95,2 1-1,-48 28 0,67-34-20,0-1 0,1 1 0,0 0 0,0 0 0,0 1 0,1 0 0,-1 0 0,1 0 0,1 0 0,-1 1 0,1 0 0,1 0 0,-1 0 0,1 0 0,-4 14 0,6-18-39,1 1 0,0-1 0,0 0-1,0 1 1,0-1 0,0 1 0,1-1 0,0 1 0,-1-1-1,1 0 1,0 0 0,1 1 0,-1-1 0,1 0-1,-1 0 1,1 0 0,0 0 0,0 0 0,0-1 0,0 1-1,1-1 1,-1 1 0,1-1 0,-1 0 0,1 0-1,0 0 1,5 3 0,3 1-5,1 1-1,1-1 1,-1-1 0,1 0-1,23 5 1,-21-7-251,1 0 1,1 0-1,-1-2 0,0 0 1,0 0-1,1-2 0,-1 0 1,0-1-1,0 0 0,0-2 1,0 0-1,0 0 0,25-12 1,-6-4-1455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0:29.53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41 72 5601,'67'-64'1885,"-67"64"-1868,0 0 1,0 0-1,1 0 1,-1 0-1,0 0 1,0 0-1,0 0 1,1 0-1,-1-1 1,0 1-1,0 0 1,0 0-1,0 0 1,1 0-1,-1 0 1,0-1-1,0 1 1,0 0-1,0 0 1,0 0-1,0-1 1,1 1-1,-1 0 1,0 0-1,0 0 1,0-1-1,0 1 1,0 0 0,0 0-1,0 0 1,0-1-1,0 1 1,0 0-1,0 0 1,0-1-1,0 1 1,0 0-1,0 0 1,0 0-1,0-1 1,-1 1-1,-10 4 506,-17 13 362,22-11-770,0 0 1,0-1 0,0 2-1,1-1 1,0 1 0,0 0-1,0 0 1,1 0-1,0 0 1,0 1 0,1 0-1,0 0 1,1 0 0,0 0-1,0 0 1,0 0-1,1 1 1,0-1 0,1 0-1,0 1 1,0-1 0,1 1-1,0-1 1,1 0 0,-1 1-1,2-1 1,-1 0-1,1 0 1,0-1 0,1 1-1,0-1 1,0 1 0,7 8-1,-4-7-136,0-1 0,1 1 0,0-2 0,1 1 0,-1-1 0,1 0-1,1-1 1,16 9 0,-19-12-189,0 0 0,0-1-1,1 1 1,-1-2 0,1 1-1,0-1 1,0 0 0,-1 0 0,1-1-1,0 0 1,0-1 0,-1 1 0,12-4-1,21-7-1333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0:29.89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91 34 5681,'-1'0'290,"0"-1"0,1 1 0,-1 1 0,0-1 0,0 0 0,0 0 0,0 0 0,0 0 0,0 1 0,0-1 0,0 0 0,0 1 0,0-1 0,1 1 0,-1-1 0,-1 1 0,-11 19 477,10-15-740,2-4-7,-9 16 202,0 0 1,1 1-1,1 0 0,-8 27 1,15-40-171,0-1 0,0 0 0,1 1 0,-1-1 0,1 0 0,0 1 0,0-1 0,0 1 0,1-1 0,-1 0 0,1 1 0,3 6 0,-3-8-28,1-1 0,-1 1 0,1-1 0,0 0 0,0 1 0,0-1 0,0 0 0,0 0 0,0-1 0,0 1 0,1 0 0,-1-1 0,1 0 0,-1 1 0,1-1 0,0 0 0,-1 0-1,1 0 1,0-1 0,0 1 0,0-1 0,3 1 0,-1 0 8,0-1-1,1 0 1,-1 0-1,0 0 1,0 0-1,0-1 1,0 1-1,0-2 1,0 1-1,0 0 1,0-1-1,-1 0 1,1 0-1,0 0 1,-1-1 0,6-3-1,-7 3-29,0 0 0,0 0 0,0 0-1,0 0 1,-1 0 0,0-1 0,1 1 0,-1-1 0,0 1 0,-1-1-1,1 0 1,-1 0 0,1 0 0,-1 0 0,0 0 0,-1 0 0,1 0 0,-1 0-1,0 0 1,0-8 0,-2-3-97,0 0 0,-1-1 0,0 1 0,-1 0 0,-1 1 0,0-1-1,-1 1 1,-1 0 0,-10-16 0,17 29 61,-1 1 1,1-1-1,-1 0 0,1 1 0,-1-1 0,1 0 1,-1 1-1,1-1 0,-1 1 0,0-1 0,1 1 1,-1-1-1,0 1 0,1-1 0,-1 1 0,0 0 1,0-1-1,0 1 0,1 0 0,-1 0 0,0 0 0,0-1 1,0 1-1,1 0 0,-1 0 0,0 0 0,0 0 1,-1 1-1,1-1-59,-1 1 0,1 0-1,0 0 1,-1 0 0,1 0 0,0 0 0,0 0 0,0 0-1,0 0 1,0 0 0,0 0 0,0 0 0,-1 2 0,-9 16-1129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0:30.45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0 173 4649,'5'6'1321,"-1"-2"-935,-1 0 0,1 1 1,-1-1-1,0 1 0,0 0 1,-1 0-1,3 5 1,-5-10-345,0 1 0,0-1 1,0 0-1,0 0 1,1 0-1,-1 0 0,0 1 1,0-1-1,0 0 1,0 0-1,0 0 0,0 0 1,0 1-1,0-1 1,0 0-1,0 0 0,0 1 1,0-1-1,0 0 1,0 0-1,0 0 1,0 1-1,0-1 0,0 0 1,0 0-1,0 0 1,0 1-1,0-1 0,0 0 1,0 0-1,0 0 1,0 1-1,0-1 0,0 0 1,-1 0-1,1 0 1,0 0-1,0 1 0,0-1 1,0 0-1,0 0 1,-1 0-1,1 0 0,0 0 1,0 0-1,0 0 1,-1 1-1,1-1 0,0 0 1,0 0-1,0 0 1,-1 0-1,1 0 0,0 0 1,-1-1 19,1 1 0,-1-1 0,1 1 0,-1-1 0,1 0 0,0 1 0,-1-1 0,1 0 0,0 1 0,0-1 0,-1 0 0,1 1 0,0-1 0,0 0 0,0 1 0,0-1 0,0 0 0,0 0 0,0 1 0,0-1 0,0-1 0,0-6-51,1-1 0,0 1 0,1 0 0,0-1 0,0 1 0,0 0 0,6-11 1,-6 14-7,2-3-1,0 0 0,0 1-1,1-1 1,0 1 0,1 0 0,-1 0 0,1 0 0,1 1 0,-1 0 0,9-6 0,-1 0 10,-9 8-12,1 0 0,-1 0-1,1 0 1,0 1 0,0 0-1,0 0 1,0 0 0,1 1-1,11-3 1,-16 5-2,0-1 1,0 1-1,1 0 0,-1-1 0,0 1 0,0 0 1,0 0-1,0 1 0,1-1 0,-1 0 0,0 1 1,0-1-1,0 1 0,0 0 0,0 0 0,0 0 1,0 0-1,0 0 0,0 0 0,-1 0 0,1 0 1,0 1-1,-1-1 0,1 1 0,-1-1 0,1 1 1,-1 0-1,0 0 0,0 0 0,1-1 0,-1 1 1,-1 0-1,2 3 0,1 6 1,-1-1 0,0 0 0,0 1-1,-1-1 1,-1 1 0,0 0 0,0-1 0,-1 1 0,-1 0 0,-4 17-1,8-31 19,0 0-1,0 0 1,1 0-1,-1 0 0,1 0 1,-1 0-1,1 0 0,0 1 1,0 0-1,0-1 1,7-2-1,11-11 28,-6 5-46,1-2-3,1 0 0,1 2 0,0 0 0,30-14 0,-37 21 10,1 0-1,0 1 1,0 0-1,0 1 1,0 1-1,0-1 1,0 2-1,0 0 0,0 0 1,0 1-1,0 1 1,0 0-1,23 6 1,-29-6 4,0 0 0,-1 0 0,1 1 0,-1 0 0,1 0 0,-1 0 1,0 0-1,0 1 0,0 0 0,0 0 0,-1 0 0,0 1 0,0-1 0,0 1 1,0 0-1,-1 0 0,0 0 0,0 1 0,0-1 0,-1 1 0,1 0 1,-1 0-1,-1 0 0,1 0 0,-1 0 0,0 0 0,0 0 0,-1 0 0,0 6 1,-6 64-2056,7-67 581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0:30.84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37 141 7434,'45'-16'3799,"-34"12"-3643,0 1 0,0-1 0,13-8 0,-22 11-150,0 0 0,0 0 1,0 0-1,0-1 1,0 1-1,-1-1 0,1 0 1,0 1-1,-1-1 1,0 0-1,1 0 0,-1 0 1,0 0-1,0 0 1,0 0-1,0 0 0,0 0 1,0 0-1,-1-1 0,1 1 1,0-3-1,-1 2-6,-1 1 0,1 0 0,0-1 0,-1 1 0,0-1 0,1 1 0,-1 0-1,0 0 1,0-1 0,0 1 0,-1 0 0,1 0 0,0 0 0,-1 0 0,1 0 0,-1 1-1,0-1 1,0 0 0,1 1 0,-1-1 0,0 1 0,0 0 0,-4-2 0,4 1 8,0 1 0,-1 0 0,0 0 0,1-1 0,-1 2 0,0-1 0,1 0 0,-1 0 0,0 1 0,0 0 0,1-1 0,-1 1 1,0 0-1,0 1 0,0-1 0,0 0 0,1 1 0,-1-1 0,-5 3 0,3 0 79,-1 1 1,1 0-1,0 0 1,0 0-1,0 1 1,1 0-1,0 0 1,-1 0-1,2 0 1,-1 1-1,1-1 1,-1 1-1,2 0 1,-1 0-1,1 0 1,-1 1-1,2-1 1,-2 9-1,1-9-28,1 1 0,0 0 0,1-1 0,0 1-1,0 0 1,0 0 0,1-1 0,0 1 0,0 0 0,1-1 0,0 1 0,0-1-1,0 1 1,1-1 0,0 0 0,0 0 0,7 9 0,-7-12-132,0 0 1,0 0-1,1 0 0,-1 0 1,1-1-1,0 0 1,-1 1-1,1-1 1,0-1-1,0 1 0,1 0 1,-1-1-1,0 0 1,0 0-1,1 0 0,-1-1 1,0 1-1,1-1 1,-1 0-1,1 0 0,-1-1 1,0 1-1,1-1 1,6-2-1,4-1-499,0-1-1,-1-1 1,1 0 0,-1-1-1,21-13 1,61-43-1962,-44 32 1048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0:31.21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352 0 5729,'-42'20'4568,"17"-8"-3874,0 0 1,1 2 0,-23 16 0,45-28-635,0 0 0,-1 0 0,1 0 0,0 0 0,1 0-1,-1 0 1,0 1 0,1-1 0,-1 1 0,1-1 0,-1 1 0,0 3 0,2-5-34,-1 1 0,1-1 0,0 1 0,0 0 0,0-1 0,0 1 0,0-1 0,0 1 0,0-1 0,1 1-1,-1 0 1,1-1 0,-1 1 0,1-1 0,-1 0 0,1 1 0,0-1 0,0 1 0,-1-1 0,1 0 0,0 0 0,2 3 0,28 30 394,-2 2 0,30 48-1,-56-80-382,-1 0 1,1 0-1,-1 1 0,0-1 0,-1 0 0,1 1 0,-1-1 0,0 1 1,0-1-1,1 10 0,-2-12-30,0 0-1,-1 0 1,1 1 0,0-1-1,-1 0 1,1 0 0,-1 0 0,0 0-1,0-1 1,0 1 0,0 0-1,0 0 1,0 0 0,0-1-1,-1 1 1,1-1 0,0 1 0,-1-1-1,1 1 1,-1-1 0,0 0-1,0 0 1,1 1 0,-1-1-1,-4 1 1,-7 3-44,0 0 0,-1-1 0,0-1 1,0 0-1,-24 2 0,-75-3-1133,50-3-2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0:34.68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700 52 3313,'100'-39'1835,"-87"32"310,-13 7-2120,0 0 0,0-1 0,0 1 0,0 0 1,0 0-1,0 0 0,0 0 0,0 0 0,0 0 0,0-1 0,0 1 0,0 0 0,0 0 0,0 0 1,0 0-1,0 0 0,0 0 0,0 0 0,0-1 0,0 1 0,0 0 0,0 0 0,0 0 1,0 0-1,0 0 0,-1 0 0,1 0 0,0 0 0,0-1 0,0 1 0,0 0 0,0 0 0,0 0 1,0 0-1,0 0 0,-1 0 0,1 0 0,0 0 0,0 0 0,0 0 0,0 0 0,0 0 1,0 0-1,0 0 0,-1 0 0,1 0 0,-20-2 2067,-15 5-1676,-58 10 1,61-7-185,-322 81 889,146-31-908,186-52-187,18-4-18,1 0 0,-1 0 0,1 1-1,-1 0 1,1-1 0,-1 2 0,1-1 0,0 0 0,-1 0-1,1 1 1,-4 3 223,7-5-216,1 0 1,0 0 0,0 0-1,0 0 1,-1 0 0,1 1-1,0-1 1,0 0-1,-1 1 1,1-1 0,0 0-1,0 1 1,-1-1 0,1 1-1,-1-1 1,1 1-1,0-1 1,-1 1 0,1 0-1,-1-1 1,1 1 0,-1 0-1,1-1 1,-1 1 0,0 0-1,1 0 1,-1-1-1,0 1 1,0 0 0,1 0-1,-1 0 1,9 18 111,0-5-55,-3-4-11,0-1 1,-1 1-1,0 0 0,-1 0 1,0 1-1,0-1 0,-1 1 0,1 12 1,3 26 265,-3-9 38,17 65 0,-18-93-321,1 0-1,0 0 1,1-1 0,0 0 0,1 0 0,0 0-1,1-1 1,0 0 0,16 17 0,-7-12 8,-11-11-25,-1 0 0,1 0 0,-1 1-1,0 0 1,0-1 0,0 2 0,0-1-1,-1 0 1,0 1 0,0-1-1,-1 1 1,4 10 0,-6-15-28,0-1 1,0 0 0,0 1-1,0-1 1,0 0-1,0 1 1,0-1 0,0 0-1,0 1 1,0-1-1,0 0 1,0 1 0,1-1-1,-1 0 1,0 1-1,0-1 1,0 0 0,0 1-1,1-1 1,-1 0-1,0 0 1,0 1 0,1-1-1,-1 0 1,0 0-1,0 1 1,1-1 0,-1 0-1,0 0 1,1 0-1,-1 0 1,0 1 0,1-1-1,-1 0 1,0 0-1,1 0 1,-1 0 0,0 0-1,1 0 1,171-36 7,28-2-587,-113 29-3197,-76 7 2220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0:35.02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0 111 5593,'6'-2'2137,"8"0"-1449,13-7-200,15-5-32,9 3 16,7-4-112,3 4-112,3 1-152,-8-3-80,0 2-424,-9-2-352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0:35.52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102 107 4769,'-102'-7'2168,"117"2"-767,5 1-433,18-2-88,7-3 72,29-3-63,13 3-65,35 1-200,17 3-104,6 5-192,-3-5-152,-19-3-256,-14-1-328,-19 0-960,-7-2 2528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0:37.10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467 15 4721,'31'37'2950,"-48"-55"-1718,14 15-1105,-1 0 0,1 0-1,-1 1 1,0-1 0,0 1 0,0 0-1,0 0 1,0 0 0,-1 1 0,1-1-1,-9 0 1,0-1 267,-1 1 0,-23 1 0,20 2-262,0 0 0,0 2 0,0 0 0,1 1 0,-1 1-1,1 0 1,0 1 0,0 1 0,1 0 0,0 1-1,0 1 1,1 0 0,0 1 0,1 1 0,0 0-1,1 1 1,0 0 0,0 0 0,2 2 0,-1-1-1,2 1 1,0 1 0,-9 18 0,15-24-72,-1 1-1,1-1 1,0 1 0,1 0 0,0-1-1,1 1 1,0 0 0,1 0-1,0 0 1,0 0 0,1 0 0,3 14-1,-3-17-39,1 1 0,1-1 0,-1 0 0,1 0 0,0 0-1,1 0 1,-1-1 0,1 1 0,1-1 0,-1 0 0,1 0-1,0 0 1,1-1 0,-1 0 0,1 0 0,0 0 0,7 4-1,1-3-8,-1 0-1,1 0 0,1-1 0,-1-1 0,0-1 0,1 0 0,0 0 0,0-2 0,26 0 1,-8-1-320,0-3 0,0 0 0,44-12-1,-59 11-467,29-13-1,5-10-1617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0:08.32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191 10 5761,'138'-9'2825,"-98"63"-233,-4 26-2256,-5 16 9,-26 31 15,-14 14-80,-27 26-64,-20-6-48,-44-18-304,-9-5-384,-21-13 2752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0:37.69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64 4553,'22'-12'1284,"1"1"1,41-15-1,-54 22-1117,0 2 0,1-1 1,-1 1-1,0 1 0,1 0 0,0 0 0,-1 1 1,1 0-1,11 3 0,-20-3-135,0 0-1,-1 0 1,1 1 0,0-1-1,-1 0 1,1 1-1,-1-1 1,1 1 0,-1 0-1,1 0 1,-1 0-1,0-1 1,1 1 0,-1 0-1,0 1 1,0-1-1,1 0 1,-1 0 0,0 0-1,0 1 1,0-1-1,1 3 1,-2-1-5,1-1 0,-1 0 1,0 0-1,0 1 0,0-1 0,0 0 0,0 0 1,0 1-1,-1-1 0,1 0 0,-1 0 1,1 0-1,-1 1 0,-2 2 0,-3 7 77,-1 1 0,-1-2 0,0 1 0,-11 11 0,16-19-48,-59 67 682,33-40-47,1 2 0,-36 54 0,61-81-581,0-1-1,1 0 0,-1 1 0,1 0 1,0 0-1,-2 10 0,4-15-93,-1 1 0,1-1-1,0 1 1,0-1 0,0 1 0,0-1-1,0 1 1,0-1 0,1 1-1,-1-1 1,0 0 0,1 1 0,-1-1-1,1 1 1,0-1 0,-1 0 0,1 0-1,0 1 1,0-1 0,0 0 0,0 0-1,0 0 1,0 0 0,0 0 0,0 0-1,0 0 1,0 0 0,1 0 0,-1-1-1,0 1 1,2 0 0,4 1 8,-1 0 1,0 0-1,1-1 1,0 0-1,-1-1 1,1 1-1,9-2 1,49-5 82,-49 3-81,273-55-1630,-234 45-51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19.29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17 1 5337,'0'0'782,"0"0"-729,0 0 1,0 0 0,0 0-1,0 0 1,0 1-1,0-1 1,0 0 0,0 0-1,0 0 1,0 1-1,0-1 1,0 0 0,0 0-1,0 0 1,0 0-1,0 1 1,0-1 0,-1 0-1,1 0 1,0 0-1,0 0 1,0 0 0,0 1-1,0-1 1,-1 0-1,1 0 1,0 0 0,0 0-1,0 0 1,0 0-1,0 0 1,-1 0-1,1 0 1,0 0 0,0 1-1,0-1 1,-1 0-1,1 0 1,0 0 0,0 0-1,0 0 1,-1 0-1,1 0 1,0-1 0,0 1-1,0 0 1,0 0-1,-1 0 1,1 0 0,0 0-1,0 0 1,0 0-1,0 0 1,-1 0 0,1 0-1,0-1 1,0 1-1,0 0 1,0 0 0,0 0-1,0 0 1,-1-1-1,-2 19 297,0 0-1,2 0 1,0 0-1,1 0 1,3 30-1,20 99 1064,-12-89-906,15 54 158,-15-70-437,10 75-1,-21-113-232,0 1 0,0-1-1,0 0 1,0 0 0,-1 0-1,0 0 1,0 1-1,0-1 1,0 0 0,-4 7-1,4-9-66,0-1-1,0 1 0,0-1 0,0 1 1,0-1-1,0 0 0,0 1 0,-1-1 1,1 0-1,0 0 0,-1 0 0,1 0 0,-1 0 1,0 0-1,1-1 0,-1 1 0,1 0 1,-1-1-1,0 1 0,0-1 0,1 0 1,-1 1-1,0-1 0,0 0 0,1 0 1,-1 0-1,-3-1 0,-16-3-1357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19.63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1 185 5329,'0'0'2225,"7"-5"-1177,-2-1 832,-1 5-944,36-10-71,58-20-121,-37 13-256,6 0-40,6-2-160,1 0-56,-7 4-80,-7 5-128,-13-4-240,-9 6-296,-16 6-728,-2 3-273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19.97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0 205 4953,'9'0'2056,"18"-3"-1079,8-10-241,17-14-88,10-2-112,10-2-216,10 0-128,1 8-192,-6-1-128,-10 11-488,-15 3-384</inkml:trace>
  <inkml:trace contextRef="#ctx0" brushRef="#br0" timeOffset="1">24 635 3553,'5'13'1624,"11"6"-520,12-8-191,19-12 215,9-16 24,22-6-176,7-5-272,9-2-480,-9 3-112,-7 1-296,-11 1-352,-23-6 2889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20.32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5473,'6'20'2393,"-3"18"-1073,5 11-568,1 5 24,-2 4-200,2-4-159,0-8-289,0-6-128,-2-11-393,-1-11-279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20.67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1 197 5529,'30'-20'1026,"57"-27"-1,-86 46-988,0 0 0,0 1-1,1-1 1,-1 1 0,0-1-1,1 1 1,-1 0 0,0 0-1,1-1 1,-1 1-1,0 0 1,1 0 0,-1 0-1,1 1 1,-1-1 0,0 0-1,1 0 1,-1 1 0,0-1-1,0 1 1,1-1 0,-1 1-1,0-1 1,0 1 0,0 0-1,1 0 1,-1 0 0,0-1-1,0 1 1,1 2 0,0 0 42,0 0 1,-1 1 0,1-1 0,-1 1 0,0-1-1,0 1 1,1 6 0,0-1 96,7 34 502,-2 0 0,2 87 0,-9-124-665,3-28 208,1 1-1,7-26 1,23-74-180,-29 103-55,1 1-1,1 0 0,0 0 1,11-17-1,-13 26 8,0 1 1,1-1-1,-1 1 0,1 0 0,1 0 0,-1 1 1,1 0-1,0 0 0,0 1 0,10-6 0,-15 10 30,0 0-1,0-1 1,1 1-1,-1 0 1,0 1 0,0-1-1,1 0 1,-1 1-1,1-1 1,-1 1-1,0 0 1,1-1-1,-1 1 1,1 0 0,-1 1-1,1-1 1,-1 0-1,0 1 1,1-1-1,-1 1 1,0 0-1,1 0 1,-1 0 0,0 0-1,3 2 1,-2 0 31,0 0 0,0 0 0,0 0 0,-1 1 1,1-1-1,-1 1 0,0-1 0,0 1 0,0 0 0,0 0 1,-1 0-1,1 0 0,-1 0 0,0 5 0,24 149 738,-2-5-2148,-14-113-74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21.01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304 7 6761,'-2'-1'189,"0"0"-1,0 0 0,-1 1 0,1-1 0,-1 0 0,1 1 0,0-1 0,-1 1 0,1 0 1,-1 0-1,1 0 0,-1 0 0,1 0 0,0 1 0,-1-1 0,1 1 0,-4 0 0,-38 18 51,-139 80 2078,179-97-2183,0 1 0,1-1 0,0 0 1,-1 1-1,-4 5 0,8-8-112,-1 1 0,1-1 0,-1 1 0,1 0 0,0-1 0,-1 1 0,1-1 0,0 1 0,0 0 0,-1-1 0,1 1 0,0 0 0,0-1 0,0 1 0,0 0 0,0-1 0,0 1 0,0 0 0,0-1 0,0 1 0,0 0 0,0-1 0,0 1 0,1-1 0,-1 1 0,0 0 0,0-1 0,1 1 0,-1 0 0,0-1 0,1 1 0,-1-1 0,1 1 0,-1-1 0,0 1 0,1-1 0,-1 1 0,1-1 0,0 0 0,-1 1 0,1-1 0,-1 0 0,1 1 0,0-1 0,-1 0 0,2 1 0,12 4 35,0 0 0,0-1-1,0 0 1,1-1 0,-1-1 0,22 1 0,-7 1-32,5 0-6,9 0 1,0 3 0,51 14 1,-89-20-15,1 1 0,0 0 1,-1 1-1,1-1 1,-1 1-1,0 0 1,0 1-1,6 4 1,-10-7-6,1 1 0,-1 0 0,1-1 0,-1 1 0,0 0 1,0 0-1,0 0 0,0 0 0,0 0 0,0 0 0,0 0 0,-1 0 0,1 0 1,-1 1-1,1-1 0,-1 0 0,0 0 0,0 1 0,0-1 0,0 0 1,0 0-1,-1 0 0,0 4 0,-1 1-8,-1 0 0,0 0 1,0 0-1,0 0 0,-1 0 1,0-1-1,0 1 0,-1-1 1,0 0-1,0-1 0,-7 7 0,0-2-127,0 0-1,0-1 1,-1-1-1,-20 11 0,29-17 85,-26 10-665,28-12 631,1 1 0,-1-1 0,0 0 0,1 0 0,-1 0 0,0 0 0,1-1 0,-1 1 0,1 0 0,-1-1 0,0 1 0,1 0 0,-1-1 0,1 0 0,-1 1 0,1-1 0,-2-1 0,-19-20-1677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21.37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5889,'15'9'2305,"8"16"-1449,-3 14-344,-7 22-40,-6 13-16,-5 24-80,-2 6-128,0-5-152,0-6-24,0-17-192,0-13-256,0-10-536,-5-10-368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21.72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1 207 6177,'14'-13'2425,"28"-14"-1529,5 4-272,15-8-192,8 7-96,8-3-320,-3-4-328,-21 0-1432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22.07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97 91 7922,'-96'-51'3064,"112"37"-2207,10-1-433,10 6-544,2 7-505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1:43.62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83 605 3865,'6'9'245,"0"0"1,0 1-1,-1 0 0,6 15 1,-9-19-176,0 1 0,-1-1 0,0 1 0,0-1 0,-1 1 0,0 0 0,0-1 0,0 1 0,-2 7 0,-39 194 977,0 10-144,33-150-630,5-32 41,-2 0 1,-17 65-1,20-117 400,4-18-544,20-87-48,8-58-80,-23 122-37,29-191-4,-26 198 5,3 1 0,36-93 0,16-9 58,-62 150-43,-1 9 6,1 15 49,-2-17-45,25 155 690,-6-46-445,-10-44-183,-3-16-41,2-1 1,31 102-1,-40-155-52,3 6 2,0 1-1,0 0 1,1-1 0,4 7 0,-7-13 0,0 1-1,-1-1 1,1 0-1,0 0 1,0 0-1,0 0 1,0 0-1,0 0 1,0 0-1,0 0 1,0-1-1,0 1 1,1 0-1,-1-1 1,0 1-1,0 0 1,1-1-1,-1 0 1,0 1-1,1-1 1,-1 0-1,0 0 1,1 0-1,-1 1 1,1-1-1,-1-1 1,0 1-1,1 0 1,-1 0-1,0 0 1,3-2-1,0 0 7,0-1-1,0 1 1,0-1 0,0 0-1,-1-1 1,0 1 0,1-1-1,-1 1 1,0-1 0,-1 0-1,1 0 1,3-8 0,4-9 18,9-28 1,-16 40-21,65-215 57,-36 107-58,42-225-81,-36 147-31,-28 149 83,-10 45 24,0 0-1,1 0 0,-1 0 1,0 0-1,1 0 1,-1 1-1,1-1 0,-1 0 1,1 0-1,-1 0 1,1 1-1,-1-1 0,1 0 1,0 0-1,0 0 1,0 1 0,-1 0 0,1 0 0,-1 1 1,1-1-1,-1 0 0,0 0 0,1 0 0,-1 1 1,0-1-1,1 0 0,-1 1 0,0-1 0,1 0 1,-1 1-1,0-1 0,1 0 0,-1 1 0,0-1 1,0 1-1,0-1 0,1 1 0,-1-1 0,0 0 1,0 1-1,0-1 0,0 1 0,0-1 0,0 1 1,0-1-1,0 1 0,0-1 0,0 1 0,4 32 64,0-1-1,-3 59 1,-12 74 290,9-140-285,-14 129 362,-8 119 195,22-225-550,3 0-1,2 0 1,14 76 0,-13-109-63,0 1 0,1-1 0,0 1-1,1-2 1,1 1 0,1-1 0,0 0-1,13 17 1,-13-21-85,0 0-1,1-1 1,0-1 0,0 1-1,1-1 1,1-1-1,-1 0 1,1 0 0,0-1-1,23 9 1,-3-9-1050,-6-8-449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22.42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184 207 6217,'-55'86'2059,"54"-85"-2037,1-1-1,0 0 0,0 1 0,0-1 0,-1 0 1,1 1-1,0-1 0,0 0 0,0 1 1,0-1-1,-1 0 0,1 1 0,0-1 0,0 0 1,0 1-1,0-1 0,0 0 0,0 1 0,0-1 1,0 1-1,0-1 0,0 0 0,0 1 0,0-1 1,0 0-1,1 1 0,-1-1 0,0 0 0,0 1 1,11-2 316,16-15 27,-26 15-312,21-13 129,0-1 0,-1-2 1,-1 0-1,0 0 0,-1-2 1,24-31-1,-40 45-178,0 0 0,-1 1 0,1-1 0,-1 0 0,0 0 0,0-1 0,-1 1 0,1 0 0,-1-1 0,0 1 0,-1 0 0,1-11 0,-1 13-7,-1 1 0,1-1 0,-1 1 1,1-1-1,-1 1 0,0 0 0,1-1 1,-1 1-1,-1 0 0,1-1 0,0 1 1,0 0-1,-1 0 0,1 0 0,-1 0 1,0 0-1,0 1 0,1-1 1,-1 0-1,0 1 0,-1-1 0,1 1 1,0 0-1,0 0 0,0 0 0,-1 0 1,1 0-1,-1 0 0,-2 0 0,-3-1-4,0 1-1,0 0 1,-1 1-1,1-1 0,0 1 1,-1 1-1,1 0 1,0 0-1,0 1 0,0-1 1,0 2-1,0-1 1,0 1-1,0 1 0,1-1 1,0 1-1,0 0 1,0 1-1,-13 11 0,6-4 143,1 2 0,0 0 0,1 0 0,0 1 0,1 1 1,1 0-1,-15 30 0,20-34-10,1 0 1,-1 0-1,2 0 1,0 1 0,0-1-1,1 1 1,0 0 0,2 0-1,-1 0 1,3 20 0,-2-28-109,1 0 1,0 0-1,0 0 1,0 0 0,1 0-1,-1 0 1,1 0-1,0-1 1,1 1 0,-1-1-1,1 0 1,0 1-1,0-1 1,0 0-1,1-1 1,-1 1 0,1-1-1,0 1 1,0-1-1,0 0 1,0 0 0,1-1-1,-1 0 1,1 1-1,-1-1 1,1-1 0,0 1-1,0-1 1,6 2-1,-4-2-109,1-1-1,-1 1 0,0-1 1,0 0-1,1-1 1,-1 0-1,0 0 0,13-4 1,21-9-944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22.77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82 282 8370,'9'14'2960,"6"21"-2391,1 6-313,-2 15-8,-8 8-32,3-1-312,-5-3-312,-1-20-913</inkml:trace>
  <inkml:trace contextRef="#ctx0" brushRef="#br0" timeOffset="1">1 1 5305,'0'0'1897,"3"0"-1945,8 2-1289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23.11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1 212 5689,'20'91'4893,"-14"-61"-4504,-1 1 0,0 43 0,-7-63-275,-1-22-73,-3-24-10,5 13-35,1 0 1,1 0 0,1 0 0,1 1 0,0-1-1,2 0 1,1 1 0,13-33 0,-14 42-5,0 0 1,1 0 0,1 0 0,0 1-1,0 0 1,1 1 0,1 0-1,0 0 1,0 0 0,1 1 0,0 1-1,0 0 1,1 0 0,0 1-1,20-10 1,-29 16 46,1 0-1,0 0 0,0-1 1,0 2-1,0-1 0,0 0 1,0 1-1,0-1 1,0 1-1,1 0 0,-1 0 1,0 0-1,0 1 1,0-1-1,5 2 0,-5-1 11,-1 1-1,1-1 1,-1 1-1,1 0 1,-1 0-1,0-1 1,0 1-1,0 1 1,0-1 0,0 0-1,0 0 1,0 1-1,-1-1 1,1 1-1,-1 0 1,1 3-1,32 81 312,4 12-1220,-17-55-200,-2 1-350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4:48.86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1665 2791 3385,'-91'73'1119,"89"-71"-1080,-1 0 1,1 0-1,-1 0 1,1 0 0,-1-1-1,0 1 1,0-1 0,0 1-1,0-1 1,0 0-1,0-1 1,0 1 0,0 0-1,0-1 1,-4 1-1,-4-1 106,-3 2 25,-21 4 587,-1-2-1,-64-1 1,71-6-199,0-2 0,0 0 0,0-2 0,-45-17 0,-122-65-210,144 64-302,-12-11 466,-94-67 0,-44-26 466,178 116-905,-235-136 530,246 140-536,1-2 0,0 1 1,1-2-1,1 1 0,-1-2 0,2 1 0,0-1 0,0-1 0,2 1 0,-1-1 1,2-1-1,0 1 0,0-1 0,-3-17 0,-3-23 140,2 0 0,-5-88 1,14 121-198,-6-180 271,9 162-146,1 1-1,2-1 1,12-40-1,-14 66-110,16-60 111,41-106 1,-51 158-122,2-1 1,0 1-1,2 1 1,0 0-1,2 1 1,0 1-1,1 0 1,33-30 0,-25 30-15,1 1 0,0 2 0,2 0 0,48-21 1,118-33 21,-103 40 7,124-51-12,61-20 2,204-52-11,-223 78 21,398-63 0,443-3 1,-700 106-14,557 21 0,-347 56 17,-416-18-29,216 54 0,-342-60 1,-1 2-1,-1 2 1,65 35 0,-85-35-5,-2 2 0,0 3 0,-1 0 0,71 67 0,-76-59 1,-2 1 1,-2 1-1,45 67 1,-63-83 0,-1 1 0,-1 0 0,-1 1 1,-1 0-1,-1 0 0,-1 1 0,0 0 0,-2 0 0,2 30 1,-6-21-2,-1 1 0,-2-1 1,-1 1-1,-1-1 1,-2 0-1,-2 0 0,-1-1 1,-1 0-1,-1-1 1,-2 0-1,-2 0 0,0-2 1,-2 0-1,-2-1 1,0 0-1,-2-2 1,-30 32-1,-149 118 3,138-125 0,-79 65 30,-257 163 0,102-127 47,-10-21 33,194-84-68,17-8 0,-428 174 166,-20-32-44,-88-34-22,-12-28-63,557-103-75,-698 110-133,-2-52-2038,528-63 501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4:51.72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407 1324 3969,'60'4'1819,"-58"-4"-1727,-1 0 0,1 0 0,-1 0 0,0 0 0,1 0 0,-1-1 0,1 1 1,-1 0-1,0-1 0,1 1 0,-1-1 0,0 1 0,0-1 0,0 0 0,1 0 0,-1 1 0,0-1 0,1-1 0,6-4 198,200-71 4160,-32-5-3202,-147 66-1034,-1-1 1,-1-1 0,48-44-1,-66 54-135,-1-1-1,0 0 1,-1 0-1,0-1 1,-1 0-1,1 0 1,-2 0-1,0-1 1,0 0-1,-1 0 1,6-23-1,-8 19-28,0 0 0,0-1 0,-1 1 0,-1-1-1,-1 1 1,0-1 0,-1 1 0,-6-22 0,1 14-32,0 0 1,-2 1-1,0 0 1,-2 0 0,0 1-1,-1 1 1,-2 0-1,0 0 1,0 2 0,-2 0-1,-31-28 1,23 27-17,-1 1 0,-1 1 0,-1 2 0,0 0 0,-1 2 0,-40-13-1,-184-42-7,133 40 29,-122-43-5,239 69-66,8 0 22,12-1 4,1 0 25,0 1 1,0 1-1,0 1 0,1 0 1,-1 1-1,28 6 1,-45-7-3,0 1-1,0-1 1,0 1 0,0-1 0,0 1 0,-1 0 0,1 0-1,0 0 1,0 0 0,-1 0 0,1 0 0,0 0-1,-1 1 1,0-1 0,1 0 0,-1 1 0,0-1 0,1 1-1,-1 0 1,0-1 0,0 1 0,0 0 0,-1-1 0,1 1-1,0 0 1,-1 0 0,1 0 0,-1 0 0,1 0 0,-1 0-1,0 0 1,0 0 0,0 0 0,0 0 0,-1 3-1,-2 5-5,0 0 0,0 0 0,-2 0 0,1-1 0,-10 16 0,-1 2 12,-15 33-2,-85 190-34,102-214 31,-14 35 32,24-63-29,-1 0-1,0-1 1,-1 0-1,0 0 0,0 0 1,-9 9-1,13-15-4,0 0 0,1-1-1,-1 1 1,0 0 0,0 0-1,0-1 1,0 1 0,0 0 0,0-1-1,0 1 1,0-1 0,-1 1-1,1-1 1,0 0 0,0 1 0,0-1-1,-2 0 1,2 0 1,1 0 0,-1-1-1,1 1 1,-1 0 0,0 0 0,1-1-1,-1 1 1,1 0 0,-1-1 0,1 1-1,-1-1 1,1 1 0,-1-1 0,1 1-1,-1-1 1,1 1 0,0-1 0,-1 1-1,1-1 1,0 0 0,-1 1 0,1-2-1,-2-5 11,0 0-1,0 0 0,1-1 0,0-12 1,-1 3-3,-9-75-95,1-108 0,11 148-70,2-1 0,2 0-1,20-80 1,-25 133 157,1-5-1,0 0 0,0 1 0,1-1 1,0 1-1,2-6 0,-2 8 2,0 0 1,-1 0-1,1 1 1,0-1 0,0 0-1,0 1 1,0-1-1,0 1 1,0 0-1,0 0 1,5-2 0,17-5 20,1 0 1,0 2 0,0 1-1,1 1 1,31-1 0,1-1 6,575-47-1725,-573 51-636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07:44.10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458 5755 6897,'35'-21'383,"-1"-1"0,-2-2 0,0-1 0,-1-1 0,-2-2 0,-1-1 0,-1-1 0,25-38 0,29-64 411,85-192 1,-113 212-551,73-136 165,99-217 212,-187 374-563,-5-1 1,-4-2 0,23-124 0,-26 37 81,-7-2 0,-8 0 0,-9-1 0,-7 0 0,-9 1 0,-71-348 0,54 411 165,-6 1 0,-5 2 1,-85-164-1,-210-309 357,156 321-291,145 225-219,-1 1 0,-2 2 0,-73-60 0,-20 3 250,-39-32 36,163 123-423,-11-10-1,-1 1 1,-1 0-1,0 2 0,-1 0 0,-43-18 0,32 26 9,32 6-33,-1 0-1,1-1 1,0 1-1,0 0 1,-1 0-1,1 0 0,0 0 1,0 0-1,-1 0 1,1 0-1,0 0 1,0 1-1,-1-1 1,1 0-1,0 1 0,-2 0 1,21 37-3,-14-31 11,-1 0 0,0 1 1,0-1-1,0 0 0,-1 1 0,0 0 0,-1-1 1,1 1-1,-1 15 0,-1 388 89,-1-7 90,2-400-175,-1 11 1,0 0-1,2-1 1,0 1-1,5 16 1,1-16-6,-8-15 2,0 0 0,0 0 1,1 1-1,-1-1 0,0 0 0,0 0 0,0 0 1,0 1-1,1-1 0,-1 0 0,0 0 0,0 0 1,1 1-1,-1-1 0,0 0 0,0 0 0,1 0 0,-1 0 1,0 0-1,0 0 0,1 0 0,-1 0 0,0 0 1,0 0-1,1 0 0,-1 0 0,0 0 0,1 0 1,-1 0-1,0 0 0,0 0 0,1 0 0,-1 0 1,0 0-1,0 0 0,1 0 0,-1 0 0,0 0 1,0-1-1,1 1 0,-1 0 0,0 0 0,0 0 1,0 0-1,1-1 0,-1 1 0,0 0 0,0 0 1,0 0-1,1-1 0,3-11-19,0 0 0,0 0 0,-1 0 0,-1-1 1,0 1-1,0-1 0,-1-15 0,2-9-45,24-396-920,-14 148 480,-12 269 498,2-26 30,9-47 1,-11 87-23,5-15 104,-6 17-98,1 0-1,-1-1 1,1 1-1,0 0 1,-1-1 0,1 1-1,0 0 1,-1 0 0,1 0-1,0 0 1,-1 0 0,1-1-1,0 1 1,0 1 0,-1-1-1,1 0 1,0 0 0,-1 0-1,1 0 1,0 0 0,0 0-1,-1 1 1,1-1 0,-1 0-1,2 1 1,79 36 262,-51-22-229,44 16 0,-33-18-111,-1-2-1,2-2 1,82 8-1,-99-16-271,0 0 0,0-2-1,1-1 1,-1-1 0,-1-1 0,1-1-1,0-1 1,29-13 0,46-25-1858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08:22.92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64 279 2569,'-31'3'5886,"12"-1"-3417,6-1 2217,12 1-4554,1 1 0,0-1 0,0 1 1,1-1-1,-1 1 0,0-1 0,1 1 0,0-1 0,-1 0 0,1 1 0,0-1 1,2 4-1,15 28 361,1-1 1,1-1-1,33 40 0,-48-66-419,13 17 191,-1 0-1,17 32 0,-30-48-244,-1 1 0,0-1-1,0 1 1,0 0-1,-1 0 1,0 0-1,-1 0 1,0 1 0,0-1-1,0 0 1,-1 0-1,-2 12 1,1-8 53,1-14 192,5-34-44,-3 17-205,29-211 63,-21 195-109,1 0 0,2 0 0,1 1 0,2 1 1,1 0-1,2 1 0,1 1 0,48-55 0,-54 68-1024,18-28-1,-20 26-1393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07:47.72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 86 3713,'0'0'69,"-1"1"1,0-1-1,1 0 1,-1 1-1,1-1 1,-1 1-1,0-1 1,1 1-1,-1-1 1,1 1-1,0-1 1,-1 1-1,1 0 0,-1-1 1,1 1-1,0-1 1,0 1-1,-1 0 1,1-1-1,0 1 1,0 0-1,0 0 1,0-1-1,0 1 1,0 0-1,0-1 1,0 1-1,0 0 1,0 0-1,0 0 1,2 34 194,-1-23-156,1 1 0,1-1 0,-1 0 0,2 0 1,0 0-1,0-1 0,7 14 0,120 252 1719,-49-98-1356,-73-165-379,-7-21 131,-7-30 61,5 37-284,-18-93 145,-26-181-51,42 241-102,0-1 0,3 1 0,0-1 0,3 1-1,0 0 1,12-39 0,-15 67 9,0 1 0,1 0 0,0 0 0,0 0 0,3-5 0,-4 8 0,-1 1-1,0-1 0,0 1 0,1 0 1,-1-1-1,0 1 0,1 0 1,-1-1-1,0 1 0,1 0 0,-1 0 1,1-1-1,-1 1 0,0 0 0,1 0 1,-1 0-1,1-1 0,-1 1 0,1 0 1,-1 0-1,0 0 0,1 0 0,0 0 1,0 0-1,0 1 1,-1-1 0,1 1-1,0-1 1,-1 1-1,1-1 1,-1 1-1,1-1 1,-1 1 0,1 0-1,-1-1 1,1 1-1,-1 0 1,0-1 0,1 1-1,-1 0 1,0 0-1,1-1 1,-1 2-1,79 214 369,-47-128-200,-16-40-74,23 46 1,-29-77-57,-5-12 6,-3-11 39,-1-35 12,1-1 1,16-79-1,-12 97-95,0-1 0,2 1-1,1 1 1,1-1 0,1 1 0,14-21-1,-23 39 0,1 1 0,1-1 0,-1 1 0,1 0 0,-1 0 0,1 0 0,0 1 0,1 0 0,-1-1 0,0 1 0,1 1 0,0-1 0,6-2 0,-7 4 0,0 0 1,1 0-1,-1 0 0,0 1 1,1-1-1,-1 1 0,1 0 1,-1 1-1,1-1 0,-1 1 1,0 0-1,1 0 0,-1 0 1,0 0-1,0 1 0,6 2 1,0 2 21,0 0 0,0 1 0,-1 0 0,0 1 1,0-1-1,-1 2 0,0-1 0,-1 1 0,0 0 0,8 13 0,8 16 184,22 52-1,-43-86-192,44 100 195,37 73-307,-81-173-12,-1-4 76,-1 1 0,0 0 0,0 0 0,0-1-1,1 1 1,-1 0 0,0-1 0,1 1-1,-1-1 1,0 1 0,1 0 0,-1-1 0,1 1-1,-1-1 1,1 1 0,-1-1 0,1 1-1,0-1 1,-1 0 0,1 1 0,-1-1 0,1 0-1,0 1 1,-1-1 0,1 0 0,0 0-1,0 1 1,-1-1 0,1 0 0,0 0 0,0 0-1,8-6-1148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07:48.09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0 173 3649,'11'-44'1608,"-9"44"-824,1-2-112,5-3-103,-8 3-105,0 0-80,0 1-72,16-3-112,6-2-32,47-12-88,-42 11-24,4-6-24,3-3-16,4 0-184,2-1-232,-9-2-1033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07:48.44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1 211 4513,'11'-7'1920,"3"-10"-1055,17-4-137,7-3 56,9-7-176,4 1-176,5 6-200,-3 0-80,-8 12-288,-7 3-264,-18-2 504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1:44.49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35 92 4057,'113'-45'1299,"-111"45"-1250,0-1 0,0 0 0,1 0 0,-1-1 0,0 1 0,0 0 0,0-1-1,-1 1 1,1-1 0,0 0 0,2-2 0,-4 3-19,0 1-1,1-1 1,-1 0-1,0 1 1,0-1-1,0 0 0,0 1 1,0-1-1,0 0 1,0 1-1,0-1 1,0 0-1,0 1 0,0-1 1,0 0-1,0 1 1,0-1-1,-1-1 1,0-2 367,1 3-357,0 1-1,0 0 1,0-1 0,0 1-1,0-1 1,0 1-1,0 0 1,0-1 0,0 1-1,0 0 1,-1-1 0,1 1-1,0 0 1,0-1-1,0 1 1,0 0 0,0-1-1,-1 1 1,1 0 0,0-1-1,0 1 1,-1 0-1,1 0 1,0-1 0,0 1-1,-1 0 1,1 0-1,0 0 1,-1-1 0,1 1-1,0 0 1,-1 0 0,1 0-1,0 0 1,-1 0-1,1 0 1,0-1 0,-1 1-1,1 0 1,0 0 0,-1 0-1,-1 1 13,1 0 0,0 0 0,-1-1-1,1 1 1,0 0 0,0 0 0,0 0 0,0 0 0,0 1-1,0-1 1,0 0 0,-1 2 0,-83 119 389,76-106-336,1 1-1,0 0 0,1 0 1,0 0-1,2 1 1,0 0-1,-3 26 0,6-31-29,0-1-1,1 1 1,1 0-1,0 0 1,1-1-1,2 15 0,-2-22-54,0 0-1,0 0 0,0 0 1,1-1-1,-1 1 0,1-1 1,0 1-1,1-1 0,-1 1 1,1-1-1,0 0 0,0 0 1,0-1-1,0 1 0,1 0 0,0-1 1,-1 0-1,8 5 0,-8-7-8,0 0 0,0-1-1,0 1 1,0 0 0,0-1-1,0 1 1,0-1 0,0 0-1,0 0 1,0 0 0,0-1-1,0 1 1,0-1 0,0 0-1,0 1 1,0-1-1,0-1 1,0 1 0,0 0-1,-1-1 1,1 1 0,3-4-1,2 0 12,0-1 0,0-1-1,-1 1 1,0-1 0,12-16-1,-7 5-22,-1-1-1,0 0 0,-2 0 1,0-1-1,-1 0 0,-1-1 1,5-26-1,1-18-183,3-68 0,-8 99-25,-17 173 280,5-88 86,1 1-1,4 54 1,0-97-132,1 0-1,-1 0 1,1 0 0,1-1-1,0 1 1,6 13 0,-7-18-71,0 0 1,0 0 0,1-1-1,0 1 1,0-1 0,0 1-1,0-1 1,0 0 0,0 0-1,1 0 1,0-1 0,-1 1-1,1-1 1,7 3 0,5-2-988,-1-7-170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07:50.17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55 110 3585,'-41'-92'1513,"31"76"-736,6 15-393,4 10 2690,48 50-1910,-32-39-980,0 0 0,-2 1 0,17 31 0,27 63 412,73 205 0,-128-311-582,-3-7-7,1 0 0,0 0 0,-1 0 0,1 0 0,0 0 0,0 0 0,0-1 0,0 1 0,0 0 0,3 2 0,-4-9 17,1 0 0,-1 0-1,0 1 1,0-1 0,0 0 0,-2-9 0,-3-17 1,3 0 0,1 0 0,4-59 0,-1 73-24,1 0 1,0 1-1,2-1 0,-1 1 0,2 0 0,0 0 0,1 1 0,16-27 0,-19 37 0,-1 0 0,1 0-1,0 0 1,0 1-1,1 0 1,-1 0-1,1 0 1,0 0 0,0 1-1,0 0 1,0 0-1,12-5 1,-13 7 0,1 0-1,-1 0 1,0 0-1,1 1 1,0-1-1,-1 1 1,1 0-1,-1 1 1,1-1-1,-1 1 1,1 0-1,-1 0 1,0 0-1,1 0 1,-1 1-1,0 0 1,0 0-1,6 4 1,2 2 2,0 1 1,-1 0 0,0 1-1,0 0 1,-1 1 0,-1 0-1,0 1 1,15 24 0,-4 0 15,29 73-1,-12-3 15,14 30-2041,-43-118 520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07:50.52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1 683 5777,'9'-3'2297,"20"-17"-1329,14-2-56,28-14 128,16-11-47,20-11-137,0-13-80,5-11-240,-5-3-160,7 2-224,13 7-80,-8 21-232,-10 15-200,-27 35-576,-19 12-352,-28 22-569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07:52.07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1 421 4553,'0'-40'2595,"-1"22"-2163,2 0 0,5-34 0,-3 36-192,2 0-1,0 0 0,0 1 1,2-1-1,11-19 0,5-13 155,-16 32-282,35-75 478,-41 90-581,0-1 0,0 0 1,0 1-1,0-1 0,1 0 1,-1 1-1,0-1 0,0 1 0,1 0 1,-1 0-1,1-1 0,0 1 1,-1 0-1,1 0 0,2-1 1,-3 2 4,1 0-1,-1-1 1,0 1 0,0 0 0,1 0 0,-1 0 0,0 0 0,0 0-1,0 1 1,1-1 0,-1 0 0,0 1 0,0-1 0,0 0 0,1 1 0,-1 0-1,0-1 1,1 2 0,3 1 58,0 1-1,-1 1 1,0-1 0,0 1-1,0 0 1,0 0 0,4 8-1,27 38 129,2-1 1,2-2-1,2-2 0,2-1 0,2-3 0,1-1 1,73 47-1,-101-75-373,1-1-1,1 0 1,0-2 0,0 0 0,1-1 0,0-1-1,27 6 1,-47-14 110,0 1 0,1-1 0,-1 0-1,1 1 1,-1-1 0,0 0 0,1 0-1,-1 0 1,0 0 0,1-1 0,-1 1-1,0 0 1,1-1 0,-1 1 0,0 0-1,1-1 1,-1 0 0,0 1 0,0-1-1,0 0 1,1 1 0,-1-1 0,0 0-1,0 0 1,0 0 0,0 0 0,0 0-1,-1 0 1,1 0 0,0 0 0,0-1-1,-1 1 1,1 0 0,-1 0 0,1-1 0,-1 1-1,1 0 1,-1-1 0,0 1 0,0 0-1,0-1 1,0 1 0,0 0 0,0-3-1,1-25-1201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07:52.40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166 1 3145,'-8'12'1688,"-6"28"0,1 9-959,-1 7-57,5 8 0,-6 8-96,-1 1-72,-1 3-168,-1 0-104,6-15-152,4-3-24,-1-27-160,4-5-280,-2-19-776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07:52.73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112 0 5281,'-6'3'384,"0"-1"0,0 1 1,0 1-1,1-1 0,-1 1 0,1 0 0,0 0 0,0 0 0,1 1 0,-1-1 1,1 1-1,0 0 0,0 1 0,0-1 0,1 1 0,0 0 0,-4 11 1,2-4-86,0 1 1,2-1 0,-1 1 0,2 0-1,0 0 1,1 0 0,0 18 0,2-21-194,0-1 1,1 0-1,0 1 1,1-1 0,0 0-1,1-1 1,0 1-1,0 0 1,8 11-1,3 2-5,0-1-1,27 29 1,-37-45-97,0 0 0,0-1 0,1 1 0,0-1 1,0-1-1,1 1 0,10 5 0,-14-9-38,-1 0 0,0-1 1,0 1-1,0 0 0,1-1 0,-1 1 0,0-1 0,1 0 0,-1 1 1,1-1-1,-1 0 0,0-1 0,1 1 0,-1 0 0,0-1 1,1 1-1,-1-1 0,0 0 0,0 0 0,1 0 0,-1 0 0,0 0 1,0 0-1,0 0 0,0-1 0,-1 1 0,1-1 0,2-2 1,5-7-443,0 0 0,0 0 1,-2-1-1,1-1 0,7-17 1,14-37-1146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07:54.00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126 151 3025,'-102'53'1573,"78"-41"-266,34-13 2900,10 3-2849,16 0-1116,41-4 428,0-5 1,-1-2-1,77-21 1,228-74-186,-184 54-1877,-114 34 2532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07:54.63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516 258 4833,'-4'33'946,"-13"57"0,15-83-795,-1 0 0,0-1-1,0 0 1,-1 0 0,1 0-1,-1 0 1,-1 0 0,1-1-1,-1 0 1,0 0 0,-10 7-1,0 3 163,-8 4 115,0 0 1,-27 16-1,26-19-53,1 0 0,-27 27 0,42-32-61,26-16-212,-6-1-102,15-6-6,-1-1 0,0-1 0,-1-1-1,40-31 1,-14 3-30,-2-1 1,-2-3-1,42-53 0,-89 100 51,0 0-1,0 0 1,1 0-1,-1-1 1,0 1-1,0 0 1,1-1-1,-1 1 1,0 0-1,0 0 1,0-1-1,1 1 0,-1 0 1,0-1-1,0 1 1,0 0-1,0-1 1,0 1-1,0-1 1,0 1-1,0 0 1,0-1-1,0 1 1,0 0-1,0-1 0,0 1 1,0 0-1,0-1 1,0 1-1,0 0 1,0-1-1,0 1 1,-1 0-1,1-1 1,0 1-1,0 0 0,0-1 1,-1 1-1,1 0 1,0-1-1,0 1 1,-1 0-1,1 0 1,0 0-1,-1-1 1,1 1-1,0 0 1,-1 0-1,-24-6 759,14 4-824,-214-64 1336,157 43-1048,30 11-127,-5 0 24,1-2-1,0-2 1,1-2-1,-41-24 1,80 41-155,-26-21 209,27 21-217,0 1 0,1-1 0,-1 0 0,1 1 0,-1-1 0,0 0 0,1 1 0,-1-1 0,1 0 0,0 0 0,-1 1 0,1-1 0,0 0 0,-1 0 0,1 0 0,0 0 0,0 1 0,0-1 0,0 0 0,0 0 0,0 0 0,0 0 0,0 0-1,0 0 1,0 1 0,0-1 0,1 0 0,-1 0 0,0 0 0,0 0 0,1 1 0,-1-1 0,1 0 0,-1 0 0,1 0 0,9-8-1167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07:56.57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88 340 5425,'-65'78'1895,"55"-72"-1346,4-11-142,3-18 209,3 15-349,-2-7-42,1 0 0,0 0-1,2-1 1,0 1 0,0 0 0,1 0-1,1 0 1,1 0 0,0 0-1,1 1 1,0-1 0,1 1 0,1 1-1,0-1 1,1 1 0,0 0-1,17-18 1,-13 16-96,36-41 487,-44 52-527,0 0 1,0 0 0,1 0-1,0 0 1,0 1-1,0 0 1,0 0-1,0 1 1,10-5 0,-12 7-61,0-1 1,0 1 0,0 0-1,0 0 1,0 0 0,0 1 0,0-1-1,0 0 1,0 1 0,0 0 0,0 0-1,0 0 1,0 0 0,-1 0 0,1 1-1,0-1 1,-1 1 0,1 0 0,-1 0-1,0-1 1,0 1 0,1 1 0,-1-1-1,2 3 1,5 6 111,-1 1 1,0 1-1,10 20 0,-17-31-120,71 148 722,-34-68-358,55 89 1,166 175 169,-42-64-994,-209-270 211,-5-8-30,0-1-1,-1 1 1,1 0 0,-1 0-1,2 6 1,-22-23-3151,-7-10 1938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07:56.91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435 1 6809,'-25'25'2873,"-30"37"-1505,6 14-135,-3 18-9,-3 4-144,1-2-352,5-9-184,13-24-280,9-10-136,10-26-216,5-14-384,8-22-1512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07:57.41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1 108 6689,'0'0'4937,"9"2"-4008,23-2-97,57-20-304,-38-4-104,3-1-264,1 5-160,-10 7-560,-5 6-336,-17 7-825,-12 2 3194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1:44.94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121 37 4393,'39'-34'1449,"-38"32"-1061,-4 4 3,-23 17 390,-8 6 201,17-14-495,1 1 0,-15 14 0,28-23-413,-1 0 0,2 0 0,-1 1 1,0-1-1,1 1 0,-1-1 0,1 1 0,0 0 0,0-1 1,1 1-1,-1 0 0,1 1 0,0-1 0,0 0 1,-1 5-1,2-7-63,0 0 1,1 0 0,-1 0-1,0 1 1,1-1 0,0 0-1,-1 0 1,1 0 0,0 0-1,0 0 1,0 0 0,0 0 0,1-1-1,-1 1 1,0 0 0,1 0-1,-1-1 1,1 1 0,0-1-1,-1 0 1,1 1 0,0-1-1,0 0 1,3 2 0,6 2 2,1 0 1,0-1-1,15 4 1,-10-3 20,28 9 9,-22-8-26,-1 0 0,0 2 0,0 1 0,-1 0 0,40 25 0,-59-33-18,-1 0 1,1 0-1,-1 0 0,0 0 0,1 1 0,-1-1 0,0 0 1,1 1-1,-1-1 0,0 1 0,0-1 0,0 1 1,-1 0-1,1-1 0,0 1 0,-1 0 0,1 0 1,0 2-1,-1-3-1,-1 0-1,1 1 1,-1-1 0,1 0 0,-1 1 0,1-1 0,-1 0-1,0 0 1,0 1 0,1-1 0,-1 0 0,0 0 0,0 0-1,0 0 1,0 0 0,0-1 0,0 1 0,-1 0 0,1 0-1,0-1 1,0 1 0,-1 0 0,1-1 0,0 1 0,-3-1-1,-38 16-868,-72 14 0,83-23-354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07:57.73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0 178 7610,'17'-5'3384,"8"-2"-1503,10-8-1009,-1 1 40,8-4-336,5-2-208,5 2-200,-6-4-152,-8 4-672,0-4-552,-9 4-1641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07:59.31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39 0 6185,'-38'38'2329,"38"-37"-2054,0 0 0,0 0 1,0 0-1,0 0 0,0 0 0,0-1 1,0 1-1,1 0 0,-1 0 0,0 0 1,0 0-1,1-1 0,-1 1 0,1 0 1,0 1-1,21 35 1166,5-2-1083,-7-11 117,29 49 0,-29-36-191,-2 2 0,-1 0 0,15 56 0,21 127 52,-34-139-267,-18-77-64,6 22 13,-7-28-16,0 1-1,1 0 1,-1 0 0,0 0-1,0-1 1,1 1 0,-1 0-1,0-1 1,1 1 0,-1 0-1,1-1 1,-1 1-1,1 0 1,-1-1 0,1 1-1,0-1 1,-1 1 0,1-1-1,-1 1 1,1-1 0,0 0-1,0 1 1,-1-1 0,1 0-1,0 1 1,1-1 0,-2 0-1,1 0 0,-1 0 0,0 0 1,1-1-1,-1 1 0,1 0 0,-1 0 0,0 0 1,1-1-1,-1 1 0,0 0 0,1-1 1,-1 1-1,0 0 0,1-1 0,-1 1 0,0 0 1,1-1-1,-1 1 0,0 0 0,0-1 1,0 1-1,1-2 0,7-18 29,-1-1 0,0 0 0,6-40 0,7-24 10,-11 56-33,2 0 0,1 0 1,1 1-1,29-46 0,-35 64-7,1 0 0,-1 0 0,2 1 0,-1-1 0,1 2 0,1-1-1,-1 2 1,2-1 0,-1 1 0,1 1 0,0 0 0,0 0 0,0 1 0,17-5 0,-24 9 2,-1 0 1,0 1 0,0-1 0,0 1-1,1 0 1,-1 0 0,0 0-1,0 1 1,1-1 0,-1 1-1,0-1 1,0 1 0,0 0-1,0 0 1,0 1 0,0-1-1,0 1 1,0-1 0,-1 1 0,1 0-1,0 0 1,-1 0 0,0 0-1,1 0 1,-1 1 0,0-1-1,0 1 1,0 0 0,-1-1-1,1 1 1,1 3 0,3 6 14,-1 1 1,0 0-1,-1-1 1,0 2-1,-1-1 0,2 15 1,-1 4-14,0 2-132,2 0 0,17 57 0,-11-69-1005,-1-9-571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07:59.72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0 694 7834,'18'-14'3112,"40"-19"-1263,18-7-593,53-14 304,14-6 25,15-7-553,0 0-232,-1-7-432,3 5-136,-17 4-240,-13 3-288,-46 22-800,-32 4-528,-30 25-1025,-20 9 3129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08:00.55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1 250 4897,'0'8'341,"0"-5"-111,-1 1-1,1 0 0,0 0 1,1 0-1,-1 0 1,1 0-1,-1-1 0,1 1 1,0 0-1,1-1 1,-1 1-1,1 0 0,-1-1 1,1 0-1,0 1 1,0-1-1,4 4 0,13 17 312,-1 0 0,-1 1 0,0 1 0,23 55 0,-31-60-352,-1 0-1,-2 0 1,0 0-1,-1 1 1,-1 0-1,-1 0 1,0 36-1,-3-54-144,-3 28 218,3-30-231,0-1 1,0 1 0,-1-1-1,1 1 1,0-1 0,-1 0-1,1 1 1,-1-1 0,0 0-1,1 1 1,-1-1-1,0 0 1,0 0 0,0 0-1,0 0 1,0 0 0,0 0-1,-1 1 1,1-2-17,1 1 1,-1-1-1,1 0 0,-1 0 0,1 0 0,0 0 1,-1 0-1,1-1 0,-1 1 0,1 0 0,-1 0 1,1 0-1,0 0 0,-1 0 0,1-1 0,-1 1 1,1 0-1,0 0 0,-1-1 0,1 1 0,0 0 1,-1-1-1,1 1 0,0 0 0,-1-1 1,1 1-1,-1-1 0,-8-14 198,0-2-156,1-1 0,1 0 0,1 0 0,-6-27 0,4 6 19,-3-48 0,8 53-99,2 0-1,2 0 0,0 0 0,12-56 0,-9 70 11,2-1 0,0 1 0,1 0 0,1 1 0,1 0 0,0 0 0,2 1 0,20-28 0,-27 41 20,0 0 1,1 0-1,0 0 0,0 1 0,1-1 0,-1 1 0,7-3 0,-11 6-2,1 0 1,-1 0-1,0 0 0,1 1 0,-1-1 1,0 1-1,1-1 0,-1 1 0,1 0 1,-1-1-1,1 1 0,-1 0 0,1 0 1,-1 0-1,1 0 0,-1 0 0,1 1 0,-1-1 1,1 0-1,-1 1 0,1-1 0,-1 1 1,0-1-1,1 1 0,-1 0 0,0-1 1,1 1-1,-1 0 0,0 0 0,0 0 1,0 0-1,0 0 0,0 0 0,0 0 1,0 0-1,1 3 0,3 6 26,-1 1-1,0-1 1,-1 1-1,0 0 1,-1 0-1,0 0 1,0 13 0,2 4 28,-3-22-49,55 307 1035,-55-311-1028,5 18 93,-6-19-106,0-1 0,0 0 1,1 0-1,-1 1 0,0-1 0,0 0 0,0 0 1,0 1-1,0-1 0,1 0 0,-1 0 1,0 0-1,0 1 0,0-1 0,1 0 0,-1 0 1,0 0-1,0 0 0,1 1 0,-1-1 1,0 0-1,1 0 0,-1 0 0,0 0 1,0 0-1,1 0 0,-1 0 0,0 0 0,0 0 1,1 0-1,-1 0 0,0 0 0,1 0 1,-1 0-1,0 0 0,0 0 0,1 0 0,-1 0 1,0-1-1,1 1 0,-1 0 0,0 0 1,0 0-1,0 0 0,1 0 0,-1-1 0,0 1 1,0 0-1,0 0 0,1 0 0,-1-1 1,0 1-1,0 0 0,0 0 0,0-1 1,1 1-1,-1 0 0,0 0 0,0-1 0,0 1 1,0 0-1,0-1 0,0 1 0,10-23 96,0 1-1,-2-1 0,0-1 1,6-39-1,-6 29-64,7-31-35,-6 21-65,2 1 0,29-77 1,-37 114 64,0 0 1,0 0-1,1 1 0,-1-1 1,1 1-1,0 0 0,9-8 1,-12 11 5,1 1 1,-1 1 0,0-1-1,0 0 1,1 0-1,-1 0 1,0 1-1,1-1 1,-1 1 0,1-1-1,-1 1 1,1-1-1,-1 1 1,1 0 0,-1 0-1,1 0 1,0 0-1,-1 0 1,1 0 0,-1 0-1,1 0 1,-1 1-1,1-1 1,-1 0 0,1 1-1,-1 0 1,1-1-1,-1 1 1,0 0-1,1-1 1,-1 1 0,0 0-1,0 0 1,0 0-1,0 0 1,1 1 0,0 0-1,8 10 73,-1 1 0,0 0 0,-1 1-1,0 0 1,10 25 0,-12-25-169,0-1 0,0 0 0,2 0 0,-1 0 0,2-1 0,0 0 0,16 17 0,-19-24-405,1 1 0,-1-1-1,1 0 1,0-1-1,15 8 1,6-4-1832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08:29.28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3193 3772 6169,'-17'15'591,"0"-2"0,-27 17 0,34-24-448,-1-1 0,0 0 0,0-1 0,0-1 0,-1 1 0,-18 2 0,-346 42 1514,255-39-937,-141-7 0,98-12-230,0-7 1,2-7-1,-194-54 1,255 49-206,-99-43 1,156 52-114,1-1 0,1-2 0,1-2 1,-64-52-1,-20-34 158,-148-168 0,234 234-297,2-2 0,3-2 1,1-1-1,3-1 0,2-1 0,2-2 0,-29-89 0,13 1 83,6-2 0,-31-268-1,58 312-97,5 0 0,10-104 1,0 135-16,3 0 0,3 1 0,40-124 0,-41 160 1,2 0 1,1 1-1,1 0 1,2 1-1,1 1 0,2 0 1,0 2-1,2 0 1,45-42-1,141-97 0,15 12 17,-139 101-21,3 5-1,1 3 0,3 4 1,1 4-1,123-32 0,-3 17-4,290-33 0,-250 55-12,424 2 1,-550 33 11,-1 6 0,0 5-1,-2 5 1,0 6 0,171 60 0,-186-44-18,-2 6 0,190 116 0,-178-85 24,-3 5 0,104 101 0,-113-86-8,110 136-1,-160-166 3,-4 2 0,-3 3-1,47 94 1,-70-110 53,-1 0-1,-4 2 0,-2 1 0,-3 0 1,-2 1-1,-4 1 0,-2-1 1,-2 2-1,-4-1 0,-3 1 1,-2-1-1,-3 0 0,-3 0 1,-3-1-1,-2 0 0,-3-1 0,-3 0 1,-36 76-1,15-59 49,-3-2-1,-3-2 0,-4-2 1,-88 98-1,30-55-58,-200 164 0,167-167-385,-281 170 0,-37-38-1184,354-197 1033,-1-5 0,-167 45 0,-36-35 3228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01.69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530 485 4457,'7'25'1212,"-5"-20"-231,-4-21-1,-3-68 1177,5 60-1610,-1 0 1,-1 0 0,-1 0 0,-8-27-1,1 23-397,0 0 1,-2 1-1,-1 1 0,-2 0 0,0 1 0,-30-37 0,41 56-122,-24-23 161,27 28-171,-1 0 0,1-1-1,-1 1 1,1 1 0,-1-1 0,1 0 0,-1 0-1,0 1 1,1-1 0,-1 1 0,0-1 0,0 1 0,0 0-1,1 0 1,-1 0 0,0 0 0,0 0 0,0 0-1,1 0 1,-3 1 0,-2 1 28,0 0 0,1 0-1,-1 1 1,1 0 0,0 0 0,0 1-1,0-1 1,-6 7 0,-33 38 152,31-33-149,-11 15 56,1 1 1,2 1-1,1 1 1,1 0-1,2 2 1,2 0 0,1 1-1,1 0 1,-9 48-1,13-36 53,1 2 0,3-1 0,2 1 0,2-1 0,2 1 1,13 86-1,-8-102-111,1-1 1,2 0 0,1 0-1,2 0 1,1-2-1,29 54 1,-38-79-46,0 0 0,0-1 0,1 1-1,0-1 1,0 0 0,0 0 0,0 0 0,1-1 0,0 0-1,0 0 1,0-1 0,0 1 0,12 3 0,-13-5-26,1-1 0,0 1-1,0-1 1,-1-1 0,1 1 0,0-1 0,0 0 0,0 0 0,0-1 0,-1 0 0,1 0-1,0 0 1,0-1 0,-1 1 0,1-1 0,9-6 0,-3 1-377,-1-1 0,0-1 1,-1 0-1,0 0 0,15-19 0,12-16-1768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02.34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224 11 4017,'-6'-2'309,"0"0"0,0 0 1,0 1-1,-1 0 0,1 0 0,0 0 0,-1 1 1,1 0-1,0 0 0,-1 0 0,1 1 0,0 0 1,0 0-1,-1 1 0,1 0 0,0 0 1,0 0-1,1 1 0,-1 0 0,0 0 0,-9 7 1,9-4-181,1-1 1,0 1 0,0 0 0,1 0 0,0 0-1,0 1 1,0 0 0,1-1 0,0 1-1,0 0 1,-3 15 0,0 5 193,-4 52 1,8-62-269,1-2-10,-8 128 154,9-129-196,1-1 0,0 1 0,1 0-1,1-1 1,0 1 0,1-1 0,0 0-1,7 13 1,-9-22-1,0 0-1,1 0 0,0 0 1,-1 0-1,1 0 1,1-1-1,-1 1 1,0-1-1,7 4 1,-9-6-1,0 0 0,1 0 1,-1 0-1,0-1 1,1 1-1,-1 0 1,1-1-1,-1 0 1,1 1-1,-1-1 1,0 0-1,1 1 1,-1-1-1,1 0 1,0 0-1,-1 0 0,1-1 1,-1 1-1,1 0 1,-1 0-1,0-1 1,1 1-1,-1-1 1,1 1-1,-1-1 1,0 0-1,1 0 1,-1 1-1,0-1 0,0 0 1,0 0-1,2-2 1,5-6 4,1-1 1,-2-1 0,0 1-1,0-1 1,8-17-1,21-65 22,1-29-63,25-69-69,-57 177 79,4-11-27,-7 23 32,-4 14 13,-4 24 19,2 0 0,1 0-1,2 0 1,2 0 0,1 0 0,2 0 0,1-1 0,2 1 0,13 40 0,-16-62-125,2 0 0,0-1 1,12 21-1,-15-28-102,0-1-1,1 1 0,0-1 0,0 0 1,1-1-1,-1 1 0,1-1 0,0 0 1,0 0-1,7 4 0,-10-7 50,0 0 0,0 0 1,0-1-1,0 1 0,0-1 0,0 1 0,0-1 0,0 0 0,4 0 0,16-4-1888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02.72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19 17 3577,'2'-7'2088,"0"-2"-455,-4 18-353,0 16-64,-3 24-184,-1 14-135,6 24-9,-2 6-8,-1 19-256,3 8-120,0 1-272,-2-3-120,7-24-80,1-21-152,5-28-800,3-16-640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03.21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191 0 4009,'-12'1'5229,"8"1"-5008,0-1-1,1 1 1,-1 0 0,0 1-1,1-1 1,-5 4-1,5-4-14,-43 33 479,41-30-568,0 0-1,1 0 1,-1 0-1,1 0 1,0 1-1,0 0 0,1 0 1,0 0-1,0 0 1,0 0-1,1 1 1,0-1-1,0 1 1,-1 7-1,1-5-38,-35 165 526,33-146-522,1 1 0,2-1 1,1 1-1,3 33 1,-2-56-73,0 0 0,0 0 0,1 0 0,0 0 1,0 0-1,0-1 0,1 1 0,-1 0 0,1-1 0,1 0 1,-1 0-1,1 0 0,0 0 0,0 0 0,8 6 0,-10-9-13,1 0 0,0 0-1,0-1 1,0 1 0,0-1 0,1 0-1,-1 0 1,0 0 0,0 0-1,1 0 1,-1-1 0,0 1-1,1-1 1,-1 0 0,1 0-1,-1 0 1,0-1 0,1 1 0,-1-1-1,0 0 1,1 1 0,-1-2-1,0 1 1,0 0 0,0-1-1,0 1 1,0-1 0,5-4-1,5-4-297,0-1-1,0-1 1,-2 0-1,1 0 1,-2-1-1,1 0 1,-2-1-1,0 0 1,10-23-1,6-13 75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03.62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0 121 5297,'45'-65'2179,"-45"65"-2151,0 0 1,0 0-1,0 0 0,0-1 0,0 1 1,0 0-1,1 0 0,-1 0 0,0 0 0,0 0 1,0-1-1,0 1 0,1 0 0,-1 0 1,0 0-1,0 0 0,0 0 0,1 0 0,-1 0 1,0 0-1,0 0 0,0 0 0,1 0 0,-1 0 1,0 0-1,0 0 0,1 0 0,-1 0 1,0 0-1,0 0 0,0 0 0,1 0 0,-1 0 1,0 0-1,0 0 0,0 0 0,1 0 0,-1 0 1,0 1-1,0-1 0,0 0 0,0 0 1,1 0-1,-1 0 0,0 1 0,6 13 881,0 24 213,-5-33-926,9 170 2156,-5-47-1809,-4-117-527,0-1 0,1 0-1,5 15 1,-7-23-17,0 0 0,1 0 0,0 0 0,-1 0 0,1-1 0,0 1 0,0 0 0,0 0 0,0-1 0,0 1 0,0-1 0,1 1 0,-1-1 0,0 1 0,1-1 0,-1 0 0,1 0 0,0 1 1,-1-1-1,1 0 0,0-1 0,0 1 0,-1 0 0,1 0 0,3 0 0,-4-2 1,1 1 0,0 0 0,0-1 0,-1 0 0,1 1 0,0-1 1,-1 0-1,1 0 0,-1 0 0,1 0 0,-1 0 0,1 0 0,-1 0 1,0-1-1,0 1 0,0-1 0,1 1 0,-1 0 0,-1-1 0,1 0 1,0 1-1,1-3 0,0-1 1,41-60 1,-12 20-1,-2-1 1,-2-2 0,34-84 0,-17 7 5,-43 124-7,-1 0 0,0 0 1,0 0-1,1 0 1,-1 1-1,1-1 0,-1 0 1,1 0-1,-1 0 0,1 1 1,-1-1-1,1 0 1,0 0-1,-1 1 0,1-1 1,0 1-1,0-1 0,0 0 1,0 1 0,-1 0 0,1 0 1,-1 0-1,1 0 0,-1 1 0,0-1 0,1 0 1,-1 0-1,1 0 0,-1 1 0,0-1 1,1 0-1,-1 0 0,0 1 0,1-1 1,-1 0-1,0 1 0,1-1 0,-1 0 0,0 1 1,0-1-1,0 0 0,1 1 0,-1-1 1,0 1-1,0 0 0,2 3 8,0 1 0,-1 0 0,1 0 0,-1 0 0,0 8 0,-1 95 67,-2-69-30,4 48-1,-1-75-44,1 0 0,0 0-1,1-1 1,0 1 0,1 0 0,0-1-1,1 0 1,6 13 0,-8-20-19,0 0 1,0 0-1,0 0 0,0-1 1,0 1-1,1-1 1,0 0-1,-1 0 1,1 0-1,0 0 0,0-1 1,7 3-1,-9-4-58,0 0-1,-1-1 0,1 1 1,1-1-1,-1 1 0,0-1 1,0 0-1,0 0 0,0 0 1,0 0-1,0 0 0,0 0 1,0-1-1,0 1 0,0-1 1,0 1-1,0-1 0,0 0 1,0 0-1,0 0 0,0 0 1,-1 0-1,1 0 0,0 0 0,-1-1 1,1 1-1,-1 0 0,1-1 1,-1 0-1,0 1 0,3-4 1,10-22-1735,-1-2-981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1:45.28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210 1 5433,'-28'23'661,"0"2"0,2 1 0,1 1 0,1 1 0,1 1 0,-20 34-1,41-60-627,1-1 0,-1 1 0,1 0 0,0 0-1,-1 0 1,1-1 0,1 1 0,-1 0-1,0 0 1,1 0 0,-1 0 0,1 1-1,0-1 1,0 0 0,0 0 0,1 0-1,-1 0 1,1 0 0,-1 0 0,1 0 0,0 0-1,0 0 1,1 0 0,-1-1 0,3 6-1,0-4-6,0 0 0,0 0 0,1 0-1,-1 0 1,1-1 0,0 0 0,0 0 0,0 0-1,0 0 1,0-1 0,1 0 0,10 3-1,17 3 47,-21-6-56,0 0 1,0 1-1,-1 1 1,1 0-1,-1 1 1,20 11-1,-31-16-16,1 0 1,-1 0-1,0 1 0,1-1 0,-1 0 0,0 1 1,0-1-1,1 0 0,-1 1 0,0-1 1,0 0-1,0 1 0,1-1 0,-1 0 0,0 1 1,0-1-1,0 1 0,0-1 0,0 0 1,0 1-1,0-1 0,0 1 0,0-1 0,0 0 1,0 1-1,0-1 0,0 1 0,0-1 1,0 0-1,0 1 0,0-1 0,0 1 0,-1-1 1,-12 16 1,-24 7-57,-68 31-1320,82-46 148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03.95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44 4089,'8'-14'1904,"6"-6"-695,1 11-49,-3 14-8,-1 19-56,-2 23-56,-2 12-31,-5 23-201,-2 12-104,-2 13-272,-7 4-160,6-4-216,-1-13-144,6-29-520,9-14-296,2-28-688,-1-12-289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04.31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150 27 5041,'5'-8'2422,"0"-11"3084,-6 19-5430,-2 4 414,-40 58 141,33-49-554,1 1 1,0-1 0,1 1-1,0 1 1,-8 21-1,4-4 131,0 1-1,-11 60 1,21-82-186,0 1 0,1-1 0,0 1 0,1 0 0,0 0 0,1-1 0,1 1 0,0-1 0,0 1 0,1-1 0,0 0 1,7 13-1,-10-22-27,1-1 0,-1 1 0,1 0 1,0-1-1,0 1 0,0 0 0,0-1 0,0 1 1,0-1-1,0 0 0,0 1 0,1-1 1,-1 0-1,1 0 0,-1 0 0,1 0 0,-1 0 1,1 0-1,-1 0 0,1 0 0,0-1 1,0 1-1,-1 0 0,1-1 0,0 0 0,0 1 1,0-1-1,-1 0 0,1 0 0,0 0 1,0 0-1,0 0 0,-1-1 0,1 1 0,0-1 1,0 1-1,0-1 0,1 0 0,3-2-30,-1 0-1,0-1 1,0 1-1,-1-1 1,1 0-1,-1 0 0,0 0 1,0-1-1,0 0 1,5-7-1,4-9-78,-1-2 0,-1 1 0,12-38 0,15-74-129,-6 19 91,-19 86 113,-7 24 25,-4 19 9,-2 36 7,-1 5 7,2-1 0,2 0 0,15 76 0,-16-123-42,0 0 0,0-1-1,1 1 1,0-1-1,0 1 1,0-1 0,1 0-1,0 0 1,6 6-1,-9-10-45,1 0-1,0 0 1,0 0 0,0 0-1,0-1 1,0 1-1,0-1 1,0 0-1,1 0 1,-1 0-1,0 0 1,1 0 0,-1 0-1,1 0 1,-1-1-1,1 1 1,-1-1-1,1 0 1,-1 0 0,1 0-1,-1 0 1,1 0-1,-1 0 1,1-1-1,-1 1 1,1-1-1,-1 0 1,1 1 0,-1-1-1,3-2 1,1-1-235,1 0 0,-1-1 0,0 0-1,-1-1 1,1 1 0,-1-1 0,0 0 0,-1 0 0,5-8 0,21-37-2136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04.66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51 100 3129,'21'-86'5155,"-17"72"-3715,-1 20 130,-1 21-363,-26 159 880,16-136-1857,-5 40-101,-16 116 455,24-151-1693,4 95 1,2-128-573,0-13-246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05.00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0 160 6169,'4'0'2761,"5"-2"-1377,11 2-512,7-8-191,22-2-185,5-1-80,17-7-200,1-2-72,-6 0-56,-3-4-40,-18 8-368,-5 3-296,-11 2-825,-11 4-207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05.35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76 338 4577,'3'-1'247,"1"1"-1,-1-1 1,1 0 0,-1 0-1,1 0 1,-1 0-1,1-1 1,-1 1 0,0-1-1,0 0 1,0 0 0,0 0-1,0 0 1,0-1 0,-1 1-1,1-1 1,-1 1-1,0-1 1,1 0 0,-1 0-1,-1 0 1,1 0 0,0-1-1,2-6 1,1-2-31,-1 0 0,0-1 0,-1 0 1,0 0-1,1-21 0,-3 23-164,0 0 1,-1 0-1,0 0 0,-1-1 1,-1 1-1,0 0 1,0 0-1,-1 0 0,0 1 1,-1-1-1,0 1 1,-1 0-1,-8-14 0,12 23-39,0-1 1,0 1-1,0-1 0,0 1 0,0 0 0,0 0 0,0-1 0,-1 1 0,1 0 0,0 0 0,-1 0 0,1 0 0,-3-1 0,3 2 1,0 0-1,0 0 0,0 0 0,0 0 0,0 1 0,0-1 0,0 0 1,0 0-1,0 1 0,0-1 0,1 0 0,-1 1 0,0-1 0,0 1 1,0-1-1,0 1 0,1-1 0,-1 1 0,0 0 0,1-1 0,-1 1 1,0 0-1,1-1 0,-1 1 0,1 0 0,-1 0 0,1 0 0,-1 1 1,-12 24 298,1 1 1,1 0 0,2 1-1,0 0 1,-6 45 0,6-26 195,3 1 1,-1 69-1,7-92-361,1-1-1,1 1 0,1-1 1,2 1-1,0-1 0,14 36 1,-18-55-144,2 0 1,-1 0-1,0 0 1,1-1 0,0 1-1,0-1 1,1 1-1,-1-1 1,1 0-1,0 0 1,0 0-1,0-1 1,6 5 0,-6-7-72,-1 1 0,0-1 0,0 0 0,1 0 0,-1 0 0,1 0 0,-1-1 0,1 1 0,-1-1 0,1 0 0,0 0 0,-1 0 0,1 0 0,-1-1 0,1 1 0,-1-1 0,1 0 0,-1 0 0,0 0 0,1-1 0,2-1 0,37-22-1591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08.21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335 21 4129,'10'-20'7440,"-11"19"-7311,0 1 1,0 0 0,0 0-1,0 1 1,0-1 0,0 0-1,0 0 1,0 0 0,0 1 0,0-1-1,0 0 1,0 1 0,0-1-1,0 1 1,0-1 0,0 1-1,-1 0 1,-8 4-71,0 1 1,0 0-1,1 0 0,0 1 1,0 0-1,0 1 0,-7 8 1,3-3 17,0-1 0,-1 0 0,-18 12 0,9-7 31,-41 40 1,6-3-46,49-50-8,8-4-47,0 0-1,0 0 1,0 0 0,0 1 0,1-1 0,-1 0 0,0 1-1,0-1 1,1 0 0,-1 1 0,0-1 0,1 1-1,-1-1 1,0 1 0,1-1 0,-1 1 0,1 0-1,-1-1 1,1 1 0,-1-1 0,1 1 0,-1 0 0,1 0-1,0-1 1,-1 1 0,1 0 0,0 0 0,0 0-1,-1 1 1,7 53 155,-2-26-6,-1 37-1,-4 99 646,2 184-103,-1-336-698,0 0 0,2 0 0,-1 0 0,7 23 0,-7-33 1,0 0 0,0 0 0,0 0 1,0-1-1,1 1 0,-1 0 0,1-1 1,0 1-1,0 0 0,0-1 0,0 0 1,0 0-1,0 1 0,1-1 0,-1-1 0,1 1 1,0 0-1,-1-1 0,1 1 0,0-1 1,0 0-1,0 0 0,0 0 0,0 0 1,0 0-1,4 0 0,4-1 2,-1-1 1,1 0-1,0 0 1,0-1-1,-1-1 1,1 1-1,-1-2 0,13-5 1,6-1 8,80-32 64,-95 35-436,1 0-1,-1-1 1,-1 0 0,0-1 0,15-13-1,-10 6-1452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08.54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108 181 5609,'-107'-49'2425,"121"42"-1305,19-15-648,9-5-8,25-9-328,7-4-232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09.31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41 3489,'0'5'6204,"10"21"-5544,-2-9-430,-2-7-117,-1 0-1,-1 0 1,0 1 0,0-1-1,-1 1 1,-1 0-1,0 0 1,0 0 0,0 16-1,-14 288 1058,12-306-1137,-1-6-18,1-1 1,0 1-1,0 0 0,0-1 0,1 1 0,-1-1 0,1 1 0,-1 0 0,1-1 0,0 0 0,1 4 0,-2-5-13,0-1 0,0 0 0,1 0-1,-1 0 1,0 0 0,0 0-1,0 0 1,0 0 0,0 0-1,0 1 1,0-1 0,0 0 0,0 0-1,0 0 1,0 0 0,1 0-1,-1 0 1,0 0 0,0 0-1,0 0 1,0 0 0,0 0 0,0 0-1,0 0 1,1 0 0,-1 0-1,0 0 1,0 0 0,0 0-1,0 0 1,0 0 0,0 0 0,0 0-1,1 0 1,-1 0 0,0 0-1,0 0 1,0 0 0,0 0 0,0 0-1,0 0 1,0 0 0,0 0-1,1 0 1,-1 0 0,0 0-1,0 0 1,0-1 0,0 1 0,0 0-1,0 0 1,0 0 0,5-10 40,4-19-4,36-196 10,-36 187-48,23-88-18,-26 106 5,1 1 0,1 0 0,1 1-1,14-23 1,-22 39 10,-1 1 0,1-1 0,1 0-1,-1 1 1,0-1 0,0 1 0,1-1-1,-1 1 1,0 0 0,1 0 0,-1-1 0,1 1-1,0 0 1,-1 0 0,1 1 0,0-1 0,0 0-1,0 0 1,1 0 0,-1 2 2,-1-1 0,0 1 0,0-1-1,1 1 1,-1-1 0,0 1 0,0-1 0,0 1 0,0 0 0,0 0-1,0 0 1,0 0 0,0 0 0,0 0 0,0 0 0,0 0 0,-1 0 0,1 0-1,0 0 1,-1 0 0,1 1 0,-1-1 0,1 0 0,-1 0 0,0 1-1,0-1 1,1 2 0,6 28 36,-1 0 0,4 57 0,-2-9 31,33 138 119,-38-207-182,0-1-1,0 1 1,1-1 0,1 0-1,-1 0 1,1-1-1,1 1 1,0-1 0,0 0-1,0 0 1,14 11-1,-17-16-3,1 0 1,-1-1-1,1 1 0,-1-1 0,1 0 0,0 0 0,0 0 0,0-1 0,0 1 0,0-1 0,0 0 0,1 0 1,-1 0-1,0-1 0,1 0 0,-1 1 0,0-1 0,1-1 0,-1 1 0,0-1 0,1 0 0,-1 0 1,0 0-1,0 0 0,0-1 0,0 1 0,0-1 0,0 0 0,4-3 0,5-4 4,-1 0 0,0 0-1,0-1 1,-1-1 0,0 0-1,0-1 1,-2 0 0,12-16-1,3-12 21,-1-1-1,22-55 1,-36 71-21,0 0 1,-2-1-1,0 0 1,-2-1-1,3-38 1,-8 64-4,-1-11-24,1 11 25,0 1 0,0 0-1,0 0 1,0 0-1,0 0 1,0-1 0,0 1-1,0 0 1,0 0-1,0 0 1,0 0-1,0 0 1,0-1 0,0 1-1,0 0 1,0 0-1,0 0 1,-1 0-1,1 0 1,0-1 0,0 1-1,0 0 1,0 0-1,0 0 1,-1 0 0,1 0-1,0 0 1,0 0-1,0 0 1,0 0-1,0 0 1,-1-1 0,1 1-1,0 0 1,0 0-1,0 0 1,0 0-1,-1 0 1,1 0 0,0 0-1,0 0 1,0 0-1,0 0 1,-1 1-1,1-1 1,0 0 0,0 0-1,0 0 1,0 0-1,0 0 1,-1 0 0,1 0-1,0 0 1,0 0-1,0 0 1,0 1-1,0-1 1,-1 0 0,1 0-1,0 0 1,0 0-1,0 1 1,-3 9 49,4 35 249,48 422 1122,-49-463-1447,0-1 1,0 1-1,1 0 1,0-1-1,0 1 0,0-1 1,0 1-1,0-1 1,4 6-1,-5-9 12,1 0-1,-1 0 0,0 0 1,1 0-1,-1 0 1,0 0-1,1 0 1,-1 0-1,0 0 1,1 0-1,-1-1 1,0 1-1,1 0 1,-1 0-1,0 0 1,1-1-1,-1 1 0,0 0 1,0 0-1,1-1 1,-1 1-1,0 0 1,0-1-1,0 1 1,1 0-1,-1-1 1,0 1-1,0 0 1,0-1-1,0 1 1,0 0-1,0-1 0,1 0 1,1-3-301,13-19-977,7-13-272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09.98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1 174 4321,'7'-13'495,"19"-30"552,-25 42-1006,-1 1 0,0-1-1,1 1 1,-1-1-1,0 1 1,1 0-1,-1-1 1,1 1 0,-1-1-1,1 1 1,-1 0-1,1-1 1,0 1-1,-1 0 1,1 0 0,-1-1-1,1 1 1,1 0-1,-2 0 11,1 0 0,-1 1 0,0-1 1,1 0-1,-1 1 0,1-1 0,-1 1 0,0-1 0,1 1 0,-1-1 0,0 0 0,0 1 0,1-1 0,-1 1 0,0-1 0,0 1 0,0 0 0,0-1 0,0 1 0,1-1 0,-1 1 0,0-1 1,0 1-1,0-1 0,-1 2 0,23 140 3126,-1-11-1588,-20-117-1440,0-4-13,0-1 0,0 1 0,1-1 0,0 0 0,6 13 1,-8-21-130,0-1 1,0 1 0,0-1 0,0 0 0,0 1 0,0-1 0,1 1 0,-1-1-1,0 0 1,0 1 0,0-1 0,1 0 0,-1 1 0,0-1 0,1 0 0,-1 1-1,0-1 1,0 0 0,1 0 0,-1 1 0,1-1 0,-1 0 0,0 0-1,1 1 1,-1-1 0,1 0 0,-1 0 0,0 0 0,1 0 0,-1 0 0,1 0-1,-1 0 1,1 0 0,-1 0 0,0 0 0,1 0 0,-1 0 0,1 0 0,-1 0-1,1 0 1,-1 0 0,0 0 0,1-1 0,-1 1 0,0 0 0,1 0-1,-1-1 1,1 1 0,-1 0 0,1-1 0,13-19 176,-13 20-181,40-78 183,19-31-143,-36 72-46,46-54 1,-58 78-273,0 1 0,0 1 1,1 0-1,1 0 0,-1 2 0,2-1 1,19-9-1,-10 8-541,1 0 1,0 2-1,0 1 1,1 1-1,33-1 2771,-59 8-1914,-9 12 2158,-4 7-1797,8-12-334,-2 3 87,0 0 0,1 1 1,1 0-1,-1 0 0,1 1 0,1-1 0,0 1 1,1 0-1,-3 23 0,6-28-120,0-1 1,0 0-1,0 1 0,1-1 1,1 0-1,-1 0 1,4 12-1,-4-16-34,0 0 1,0-1-1,0 1 0,0 0 1,0 0-1,1 0 0,-1-1 1,0 1-1,1 0 0,-1-1 1,1 0-1,0 1 0,-1-1 1,1 0-1,0 0 0,0 0 1,0 0-1,0 0 0,0 0 1,0 0-1,0-1 0,0 1 0,0-1 1,0 0-1,0 1 0,4-1 1,-5 0-11,0-1 1,1 1-1,-1-1 1,0 1-1,0-1 1,1 1 0,-1-1-1,0 0 1,0 1-1,0-1 1,0 0-1,0 0 1,0 0-1,0 0 1,0 0-1,0 0 1,0 0-1,0-2 1,16-25-272,-13 20 185,5-9-42,-3 6 54,0 1 0,0-1 0,1 1 1,11-11-1,-15 42 271,-3-6-20,3 36 215,-2 0 1,-6 53-1,3-88-396,-1-1 0,0 1 1,-1 0-1,-1-1 0,0 0 0,-1 0 0,-1 0 0,0-1 0,-1 0 0,-17 23 0,23-34-60,-1 0-1,1 0 1,0-1 0,-1 1-1,0-1 1,-4 3-1,7-5 32,-1 0 0,1 1 0,-1-1 0,1 0 0,-1 0 0,1 1-1,-1-1 1,1 0 0,-1 0 0,0 0 0,1 0 0,-1 0-1,1 0 1,-1 0 0,1 0 0,-1 0 0,0 0 0,1 0 0,-1-1-1,0 1 1,0-1-46,0 1 0,1-1 0,-1 0 0,0 1-1,1-1 1,-1 0 0,1 0 0,-1 1 0,0-1-1,1 0 1,0 0 0,-1 0 0,1 0 0,0 0 0,-1 0-1,1-1 1,-5-31-1679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10.39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0 102 4945,'3'6'571,"-1"0"0,1 0 1,0 0-1,0 0 0,1-1 0,4 7 0,9 15 597,7 16 147,-8-12-969,2 0 0,0-1 0,2-1 0,27 30 0,-47-58-364,1 0 0,0-1 0,-1 1 0,1 0 0,0 0 0,-1-1 1,1 1-1,0 0 0,0-1 0,0 1 0,0 0 0,-1-1 0,1 1 0,0-1 0,0 0 0,0 1 0,0-1 0,0 0 0,0 1 0,0-1 0,0 0 0,1 0 0,-1 0 0,0 0 1,0 0-1,0 0 0,0 0 0,0-1 0,0 1 0,0 0 0,0 0 0,0-1 0,0 1 0,0-1 0,0 1 0,-1-1 0,3 0 0,0-3-172,0 0 0,0 1 0,-1-1 0,1 0-1,-1-1 1,4-7 0,-1 0-72,10-23-458,-2 0 0,16-66 1,-20 62 761,3 1 0,19-45 1,-22 64 72,-2 12 1583,-7 23-1084,0 0 0,-1 1 0,-1-1 0,-5 20 0,0 4 160,-10 67 771,-13 127 640,24-154-2264,-7 129-1997,14-191-10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1:45.68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85 48 4193,'-15'22'519,"8"-14"-268,1 1 0,0 0-1,0 0 1,1 0 0,1 1 0,-8 20 0,6-10 103,2-12-184,2 0-1,-1 0 0,1 1 0,0-1 1,0 1-1,1-1 0,0 1 1,1 0-1,0-1 0,2 18 1,-1-24-147,-1 0 0,1-1 1,-1 1-1,1 0 0,0 0 1,0-1-1,0 1 0,0 0 1,0-1-1,1 1 0,-1-1 1,0 0-1,1 1 0,-1-1 1,1 0-1,-1 0 0,1 0 1,-1 0-1,3 1 0,-1-1 11,0 0 0,0 0 0,0 0-1,0-1 1,1 0 0,-1 1 0,0-1 0,0 0-1,0 0 1,6-1 0,-1-1 34,1 0 0,-1-1-1,0 1 1,0-2 0,0 1-1,0-1 1,14-9 0,-9 3-9,1-1 0,-2-1 1,1 0-1,-1-1 0,16-23 1,-23 29-56,0-1 0,0 1 0,-1-1 1,0 0-1,-1 0 0,0-1 0,0 1 0,0 0 1,-1-1-1,-1 0 0,1 0 0,-1-15 1,-1 21-20,0 0 0,0 0 0,-1 0 1,1 0-1,-1 1 0,1-1 1,-1 0-1,0 1 0,0-1 1,-1 0-1,1 1 0,-1-1 0,1 1 1,-1 0-1,1-1 0,-1 1 1,0 0-1,0 0 0,0 0 1,-1 1-1,1-1 0,0 0 0,-1 1 1,1-1-1,-4 0 0,1 0-100,0 1-1,0-1 1,0 1-1,-1 0 1,1 1-1,-1-1 0,1 1 1,0 0-1,-1 1 1,1-1-1,-1 1 1,-7 2-1,-23 8-905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11.35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47 0 4801,'0'0'2994,"2"7"-1899,1 7-242,-1 1-1,-1-1 1,0 26 0,1 2-202,3 81 459,-6 1-1,-17 129 1,11-211-1001,-17 59 1,12-54-69,12-48-42,1 0 1,-1 1-1,1-1 1,-1 0-1,1 1 1,-1-1-1,1 1 1,-1-1-1,1 1 1,0-1-1,-1 1 0,1-1 1,0 1-1,-1-1 1,1 1-1,0 0 1,0 0-1,-1-1 1,1 1-1,0 0 1,0 0-1,-1 0 1,1 0-1,0 0 1,0 0-1,0 0 0,-1 0 1,1 0-1,0 0 1,0 0-1,0 0 1,-1 1-1,1-1 1,0 0-1,-1 1 1,1-1-1,0 0 1,0 1-1,-1-1 1,1 1-1,-1-1 0,1 1 1,0-1-1,-1 1 1,1 0-1,-1-1 1,1 1-1,-1 0 1,0-1-1,1 1 1,-1 0-1,0 0 1,1-1-1,-1 1 1,0 0-1,0 0 0,0-1 1,0 1-1,0 0 1,0 0-1,0 0 1,0-1-1,0 1 1,0 0-1,0 0 1,0 0-1,0-1 1,-1 1-1,0 1 1,11-13-2,-2 0 1,0-1 0,7-14 0,-6 10 4,18-23 0,-4 13-31,2 0 1,33-25-1,-56 49 30,0 0 0,0 1 0,0-1 0,1 1 0,-1 0 0,0-1 0,1 1 0,-1 0 0,1 0 0,-1 1 0,1-1 0,-1 1 0,1-1 0,0 1 0,3 0 0,-1 0 2,-1 1-1,0 0 1,1 0-1,-1 0 1,0 0 0,1 1-1,-1 0 1,5 3-1,30 18-55,-29-16 16,1-1 0,-1 0 0,1 0-1,0-1 1,0 0 0,1-1-1,0 0 1,-1-1 0,16 2-1,-25-5 30,1 0 0,-1-1 0,1 1 0,-1 0 0,1-1 0,-1 0 0,1 0 0,-1 0-1,0 0 1,1 0 0,-1 0 0,0 0 0,0-1 0,0 1 0,0-1 0,0 0 0,0 1-1,0-1 1,-1 0 0,1 0 0,-1 0 0,1 0 0,-1-1 0,0 1 0,0 0 0,0 0-1,0-1 1,1-2 0,2-9 13,0-1 0,0 1 0,1-25 0,-3 26-18,12-107-226,-13 98 115,-1 0-1,0-1 0,-5-28 1,4 48 113,1-1 0,-1 0 0,0 1 1,0 0-1,0-1 0,-1 1 1,-3-7-1,5 10 10,0 0-1,0-1 1,-1 1-1,1 0 1,0 0 0,0-1-1,-1 1 1,1 0-1,0 0 1,-1 0 0,1-1-1,0 1 1,-1 0-1,1 0 1,0 0-1,-1 0 1,1 0 0,0 0-1,-1-1 1,1 1-1,0 0 1,-1 0 0,1 0-1,-1 0 1,1 0-1,0 1 1,-1-1 0,1 0-1,-1 0 1,0 1 2,0 0 0,-1 0-1,1 0 1,0 0 0,0 0 0,0 0 0,0 0 0,0 0 0,0 0 0,0 1-1,1-1 1,-2 2 0,-12 26 99,1 0 0,1 1 1,2 1-1,1-1 0,1 2 0,2-1 0,1 1 0,2 0 0,1 0 1,1 0-1,6 48 0,-4-69-80,0-1 0,1 1-1,0-1 1,1 0 0,0 0 0,1 0 0,0 0 0,0-1 0,1 0-1,1 0 1,8 12 0,-10-16-40,0-1 0,1 0 0,-1 0 0,1 0-1,-1-1 1,1 0 0,0 0 0,0 0 0,1 0 0,-1-1 0,1 0-1,-1 0 1,1 0 0,-1-1 0,1 0 0,0 0 0,0 0 0,0-1 0,0 0-1,0 0 1,10-2 0,-4 0-221,1-1 1,-1-1-1,0 0 0,0-1 0,-1 0 1,1-1-1,-1 0 0,15-11 0,35-31-1737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11.72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0 245 4833,'9'-14'726,"-1"0"-1,20-24 0,-28 38-690,1 0 0,-1 0-1,1-1 1,-1 1-1,1 0 1,-1 0-1,1 0 1,-1-1 0,1 1-1,-1 0 1,1 0-1,-1 0 1,1 0-1,-1 0 1,1 0 0,-1 0-1,1 0 1,-1 0-1,1 1 1,-1-1-1,1 0 1,-1 0 0,1 0-1,-1 1 1,1-1-1,-1 0 1,0 0-1,1 1 1,-1-1 0,1 0-1,-1 1 1,0-1-1,1 0 1,-1 1-1,0-1 1,1 1 0,-1-1-1,0 1 1,0-1-1,1 1 1,-1 0-1,15 29 1056,-11-20-682,37 80 1923,32 64-237,-71-150-2060,-1-1-1,2 0 1,-1 0-1,0 0 1,0 0-1,1 0 1,3 3-1,-6-6-27,1 0 0,-1 1 0,1-1 0,-1 0 0,1 0 0,-1 1 0,1-1 0,0 0 0,-1 0 0,1 0-1,-1 0 1,1 0 0,-1 0 0,1 0 0,0 0 0,-1 0 0,1 0 0,-1 0 0,1 0 0,-1 0 0,1 0 0,0-1 1,0 1 0,0-1 0,0 0 0,0 1 0,0-1-1,0 0 1,0 0 0,-1 0 0,1 0 0,0 1 0,-1-1 0,1 0 0,-1 0 0,2-2 0,37-84 255,-21 43-223,3 1 0,48-77 0,-49 93-610,1 1 0,2 1 1,42-39-1,-31 34-1192,-15 11-727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12.09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14 190 4209,'17'50'4082,"-16"-47"-3903,0 0 0,1 0 1,-1 0-1,1-1 0,-1 1 1,1 0-1,0-1 0,0 0 1,0 1-1,1-1 1,-1 0-1,0 0 0,1 0 1,2 2-1,-4-4-141,0 0 0,0 0 0,0 1 0,-1-1 0,1 0 0,0 0 0,0 0 0,0 0 0,-1 0 0,1 0 0,0 0 0,0-1 0,0 1 0,-1 0 1,1 0-1,0 0 0,0-1 0,-1 1 0,1 0 0,0-1 0,-1 1 0,1-1 0,0 1 0,-1-1 0,1 1 0,-1-1 0,1 0 0,-1 1 0,1-1 0,-1 1 0,1-1 0,-1 0 0,1 0 0,-1 1 0,0-1 0,0 0 0,1-1 0,8-30 330,-9 30-335,13-94 206,-12 83-241,-1 0 1,0 0 0,-1 0-1,0 0 1,-5-17-1,5 26 2,0 1 0,0-1 0,-1 1 0,1-1 0,-1 1 0,0 0-1,0 0 1,-2-4 0,3 7 7,1-1 1,-1 1-1,1-1 0,-1 1 0,1-1 0,-1 1 0,1 0 1,-1-1-1,0 1 0,1 0 0,-1-1 0,0 1 0,1 0 1,-1 0-1,0-1 0,1 1 0,-1 0 0,0 0 0,1 0 1,-1 0-1,0 0 0,1 0 0,-1 0 0,0 0 1,0 0-1,1 1 0,-1-1 0,0 0 0,1 0 0,-1 1 1,0-1-1,1 0 0,-1 1 0,1-1 0,-1 0 0,1 1 1,-1-1-1,1 1 0,-1-1 0,1 1 0,-1-1 0,1 1 1,-1-1-1,1 1 0,0 0 0,-1-1 0,1 1 1,0 0-1,-1 0 0,-7 13 236,1 0 0,0 0 0,1 0 0,1 1 0,0 0 0,-5 31 0,7-23-41,0 0 0,2 0 0,0 0 0,3 27 0,0-36-136,1 0 0,0 0 0,0 0 0,1-1 0,7 15-1,-8-21-87,0 0-1,1-1 0,-1 0 1,1 1-1,1-1 0,-1-1 0,1 1 1,0-1-1,0 1 0,0-1 1,12 7-1,-15-10-81,-1-1 0,1 0 0,0-1 0,0 1 1,0 0-1,0 0 0,-1-1 0,1 1 0,0-1 0,0 0 1,0 1-1,0-1 0,0 0 0,0 0 0,0 0 0,0-1 1,0 1-1,0 0 0,0-1 0,3 0 0,12-17-1921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12.44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19 2 4553,'5'-2'2617,"4"8"-233,2 15-512,-7 21-303,-2 12-153,1 26-224,-3 4-167,-7 13-281,0 5-184,-11 8-320,3-3-120,10-16-528,5-11-240,11-37-449,-2-19-399,2-24-560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12.78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88 4 5065,'-3'-2'1362,"2"2"-1136,1-1 1,-1 1 0,1 0 0,-1 0 0,0 0 0,1-1 0,-1 1 0,1 0 0,-1 0 0,1 0 0,-1 0 0,0 0-1,1 0 1,-1 0 0,1 0 0,-1 0 0,0 1 0,1-1 0,-1 0 0,-2 2 1134,2-1-1134,0-1-16,0 1-1,0 0 1,0 0-1,0 0 1,0 0-1,0 0 1,0 1-1,0-1 1,0 0-1,1 0 1,-2 3-1,1 2-149,-1 0 0,0-1 0,-1 1-1,1-1 1,-1 0 0,0 1 0,0-1 0,-5 5-1,-4 9 43,11-18-95,0 1 0,1-1 1,0 1-1,-1-1 1,1 0-1,0 1 0,0-1 1,0 1-1,0-1 1,0 0-1,0 1 0,0-1 1,0 1-1,0-1 1,1 1-1,-1-1 0,1 0 1,-1 1-1,1-1 1,-1 0-1,1 0 0,0 1 1,0-1-1,-1 0 1,1 0-1,0 0 0,0 0 1,0 0-1,0 0 1,1 0-1,-1 0 0,0 0 1,0-1-1,2 2 1,6 5-1,6 9-27,-6-7 31,-1 0 1,0 0-1,10 15 1,-15-19-7,-1 0 0,0-1-1,0 1 1,0 0 0,-1 0 0,1 0 0,-1 0 0,0 0 0,-1 1 0,1-1 0,-1 8 0,-1-7-8,1 0 1,-1-1-1,0 1 0,0 0 1,-1 0-1,0-1 1,0 1-1,0-1 1,0 1-1,-1-1 0,-4 6 1,5-8-97,0 0 0,0 0 0,-1-1 1,0 1-1,1 0 0,-1-1 0,0 0 0,0 0 0,0 0 1,0 0-1,-1 0 0,1-1 0,-1 1 0,1-1 0,-1 0 1,1 0-1,-1 0 0,-7 0 0,-17-3-1634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14.13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1 974 4841,'0'-9'1115,"2"-1"0,-1 1 1,1-1-1,5-12 0,2-12-87,2-22-37,37-145 472,28-68-1164,24-71-54,-100 339-244,0 1-1,0-1 1,0 0-1,0 1 1,0-1-1,0 1 1,1-1-1,-1 0 1,0 1-1,0-1 1,1 1-1,-1-1 1,0 0-1,1 1 1,-1-1-1,0 1 1,1-1-1,-1 1 1,1-1-1,-1 1 1,1 0-1,-1-1 1,2 0-1,-1 11 61,-1-7-17,36 300 939,99 397 0,-131-685-1166,-1-4-319,0 1 0,-1 0-1,1 13 1,-3-7-1365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14.48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29 120 5569,'-29'-81'2161,"66"73"-1625,3 1-88,8 2-72,1-1-168,4 1-408,5-3-288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14.87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2833,'131'8'1676,"-122"-7"-1266,-1 0 1,0 0-1,1 1 0,-1 0 0,16 6 1,-19-5-132,0 0 1,-1 0-1,1 0 1,-1 1-1,7 6 1,1 0 193,-1 0-70,-1 1 0,0 0 0,-1 0 0,0 1 0,-1 1 0,0-1 0,11 25 0,-1 7 497,13 51 0,-24-74-678,-6-17-194,0 3 46,1-1 0,1 1-1,-1 0 1,1-1 0,0 0 0,1 1 0,7 9 0,-11-16-70,0 0 0,0 0 0,0 0 1,0 0-1,0 0 0,0 0 0,0 1 0,0-1 0,0 0 1,1 0-1,-1 0 0,0 0 0,0 0 0,0 0 0,0 0 0,0 0 1,0 0-1,1 0 0,-1 0 0,0 0 0,0 0 0,0 0 1,0 0-1,0 0 0,0 0 0,1 0 0,-1 0 0,0 0 1,0 0-1,0 0 0,0 0 0,0 0 0,0 0 0,1 0 1,-1 0-1,0 0 0,0 0 0,0 0 0,0 0 0,0 0 1,0-1-1,0 1 0,1 0 0,2-8 96,-1-17-24,-2 18-43,5-25 40,1 1 0,1 0 0,13-31 1,-14 44-374,2 0 1,0 1-1,1 0 1,1 0 0,1 1-1,15-19 1,-4 10-1487,-3 2-409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15.25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35 4153,'105'-33'2063,"-104"32"-1989,-1 1-1,1 0 1,-1 0 0,1 0-1,-1-1 1,1 1 0,-1 0-1,1 0 1,-1 0 0,1 0-1,0 0 1,-1 0 0,1 0-1,-1 0 1,1 0 0,-1 0-1,1 1 1,-1-1 0,1 0 0,0 0-1,-1 0 1,1 1 0,-2 9 975,-17 12 164,17-20-1018,-7 8 147,0 0 0,1 1 0,1 0 0,0 1 0,0-1 0,1 1 0,1 0 0,-5 20 0,0 10 255,-4 51-1,11-72-439,0 0-1,3 39 1,-1-55-146,1 1-1,-1 0 1,1 0 0,1-1 0,-1 1 0,1-1 0,0 0-1,0 1 1,1-1 0,-1 0 0,1 0 0,0 0-1,1-1 1,-1 1 0,7 5 0,-9-9-11,0 0 0,0 0 0,0 0 0,1 0 0,-1-1 0,0 1 0,0-1 0,1 1 0,-1-1 0,0 1 0,1-1 0,-1 0 0,1 1 0,-1-1 0,0 0 1,1 0-1,-1 0 0,1 0 0,-1 0 0,0-1 0,1 1 0,-1 0 0,1-1 0,-1 1 0,0 0 0,1-1 0,-1 0 0,0 1 0,0-1 0,0 0 0,1 0 0,-1 0 0,0 0 0,0 0 0,0 0 0,1-1 0,3-4-3,0-1 0,0 1 1,0-1-1,-1 0 0,4-8 0,56-123-225,22-43-255,-64 136 355,-18 36 138,-14 29 159,4-4-84,1 1 0,0-1 0,1 1 0,0 0-1,2 0 1,-2 28 0,4-16-54,1-1-1,1 1 1,7 35-1,-6-49-127,1 1 1,1 0-1,10 23 1,-13-35-46,0 1 1,0-1-1,0 0 1,1 0-1,-1-1 1,1 1-1,0 0 1,0-1-1,0 0 1,1 1-1,-1-1 1,1-1 0,0 1-1,-1 0 1,1-1-1,7 3 1,6-5 573</inkml:trace>
  <inkml:trace contextRef="#ctx0" brushRef="#br0" timeOffset="1">645 64 4545,'-1'16'2505,"1"17"-561,3 3-560,1 8-136,1 3-399,-3-7-169,-2 3-416,2-5-120,-2-14-384,0-3-336,0-30-1689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15.59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4985,'6'14'2833,"5"12"-449,-2 24-743,-2 16-33,0 22-288,0 12-136,-7 3-431,0 6-217,0 0-320,2-6-232,11-18-552,1-11-321,-1-28-663,-2-14-280,-9-21 2040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1:46.05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259 182 2969,'-2'-153'4161,"2"152"-4117,0-1 1,0 1 0,0 0-1,-1-1 1,1 1 0,0 0 0,0 0-1,-1-1 1,1 1 0,-1 0 0,1 0-1,-1-1 1,0 1 0,1 0 0,-1 0-1,0 0 1,0 0 0,0 0 0,0 0-1,0 0 1,0 1 0,-1-2 0,1 2-6,-1-1 0,1 1 1,0 0-1,0 0 0,0 0 1,0 0-1,-1 0 0,1 0 1,0 0-1,0 0 1,0 0-1,0 1 0,0-1 1,0 0-1,-1 1 0,1-1 1,0 1-1,0-1 0,0 1 1,0 0-1,0-1 1,1 1-1,-1 0 0,0 0 1,-1 1-1,-2 3 83,1-1-1,-1 1 1,1 0 0,0 1 0,1-1 0,-4 9-1,0-2 74,-6 17 251,2 1 1,-9 35-1,10-30-46,4-18-306,1-1 0,1 1 0,-1 20 0,-1 8-2,-12 105 143,4 238 1,13-371-238,1-2-48,-1 0 1,-1 0-1,-4 24 1,5-37 14,0-1 1,0 0-1,-1 1 0,1-1 1,-1 0-1,1 1 1,-1-1-1,1 0 0,-1 0 1,0 0-1,0 0 0,0 0 1,1 0-1,-1 0 1,0 0-1,0 0 0,0 0 1,0 0-1,-1 0 1,1-1-1,0 1 0,0 0 1,0-1-1,-2 1 1,1 0-72,0-1 0,0 0 0,0 0 0,0 0 0,0 0 0,0 0 0,0-1 0,0 1 0,0 0 0,0-1 0,0 0 0,0 1 0,0-1 0,-2-1 0,-20-15-1464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16.20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84 467 6233,'-13'23'4761,"0"17"-3528,11-31-815,-10 35 319,0-3-465,2 0 1,2 1 0,-5 57-1,13-93-271,0 0-1,0 0 0,1 0 0,0 0 0,0 0 0,1 0 0,2 8 0,-3-12 0,0 0 0,0 0 0,-1-1 0,1 1-1,0 0 1,0-1 0,1 1 0,-1-1 0,0 0 0,0 1-1,1-1 1,-1 0 0,1 0 0,-1 1 0,1-1-1,-1-1 1,1 1 0,0 0 0,-1 0 0,1 0 0,0-1-1,0 1 1,0-1 0,0 0 0,-1 1 0,4-1-1,-4 0 2,1-1-1,0 1 0,-1 0 0,1-1 0,0 1 1,-1-1-1,1 0 0,0 1 0,-1-1 0,1 0 1,-1 0-1,0 0 0,1 0 0,-1 0 0,0-1 1,1 1-1,1-3 0,19-29 3,-14 19-3,21-32-14,-3-1 0,35-84-1,-56 114 9,-5 15 4,1 0-1,-1-1 1,1 1-1,0 0 1,0-1-1,0 1 0,2-4 1,-1 8 3,-1-1 1,0 1 0,0 0 0,0 0-1,0 0 1,0 0 0,0 0-1,0 0 1,-1 0 0,2 3-1,0 6 2,2 10-105,1-1 0,1-1 0,8 21 0,-11-34-18,0 0 1,0 0 0,0-1 0,1 1 0,0-1 0,0 0 0,1 0-1,-1 0 1,1-1 0,0 0 0,0 0 0,1 0 0,10 6 0,-14-9 78,0 0 1,0 0-1,1-1 1,-1 1-1,0-1 1,0 1-1,0-1 1,1 0-1,-1 1 1,0-1-1,0-1 1,0 1-1,1 0 1,-1 0-1,0-1 1,0 1-1,4-3 1,2 0 14,-1-1-1,0 0 1,12-9 0,1 0 25,231-115 445,-237 121-93,0 1 0,0 1 0,0 0 1,1 1-1,30-5 0,-43 9-296,0 0-1,0 0 1,1 1 0,-1-1-1,0 1 1,0-1 0,1 1-1,-1 0 1,0-1 0,0 1-1,0 0 1,0 1 0,0-1-1,0 0 1,0 0 0,-1 1-1,1-1 1,0 1 0,-1 0-1,1-1 1,-1 1 0,1 0-1,-1 0 1,0 0 0,0 0-1,0 0 1,0 0 0,0 0-1,-1 1 1,1-1 0,0 4-1,1 1 13,-1 0 0,0 0 0,-1 0 0,0 0 0,0 0 0,0 0 0,-1 0 0,0 0 0,-2 8 0,0-5-55,-1-1 0,0 0 0,-1-1 0,1 1 0,-2-1 0,1 0 0,-1 0 0,0 0 0,-1-1 0,0 0 0,-15 12 0,11-10-11,-1-1 1,0-1-1,0 0 0,0-1 1,-1 0-1,0 0 1,-25 6-1,31-11-3,-1 1 0,0-1 0,0 0 0,1 0 0,-11-1 0,15-1 2,0 1 0,0 0-1,0-1 1,0 0 0,0 0 0,1 0 0,-1 0-1,0 0 1,1 0 0,-1-1 0,1 1-1,-1-1 1,1 0 0,0 1 0,0-1-1,0 0 1,-3-4 0,0-1-4,1 0 0,0-1 0,0 1 1,1-1-1,0 1 0,1-1 0,0 0 0,0 0 1,0-1-1,1 1 0,0 0 0,1 0 0,0-1 0,0 1 1,1 0-1,2-13 0,4-13 12,1 0 1,21-51-1,-25 72-4,21-55 22,86-274 421,-109 331-420,1 1 1,-1 0-1,-1-1 0,0 0 0,0 1 0,-1-1 0,0 1 0,-3-20 0,3 30-42,0-1 0,0 0 1,-1 1-1,1-1 0,0 0 0,0 1 0,0-1 0,0 0 0,-1 1 0,1-1 0,0 1 0,-1-1 0,1 0 0,0 1 0,-1-1 0,1 1 0,0-1 0,-1 1 0,1-1 0,-2 0 0,1 1-96,1 0 0,-1 0 0,0 0 0,0 0 0,0 1 0,0-1-1,0 0 1,1 0 0,-1 1 0,0-1 0,0 0 0,0 1-1,1-1 1,-1 1 0,-1 0 0,-12 5-1572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16.54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5897,'5'30'3105,"10"27"-985,-6 10-623,2 11-257,-6 7-624,0 5-232,1-1-288,-4-9-112,3-19-264,2-10-208,1-27-456,-1-12-128,2-21-265,-2-16-79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16.89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1 189 3225,'80'-40'5705,"-48"26"-4438,-2-1 1,34-24-1,-61 37-1151,0-1-1,0 1 1,0-1-1,0 0 1,-1 0-1,1 0 1,-1-1-1,0 1 1,3-7-1,-4 9-81,-1 0 0,1-1 0,-1 1 0,1 0 0,-1-1 0,0 1 0,1 0-1,-1 0 1,0-1 0,0 1 0,0 0 0,0-1 0,0 1 0,0 0 0,0-1 0,-1 1 0,1 0-1,0-1 1,-1 1 0,1 0 0,-1 0 0,1-1 0,-1 1 0,0 0 0,1 0 0,-1 0-1,0 0 1,0 0 0,0 0 0,0 0 0,0 0 0,-1-1 0,0 1-4,1 1 0,0-1 0,0 1 1,-1 0-1,1-1 0,0 1 0,-1 0 0,1 0 1,0 0-1,-1 0 0,1 0 0,-1 0 0,1 0 1,0 0-1,-1 1 0,1-1 0,0 0 0,-1 1 0,1-1 1,-2 2-1,-26 16 319,14-7-183,0 1 1,1 0 0,1 1-1,0 1 1,1 0-1,0 1 1,1 0-1,1 1 1,-12 23 0,18-31-80,1 1 1,-1-1-1,2 1 1,-1 0-1,1 0 1,0 0-1,1 0 1,0 1-1,0-1 1,1 0-1,0 0 1,1 1-1,0-1 1,0 0 0,1 0-1,1 0 1,-1 0-1,1 0 1,1-1-1,-1 1 1,6 8-1,-3-9-69,-1 0 0,1 1 0,0-2 0,1 1 0,0-1 0,0 0 0,1 0 0,0-1 0,0 0 0,0 0 0,15 6 0,-17-9-142,1 0 0,0-1 0,1 0 0,-1 0 0,0 0 0,0-1 0,1 0 0,-1-1 0,1 1 1,-1-2-1,0 1 0,1-1 0,-1 0 0,1 0 0,-1-1 0,8-3 0,36-17-1858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20.12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15 10 4241,'-9'-10'8469,"9"10"-8387,-2 11 198,0 0 0,1 0 0,0 1 0,2 16 0,-1-1 27,28 294 2197,-3-89-2040,-23-186-494,-2 1 0,-11 90 0,10-127-294,0 0-1,-1 0 1,-1 0 0,1 0-1,-2 0 1,1 0-1,-1-1 1,-10 16 0,3-9-1755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20.60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16 2905,'7'0'1067,"0"-1"1,0 0-1,0 0 1,7-3 0,-6 1-895,-1 1 0,1 1-1,0 0 1,8-1 0,86 15 181,-87-12-76,0 1 0,0 1 0,0 0 0,0 1 0,-1 1 1,27 12-1,-36-15-211,-1 1 0,0 0 0,0 0 0,0 1 0,-1-1 0,1 1 0,-1 0 0,0 0 0,0 0 0,0 0 0,-1 0 0,0 1 0,1-1 0,-1 1 0,-1 0 0,1-1 0,-1 1 0,2 8 0,0 9 171,0 0 1,-2 43-1,-1-38-128,0-10-48,0 2 39,1 1 0,6 35 1,-7-51-90,1 0 1,0 0 0,0 0-1,1 0 1,-1 0 0,1 0-1,0 0 1,0-1 0,0 1 0,0-1-1,1 0 1,-1 1 0,1-1-1,0 0 1,0 0 0,0-1 0,0 1-1,1-1 1,5 4 0,-5-5 0,0 0 1,-1 0-1,1 0 1,0 0-1,0-1 1,0 0-1,0 0 1,0 0-1,0 0 1,-1-1-1,1 0 1,0 1-1,0-1 1,0 0-1,-1-1 1,1 1-1,0-1 1,-1 0-1,6-3 1,4-3 45,-2-1 1,1 0 0,-1 0-1,12-14 1,-3 2 42,0-1 0,23-36 1,-36 47-71,-1 1 0,0-1 1,-1 0-1,0 0 0,-1 0 0,0-1 1,-1 0-1,3-21 0,-5 28-21,-1 0-1,0 0 0,0 0 0,0 0 1,-1 1-1,1-1 0,-1 0 1,0 0-1,0 0 0,-1 1 1,0-1-1,0 1 0,0-1 0,0 1 1,0 0-1,-1 0 0,0 0 1,0 0-1,0 0 0,0 0 1,-1 1-1,0 0 0,1-1 1,-1 2-1,0-1 0,0 0 0,-1 1 1,-8-4-1,1 1-3,-1 2 0,0-1 0,-1 2 0,1-1 0,0 2 0,-1 0 0,1 1 0,-1 0 1,-25 4-1,17-1-251,1 1 1,-1 2 0,1 0 0,0 1 0,-27 13 0,3 6-1156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21.15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137 49 3817,'-62'-49'7978,"62"87"-7042,11 71-112,-15-47-136,4 8-304,-3-1-72,-8 6-160,11-3-72,-9-12-296,0-6-264,-4-25-568,-3-9-416,-4-20-681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21.89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1 494 5361,'122'-23'3246,"-59"10"-2978,0-3 0,87-36 0,-138 47-257,-1 0 0,0-2 0,-1 1-1,1-1 1,-1 0 0,-1-1 0,1-1-1,-1 1 1,-1-1 0,1-1 0,-2 0-1,8-11 1,2-9 108,-1 0 0,-2-2 0,12-35 0,22-51 1175,-48 118-1293,0 0 7,0 0-1,0 0 1,0 0 0,0 0-1,1 0 1,-1 0 0,0 0 0,0 0-1,0 0 1,0 0 0,0 0-1,0 0 1,0 0 0,0 0-1,0 0 1,0 0 0,0 0 0,0 0-1,0 0 1,1 0 0,-1 0-1,0 0 1,0 0 0,0 0-1,0 0 1,0 0 0,0 0 0,0 0-1,0 0 1,0 0 0,0 0-1,0 0 1,0 0 0,0 0 0,-1 37 669,-24 436 2509,23-461-3168,2 1-1,0 0 0,0 0 0,3 15 1,0-11 7,17 116 70,-19-128-92,-1-2-1,0 0 0,0-1 0,1 1 0,0 0 0,-1 0 0,1-1 0,0 1 0,1 0 0,-1-1 0,0 0 0,1 1 0,-1-1 0,1 0 0,3 4 0,-5-6-2,0 0 0,0 1-1,1-1 1,-1 0 0,0 0-1,1 0 1,-1 0-1,0 0 1,1 0 0,-1 0-1,0 0 1,0 0 0,1 0-1,-1 0 1,0 0 0,1 0-1,-1 0 1,0 0 0,1 0-1,-1 0 1,0 0-1,1 0 1,-1 0 0,0-1-1,0 1 1,1 0 0,-1 0-1,0 0 1,0 0 0,1-1-1,-1 1 1,0 0 0,0 0-1,1-1 1,-1 1-1,0 0 1,7-13-27,-5 11 19,18-42-79,16-51 0,-21 55-199,37-76 0,-43 100 189,0 0 1,1 0-1,1 2 1,0-1-1,25-23 1,-35 37 92,0 0 0,0 0 0,1 0 0,-1 0 0,0 0-1,1 0 1,-1 1 0,1-1 0,-1 0 0,1 1 0,-1-1 0,1 1 0,-1 0 0,1-1 0,-1 1 0,1 0 0,0 0 0,2 0 0,-3 1 4,1-1-1,-1 1 1,0-1-1,0 1 1,0 0 0,1-1-1,-1 1 1,0 0-1,0 0 1,0 0 0,0 0-1,0 0 1,0 0 0,-1 0-1,1 0 1,0 0-1,0 2 1,3 7 21,0-1-1,-1 1 1,0 0 0,2 18-1,-2-10 25,6 17 12,1-1 0,24 56 0,-24-70 2,0 0-1,1-2 0,1 1 1,1-1-1,25 27 0,-35-42-43,0 0 0,0 0 0,1 0 1,-1 0-1,1 0 0,0-1 0,0 0 0,0 0 0,0 0 0,5 2 0,-7-4-11,0 1 1,1-1-1,-1 0 0,0 0 0,0 0 0,0 0 1,0 0-1,0 0 0,0 0 0,0-1 0,1 1 1,-1-1-1,0 0 0,0 1 0,0-1 0,-1 0 1,1 0-1,0 0 0,0-1 0,0 1 0,-1 0 1,1-1-1,2-1 0,3-6 18,1 0 0,-1-1-1,0 1 1,-1-1 0,0 0 0,-1-1 0,0 0 0,-1 0 0,0 0-1,4-18 1,-3 3 28,0-1 0,-2 0 0,-1-38 0,-5 49 277,3 16-308,0-1 0,0 1 0,0 0 1,0 0-1,0 0 0,-1-1 0,1 1 0,0 0 1,0 0-1,0 0 0,0 0 0,-1-1 0,1 1 1,0 0-1,0 0 0,0 0 0,-1 0 0,1 0 1,0 0-1,0 0 0,-1 0 0,1-1 0,0 1 1,0 0-1,-1 0 0,1 0 0,0 0 0,0 0 1,-1 0-1,1 0 0,0 1 0,-2 0 45,0 0 0,1 0-1,-1 0 1,0 0 0,1 0 0,0 1-1,-1-1 1,1 1 0,0-1 0,0 1-1,0-1 1,-2 3 0,-5 11 89,1 0 1,0 0-1,1 1 1,0 0-1,1 0 1,-4 27-1,5-15-106,1 0 0,1 0 0,2 35-1,1-54-70,0 0 0,0 0 0,0 0 0,1-1 0,1 1-1,4 10 1,-6-16-31,0 0 0,1 0 0,0 0-1,-1 0 1,1-1 0,0 1-1,0-1 1,1 1 0,-1-1 0,0 0-1,1 0 1,0 0 0,-1 0 0,1 0-1,0 0 1,0-1 0,0 0-1,0 1 1,0-1 0,3 1 0,-1-2-113,-1 1 1,0-1 0,0 0-1,1 0 1,-1-1-1,0 1 1,0-1 0,0 0-1,6-2 1,46-18-2032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26.03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29 221 6345,'20'103'2123,"-16"-88"-518,0-11-559,1-13 486,-4 6-817,23-39-263,14-13-331,-34 47-101,0 1 0,-1-1 1,0 0-1,0 0 0,-1 0 0,0 0 0,0 0 1,-1 0-1,0 0 0,-1-1 0,1 1 0,-2-1 1,-1-14-1,1 12-21,-1 0 0,0 1 0,0 0 0,-7-16 0,8 23 8,0 0 1,-1 0 0,1 0 0,-1 0-1,0 0 1,0 0 0,0 1-1,-4-4 1,5 5 6,0 0-1,0 0 1,0 1-1,-1-1 1,1 0-1,0 1 1,-1-1-1,1 0 1,0 1-1,-1 0 1,1-1-1,-1 1 1,1 0-1,0 0 1,-1 0-1,1 0 1,-1 0-1,1 0 1,-3 0-1,2 1 9,0 0-1,0-1 1,1 1-1,-1 0 0,0 0 1,1 0-1,-1 0 1,1 0-1,-1 1 0,1-1 1,-1 0-1,1 1 1,0-1-1,0 1 0,-2 2 1,-14 29 186,16-30-188,-7 19 91,0-1-1,2 1 1,1 0-1,0 1 1,2-1-1,0 1 1,2 44-1,4-24 51,1 0-1,3-1 1,14 53-1,-18-84-127,0 1 0,1-1 1,1 0-1,0 0 0,0 0 0,1 0 1,7 9-1,-11-17-54,0-1 0,0 1 0,0-1 1,1 1-1,-1-1 0,1 0 0,-1 0 0,1 0 0,-1-1 0,1 1 1,0 0-1,0-1 0,0 0 0,0 0 0,0 0 0,0 0 1,0 0-1,1-1 0,-1 1 0,0-1 0,0 0 0,1 0 1,-1 0-1,0 0 0,0-1 0,0 1 0,1-1 0,-1 0 0,0 0 1,5-2-1,-1-1-132,-1 1-1,-1-2 1,1 1 0,-1 0 0,1-1-1,-1 0 1,-1 0 0,1-1 0,-1 1-1,4-8 1,22-35 1721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26.64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67 4713,'15'-16'744,"2"1"0,25-19 0,-42 34-699,1-1 0,0 1 0,-1 0 0,1 0 0,0 0 0,0 0 0,-1 0 0,1-1 0,0 2 0,0-1 0,-1 0 0,1 0 0,0 0 0,-1 0 0,1 0 0,0 0 0,0 1 0,-1-1 0,1 0 0,0 1-1,-1-1 1,1 0 0,-1 1 0,1-1 0,0 1 0,-1-1 0,1 1 0,-1-1 0,1 1 0,-1 0 0,0-1 0,1 1 0,-1-1 0,0 1 0,1 0 0,-1-1 0,0 1 0,1 0 0,-1 1 0,12 38 980,-9-28-687,11 51 1041,-3 0 0,5 89-1,12 74-175,0-121-1020,-16-65-291,10 62 0,-21-85-236,0-3-112,2-20-1921,4-38 76,-5 33 1992,-1 1-1,1-1 1,1 1-1,-1-1 0,2 1 1,0 0-1,5-10 1,-2 9 222,0 0 1,1 1-1,0 0 1,0 1-1,1-1 1,16-11-1,65-39 1221,-83 56-971,12-9 141,-12 9-153,0-1-1,0 1 1,0 0 0,0 0-1,1 1 1,-1 0 0,1 1-1,12-3 1,-18 4-98,0 1 0,-1-1 0,1 1 0,0-1 0,-1 1 0,1-1 0,-1 0 0,1 0 0,-1 0-1,1 0 1,-1 0 0,0 0 0,1 0 0,-1 0 0,0-1 0,0 1 0,0 0 0,0-1 0,0 1 0,0-1 0,0 1 0,0-3 0,1 1 1,-1 0 0,0-1 0,0 1-1,-1-1 1,1 1 0,-1 0 0,0-1 0,0 1 0,0-1 0,-1-6 0,1 8-16,-1 0 1,1-1-1,-1 1 0,1 0 0,-1 0 0,0 0 0,0 0 1,0 0-1,0 0 0,0 0 0,-1 0 0,1 0 1,-1 0-1,1 1 0,-3-3 0,3 3 6,-1 0 0,1 1-1,0-1 1,0 1 0,-1 0 0,1-1 0,0 1-1,-1 0 1,1-1 0,0 1 0,-1 0-1,1 0 1,0 0 0,-1 0 0,1 1 0,0-1-1,-1 0 1,1 0 0,0 1 0,-1-1-1,1 1 1,0-1 0,0 1 0,0 0-1,-1-1 1,1 1 0,0 0 0,-1 1 0,0 0 47,-1 1 1,1-1 0,-1 1-1,1 0 1,0 0 0,0 0-1,1 0 1,-1 0 0,0 0 0,1 1-1,0-1 1,0 0 0,0 1-1,-1 3 1,-4 51 754,5-46-683,-2 150 1170,4-147-1293,1 1 0,0 0 0,1-1-1,0 0 1,2 1 0,0-1 0,0-1-1,9 16 1,-12-26-83,0-1 0,0 0 0,0 1 0,0-1 0,1 0 0,-1-1 0,1 1 0,0 0 0,0-1 0,0 1 0,0-1 0,0 0 0,1 0 0,-1 0 0,4 1 0,-4-2-82,-1-1 0,1 1 1,0-1-1,0 0 0,-1 0 0,1 0 0,0 0 0,-1 0 0,1 0 0,0-1 0,0 0 1,-1 1-1,1-1 0,-1 0 0,1 0 0,-1 0 0,1-1 0,-1 1 0,0 0 0,1-1 1,2-2-1,27-25-1798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27.01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73 1 7314,'-8'9'3224,"-8"9"-1607,3 11-1,3 5-496,-1 6-208,7 13-368,-7 1-175,15 9-185,3 1-64,9-6-80,6-7-56,3-19-344,8-10-201,0-22-439,1-20-264,-1-24-384,-1-6-121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1:46.37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26 4985,'9'0'2497,"11"0"-657,5 2-824,15 2-464,4-6-168,17 0-216,5-2-96,13-8-480,1 1-312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27.38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4 3209,'0'-3'4689,"0"12"-1409,2 27-1919,7 78-265,-8-36-248,3 9-320,-2 2-152,-2-9-264,2-4-72,-2-9-544,1-9-400,-2-17-608,-3-10-273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27.76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33 369 6169,'-30'-121'2441,"29"118"-2295,0-1 0,1 1 1,0-1-1,-1 0 0,1 1 0,0-1 1,1 1-1,0-5 0,-1 7-76,1 0 1,-1 0-1,1-1 0,-1 1 0,1 0 1,0 0-1,-1 0 0,1 0 1,0 0-1,0 0 0,2-1 0,1-3 225,4-3-80,0 0 0,0 1 0,0-1 0,1 2 0,0 0 0,14-8 1,3 1 101,33-11 0,-51 21-266,1 1 0,-1 0 0,1 1-1,0 0 1,0 0 0,0 1 0,0 0 0,-1 0 0,1 1 0,0 1-1,0-1 1,15 6 0,-13-4-35,0 1 0,0 1 0,0 0 0,-1 0 0,0 1 0,0 1 0,0-1-1,-1 2 1,10 9 0,-10-8 16,-1 1 0,-1 1-1,0-1 1,0 1 0,-1 1-1,9 22 1,20 79 297,-24-74-189,-1-3 643,-11-38-748,0 1 0,0-1 0,1 0 0,-1 0 0,1 1 0,-1-1 0,1 0 0,0 0-1,-1 1 1,1-1 0,0 0 0,0 0 0,1-2 0,-1-9 19,0 11-52,0-14 18,1-1 0,0 0 0,2 1 0,0-1 0,7-22 0,2 3-217,2 0 0,25-44 0,-31 65-469,2 0 0,0 1-1,0 0 1,1 1 0,1 0 0,1 0-1,17-13 1,-28 24 539,-1 1 1,1 0-1,-1 0 0,0 0 1,1 0-1,0 0 0,-1 1 0,1-1 1,0 0-1,-1 1 0,1-1 1,0 1-1,0 0 0,-1 0 0,1-1 1,0 1-1,0 0 0,0 0 1,-1 1-1,3-1 0,-3 1 83,1-1-1,-1 1 1,0 0-1,0 0 1,0-1-1,0 1 0,0 0 1,0 0-1,0 0 1,0 0-1,-1 0 1,1 0-1,0 1 1,-1-1-1,1 0 1,0 0-1,-1 0 1,0 1-1,1-1 0,-1 0 1,0 0-1,1 1 1,-1-1-1,0 0 1,0 1-1,0 1 1,-1 122 2448,1 13 1079,1-119-2972,1 0-1,1 0 1,1 0 0,1 0-1,7 19 1,-10-34-450,-1 1-1,1-1 1,0 0-1,0 0 1,1 0-1,0 0 1,-1 0 0,1 0-1,0-1 1,1 1-1,-1-1 1,1 0-1,-1 0 1,1 0 0,0 0-1,0-1 1,0 0-1,0 1 1,1-2-1,-1 1 1,1 0 0,-1-1-1,1 0 1,-1 0-1,1 0 1,0-1-1,-1 1 1,1-1 0,0 0-1,6-1 1,-1-1-39,1-1 1,-1 0 0,0 0 0,0-1 0,0 0-1,-1-1 1,1 0 0,12-10 0,-5 3-2,0-1 1,-1-1-1,17-20 0,-26 27-13,-1-1-1,0 1 0,0-1 0,-1 0 0,0 0 1,-1-1-1,0 0 0,0 1 0,-1-1 0,0-1 1,3-15-1,-5 19-3,-1 1-1,0 0 1,0 0 0,0-1 0,-1 1-1,0 0 1,0 0 0,0-1 0,-1 1 0,1 0-1,-1 0 1,0 1 0,-1-1 0,1 0 0,-1 1-1,0-1 1,0 1 0,-1 0 0,1 0 0,-1 0-1,0 1 1,0-1 0,-4-3 0,-6-3 23,-1 1 0,0 0 0,0 1 0,-1 1 0,-32-11 0,34 14-417,1 0-1,-1 2 0,0-1 0,1 2 1,-1-1-1,0 2 0,-26 2 0,26 1-1710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28.15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1 217 5089,'27'31'3638,"-20"-23"-3101,0 0 1,11 16 0,-7-4-50,0 0 0,-1 1 0,-1 0 0,-1 1 0,-1 0 0,-1 0 0,-1 0 0,2 31 0,-4-78-99,0-1-1,1 1 0,8-24 0,45-128-347,-45 146-27,2 2-1,1 0 0,31-45 0,-43 69-8,0 1 0,1 0 0,-1 0 0,1 0 0,0 1 0,0-1 0,0 1 0,1 0 0,-1 0 0,7-3 0,-9 6 11,0-1 0,0 1-1,0-1 1,0 1 0,0-1 0,0 1-1,0 0 1,0 0 0,0 0 0,0 0-1,0 1 1,-1-1 0,1 0 0,0 1-1,0-1 1,0 1 0,0 0 0,0 0-1,-1-1 1,1 1 0,0 0 0,-1 1-1,1-1 1,-1 0 0,1 0 0,-1 1 0,1-1-1,-1 1 1,0-1 0,0 1 0,2 2-1,3 6 106,0 0 0,-1 1 0,0 0 0,-1 0 0,0 0 0,-1 0 0,4 19 0,6 85 465,-8 24-168,2 33-1794,-12-157 3038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31.11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93 11 4537,'-5'-9'9758,"4"8"-9294,1 1-375,-1 0 0,1 0 0,-1 0 0,1 0 0,0 0 0,-1 1 0,1-1 0,-1 0 0,1 0 0,-1 0 0,1 1 0,0-1 0,-1 0 0,1 1 0,0-1 0,-1 0-1,1 1 1,0-1 0,-1 0 0,1 1 0,0-1 0,0 1 0,-1-1 0,1 1 0,0-1 0,0 1 0,0-1 0,0 0 0,0 1 0,-1-1 0,1 1 0,0-1 0,0 1 0,0-1 0,0 1 0,1 0 0,-7 27 504,2 0 0,-2 53 0,4-52-324,3 178 1107,1-63-882,-32 408-146,27-524-852,3-27 460,0-1 0,0 0 0,0 0 0,0 0 0,0 1 0,0-1 0,0 0 0,0 0 0,0 0 0,0 1 0,0-1 0,0 0 0,0 0 0,0 0 0,0 1-1,0-1 1,0 0 0,0 0 0,0 0 0,0 1 0,-1-1 0,1 0 0,0 0 0,0 0 0,0 1 0,0-1 0,0 0 0,-1 0 0,1 0 0,0 0 0,0 0 0,0 0 0,0 1 0,-1-1 0,1 0 0,0 0 0,0 0 0,0 0 0,-1 0 0,1 0 0,0 0 0,-7-9-1424,-2-16-885,0-11-667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31.47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59 5257,'17'-14'10397,"-10"12"-9302,213-26 2388,-152 20-2923,85 2 0,65 12-2767,-211-4 38,-14 3-628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31.80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0 132 6609,'20'-9'3225,"16"-3"-1128,10-12-1049,10 4 40,7 0-528,4-2-200,8 8-176,3 5-72,-8 7-40,-6 4-216,-26 9-856,-11 0-560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32.15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8098,'16'3'3496,"13"6"-1943,9-1 63,11-3-224,4 0-287,12-1-441,7 0-192,6 3-216,4-3-120,-11-4-376,-6 0-520,-13-11-1673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32.49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86 6569,'98'-74'3313,"-83"77"-1296,3-1-425,6 2-176,5-1-488,1-3-159,12 0-369,0-3-120,-2-3-192,-8 3 0,-6-1-616,-12 0-657,1 1-1087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32.82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27 7090,'7'4'3472,"9"-1"-1367,8 3-761,3 1-152,6-7-552,7 0-192,7 0-271,-2-5-97,2-4-273,-5-4-471,-10-7-1328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33.39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99 1 6937,'-98'42'3593,"100"-50"-1000,5 7-945,4 1-64,9-2-439,2 4-249,10-2-296,4 0-184,10 5-248,3 0-72,1 8-504,7-6-536,-9-8-1705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1:46.88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70 0 3601,'-2'3'3089,"-4"8"-1579,5-3-717,-2 24-220,3-1 1,3 44 0,0-26-30,2 274 592,-5-172-1062,1-120-68,0-1-140,-1-1 0,-1 0 0,-10 55 1,10-81 76,0-1 1,0 0 0,1 1-1,-1-1 1,-1 1 0,1-1-1,0 0 1,0 0 0,-1 0-1,1 0 1,-1 0 0,0 0-1,0 0 1,0 0 0,0-1 0,0 1-1,0-1 1,0 1 0,0-1-1,0 0 1,-4 1 0,-14 1 902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34.09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130 138 6193,'10'-13'831,"0"0"0,1 1-1,0 0 1,1 0 0,1 1-1,-1 1 1,2 0 0,13-8 0,-20 14-680,1 0 1,-1 1 0,1 0 0,0 0 0,0 1 0,0-1 0,0 2 0,0-1 0,0 1-1,0 1 1,1-1 0,-1 1 0,0 1 0,1-1 0,-1 1 0,0 1 0,12 3 0,-10-1-39,-1-1 0,0 2 0,0-1 0,0 1 0,-1 0 0,0 1 0,0 0 0,0 0 0,-1 1 1,0 0-1,0 0 0,-1 1 0,0 0 0,0 0 0,-1 0 0,1 1 0,3 10 0,-3-4-42,-1-1-1,0 1 1,-1 1-1,-1-1 0,-1 0 1,0 1-1,-1-1 0,0 1 1,-1 0-1,-3 21 0,-3-3-38,-1 0 0,-1-1 1,-2 0-1,-2 0 0,-1-1 0,-1-1 0,-20 32 0,4-14-36,-2-1 0,-2-2 1,-57 60-1,66-79-10,-1-3 1,-1 0 0,-1-1-1,-43 26 1,67-46 10,0-1 1,1 0-1,-1-1 0,0 1 0,0-1 1,0 1-1,0-1 0,-1 0 0,1-1 0,0 1 1,0-1-1,-1 0 0,1 0 0,-5 0 1,7-1-7,0 0 1,0 1 0,0-1 0,0 0-1,1 0 1,-1 0 0,0 0 0,0 0-1,1-1 1,-1 1 0,1 0 0,0-1-1,-1 1 1,1-1 0,0 1 0,0-1-1,0 0 1,0 0 0,0 1 0,0-1-1,0 0 1,1 0 0,-1 0 0,0 0-1,1 0 1,0 0 0,0 0 0,-1 0-1,1 0 1,0 0 0,1-3 0,0-9-14,0-1 0,1 1 0,0-1 0,2 1 0,-1 0 0,2 0 0,0 0 0,1 1 0,0 0 0,8-14 0,2 2 15,0 0 0,2 1 0,1 1 1,22-22-1,-29 33 12,1 0 0,1 1 0,0 0 0,0 1 1,1 0-1,0 2 0,29-13 0,-35 18 12,0 0 0,0 0 0,0 1 1,1 0-1,-1 1 0,0 0 0,1 1 0,-1 0 0,1 0 0,-1 1 0,1 0 0,-1 1 0,0 0 0,1 0 0,15 7 0,-16-5-3,-1 0-1,1 1 0,-1 0 0,0 1 0,-1 0 1,0 0-1,13 13 0,-3 2-10,21 32 0,-25-34-218,1 0 0,22 24 0,-33-40-28,0 1 1,1-1-1,-1 0 0,1 0 1,0 0-1,0-1 0,0 1 1,0-1-1,0 0 0,0 0 1,1-1-1,-1 1 0,1-1 1,-1 0-1,1 0 1,0-1-1,-1 1 0,1-1 1,7 0-1,21-8-1794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35.34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78 0 6761,'-41'80'3281,"41"-75"-1168,0 8-537,-8 0 8,1 1-383,-4-1-217,8 2-456,-3-5-176,4-2-208,2-3-64,4-5-400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35.76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0 5425,'0'4'5129,"0"9"-3472,0 14-145,0 7-56,5 17-159,-3 3-153,2 17-120,3 7-168,-7 4-368,3-4-104,3-6-304,-4-10-80,-2-17-400,0-5-360,-4-18-1024,0-6-745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36.22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67 7298,'16'-4'1629,"1"-1"1,-1 0 0,26-13 0,26-9-698,-61 25-806,-1 0 0,1 1 0,0 0 1,0 0-1,0 1 0,-1-1 0,1 1 1,8 2-1,6 2 76,0 2 1,-1 0-1,24 12 1,-23-9-159,1-1 1,34 8 0,-38-13-39,20 5-3,-37-8-1,-1 1-1,1-1 0,-1 0 1,1 0-1,-1 1 0,1-1 1,-1 1-1,1-1 0,-1 0 1,1 1-1,-1-1 0,0 1 1,1-1-1,-1 1 0,0-1 1,1 1-1,-1-1 0,0 1 1,0 0-1,0-1 0,1 1 1,-1-1-1,0 1 0,0 0 1,0-1-1,0 1 0,0-1 1,0 1-1,0 0 0,0-1 1,0 1-1,-1-1 0,1 1 1,0 0-1,-10 20 111,9-19-96,-36 61 386,12-22-7,1 0 0,-19 50 0,11 8 359,-35 189 1,62-263-724,-4 18-475,-5 65 0,15-98-95,5-29-3347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36.82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267 46 6545,'0'-2'205,"-1"-1"-1,0 1 0,0-1 0,0 1 0,0 0 0,0-1 0,-1 1 0,1 0 0,-1 0 0,1 0 1,-1 0-1,0 0 0,0 1 0,0-1 0,0 0 0,0 1 0,0-1 0,0 1 0,-1 0 0,1 0 1,0 0-1,-1 0 0,1 0 0,-1 0 0,1 1 0,-1-1 0,1 1 0,-1 0 0,0 0 1,1-1-1,-1 2 0,1-1 0,-1 0 0,1 1 0,-1-1 0,1 1 0,-1-1 0,-3 3 0,-4 0 33,1 2 0,-1-1-1,1 1 1,0 0 0,0 1 0,0 0-1,1 1 1,-11 10 0,2 0 108,-22 29 1,34-39-313,1-1 1,-1 1-1,1 1 1,0-1-1,1 1 1,0-1-1,0 1 0,-2 11 1,5-15-23,0 0 0,0-1 0,0 1 0,0 0 0,1-1 1,-1 1-1,1 0 0,0-1 0,0 1 0,0-1 0,1 1 1,-1-1-1,1 0 0,0 1 0,0-1 0,0 0 0,0 0 0,0 0 1,6 4-1,4 5 40,2 0 1,29 19 0,-18-14 3,-10-6-20,26 19 121,61 59 1,-92-79-123,0 1-1,-1 0 1,0 0 0,-1 1 0,0 0 0,-1 0 0,0 1 0,-1 0 0,0 0-1,5 24 1,-9-31-29,-1 1-1,0-1 0,-1 1 0,0 0 0,0-1 1,0 1-1,-1-1 0,0 1 0,0-1 0,-1 1 1,0-1-1,0 0 0,0 1 0,-1-1 0,1 0 1,-2-1-1,1 1 0,-1 0 0,1-1 0,-10 9 1,6-6-1,-1-1-1,-1 1 1,0-2 0,0 1 0,0-1 0,0-1 0,-1 0 0,0 0-1,0-1 1,-1 0 0,-17 4 0,24-7-4,-1 0 0,1 0 0,0-1 0,0 1 1,-1-1-1,1 0 0,0-1 0,-9-1 0,11 2 0,-1-1-1,1 0 1,-1 0 0,1 0 0,0-1-1,0 1 1,-1-1 0,1 1-1,0-1 1,0 0 0,0 1 0,0-1-1,1 0 1,-1 0 0,1-1-1,-3-2 1,0-4-4,0 0 1,0-1-1,1 0 0,0 1 1,0-1-1,2 0 1,-1 0-1,1-1 0,0-16 1,2 1-18,0 1 0,10-47 0,-4 42 1,1 2-1,2-1 0,23-47 1,51-74-40,-32 61-95,-25 34-460,-26 51 448,1 0-1,-1 0 0,0 0 1,0-1-1,0 1 1,-1 0-1,0-1 0,1 1 1,-1 0-1,-1-1 1,0-4-1,-10-17-1623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38.45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46 95 4057,'-45'-94'4553,"52"105"40,-3-9-3585,26 14-56,56 62-112,-43-42-303,-1-2-185,-10 5-216,-1-5-48,-11-7-32,2-3-104,-6-4-817,-5-11-575,2-9-944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38.79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479 1 4601,'-6'4'2721,"-7"3"-329,-8 24-920,-5 8-119,-12 21-401,-3 11-200,-12 1-336,-12-3-120,3-11-304,2-9-208,11-22-680,20-5-408,13-27 1128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39.14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5537,'4'18'3273,"3"16"-80,2 17-1769,-2 7 64,-3 14-360,0 1-183,-4 7-305,-4-1-136,0 14-296,-1-4-88,0-10-256,1-3-328,-1-36-792,5-5-465,1-26-239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39.48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91 203 7522,'1'10'756,"0"-1"0,0 0 0,-1 1 0,0-1 0,-1 1 0,0-1 0,-2 10 0,-22 66-167,18-63-105,-8 28-192,1 0 0,-8 64 0,19-94-269,2 1 0,0 0 0,1 0 1,1 0-1,1 0 0,0 0 0,2-1 0,9 31 0,-11-44-20,1 0 0,0 0 0,1-1 0,-1 1 0,1-1 0,0 0 0,1 0 0,-1 0 0,1-1 0,0 1 0,1-1 0,7 6 0,-9-9 1,0 1 0,1-1-1,-1 0 1,0 0 0,1 0 0,-1 0 0,1-1-1,0 0 1,-1 0 0,1 0 0,0-1 0,0 1 0,-1-1-1,1 0 1,0-1 0,0 1 0,-1-1 0,1 0-1,0 0 1,5-2 0,1-2 25,-1 0-1,0 0 1,1-1-1,-2-1 1,1 0-1,-1 0 0,0-1 1,0 0-1,-1 0 1,0-1-1,10-14 1,2-8 67,0 0 0,20-46 0,-30 57-51,-2 0 1,0-1 0,-1 0 0,-1-1-1,5-41 1,-9 46-18,-1 1 0,-1 0 0,-1-1 0,-1 1-1,0 0 1,0 0 0,-2 0 0,-9-28 0,-4 3-8,-1 1 1,-24-40-1,28 57-30,-2 0 0,0 1 0,-1 0 0,-30-27 0,41 44-118,0 0 0,-1 0 0,0 1 0,0 0 0,0 0 1,0 1-1,0 0 0,-1 0 0,0 0 0,1 1 0,-1 1 0,0-1 1,0 1-1,0 0 0,0 1 0,0 0 0,0 0 0,0 1 0,0 0 1,0 1-1,0-1 0,-12 5 0,-12 5-1828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40.49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34 120 7106,'-33'-52'2800,"67"41"-1536,6 2-199,11-6 31,-2 6-104,2 0-392,-1 0-144,-8 3-240,0 6-64,-20 0-496,-6 0-392,-16 6-1000,-7-1 4704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0:01.68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100 140 4905,'-99'-29'1904,"108"25"-1055,9 1-137,12-3 96,12-1 80,3 2-56,12-6-72,1 0-159,1 0-105,-6 2-232,-4 3-96,-7 3-88,-6 3-32,-5-2-144,-8-2-152,-8-3-472,-8-2-329,-9-4 57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1:47.24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0 208 7410,'38'-27'709,"0"2"1,1 1 0,2 3 0,83-33 0,-88 41-710,2 2 1,-1 1-1,2 2 1,-1 2-1,1 2 1,42 0-1,-71 4 7,1 0 0,0 1-1,0 0 1,-1 1 0,1 0-1,-1 1 1,1 0 0,-1 0-1,0 1 1,11 7 0,-17-9-6,-1 1 1,1-1 0,-1 1 0,0 0 0,1 0 0,-2 1-1,1-1 1,0 1 0,-1-1 0,1 1 0,-1 0-1,0 0 1,0 0 0,-1 0 0,1 0 0,-1 0-1,0 0 1,0 1 0,0-1 0,-1 0 0,0 1 0,0-1-1,0 1 1,0-1 0,0 0 0,-1 1 0,-1 5-1,-3 9 7,0-1 0,-2 1-1,0-1 1,-1-1-1,0 1 1,-2-1 0,0-1-1,-1 0 1,0 0-1,-22 21 1,5-7 4,-2-2 0,-1-1-1,-1-2 1,-38 24 0,29-25-255,-69 31 1,48-29-564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40.88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60 6265,'98'-60'2633,"-98"84"-1329,0 3-312,3 13-63,-1 9-281,3 9-328,-3 5-120,-4-1-128,-1-4-152,1-20-688,2-9-425,9-25-1015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8:41.25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210 0 5665,'-13'1'764,"0"0"0,-1 1 0,1 0 0,1 0-1,-1 2 1,0 0 0,1 0 0,0 1 0,-13 7-1,19-9-665,1 1 0,-1-1 0,1 1 0,0 0 0,0 1 0,1-1 0,-1 1 0,-7 10 0,10-11-29,0-1 1,0 1 0,0 0-1,1 0 1,-1 0-1,1 0 1,0 0 0,0 0-1,1 0 1,-1 0-1,1 0 1,0 1-1,0-1 1,1 8 0,0-6-63,0 0 1,1 0-1,0 0 1,1 0 0,-1-1-1,1 1 1,0-1 0,4 6-1,32 40-9,-18-27 29,-5-4 60,2 0-1,0-2 1,38 31 0,-52-46-85,1 1 1,-1 0-1,-1 0 1,1 0-1,4 8 1,-7-11-2,0-1 1,-1 1 0,1 0 0,0 0-1,-1 0 1,1 0 0,-1 0 0,1 0-1,-1 0 1,0 0 0,1 0 0,-1 1-1,0-1 1,0 0 0,0 0 0,0 0 0,0 0-1,0 0 1,0 0 0,0 0 0,0 1-1,-1-1 1,1 0 0,0 0 0,-1 0-1,1 0 1,-1 0 0,1 0 0,-1 0-1,1 0 1,-1 0 0,0-1 0,1 1-1,-1 0 1,0 0 0,-1 0 0,-3 3 9,-1-1 0,0 0 0,0 0 1,0-1-1,0 0 0,0 0 0,-1-1 1,1 1-1,-10 0 0,-9 0 1,-28-2 0,28-1-20,18 1 9,4 0 2,0 1 0,0-1 0,-1-1 0,1 1 0,0 0 0,0-1 0,-4-1 0,7 2-3,-1-1 1,0 1-1,0-1 0,1 1 1,-1-1-1,0 1 0,1-1 0,-1 0 1,1 1-1,-1-1 0,1 0 1,-1 1-1,1-1 0,-1 0 1,1 0-1,-1 0 0,1 1 0,0-1 1,0 0-1,-1 0 0,1 0 1,0 0-1,0 0 0,0 1 1,0-1-1,0 0 0,0 0 1,0 0-1,0 0 0,1-1 0,0-4 4,1 0 0,-1 0 0,1 0 0,0 0 0,1 0 0,0 1 0,0-1 0,4-5 0,35-46 44,-23 33-40,21-25-123,-24 30-87,0-1 0,16-26-1,-28 39 126,0 0 0,-1 0-1,0-1 1,0 1 0,0-1 0,-1 0-1,0 0 1,-1 0 0,0 0-1,0 0 1,-1-9 0,-3-13-1514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04.23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369 8 5241,'-11'-8'9512,"9"8"-9146,2 3-208,0-1 0,0 0 0,0 1 0,0-1 0,0 0 0,0 1 0,0-1 0,1 0 0,0 3 1,27 224 2062,-24-187-2122,26 197 439,-26-194-492,1 2 21,-2 72 0,-4-106-59,0 0 1,-1 1 0,0-1-1,-1 0 1,-1 0 0,0-1 0,-1 1-1,0-1 1,0 0 0,-8 12 0,11-21-3,0 0 1,-1 0-1,1 0 1,0 0-1,-1-1 1,0 1 0,1-1-1,-1 0 1,0 0-1,0 0 1,0 0-1,0 0 1,-1-1 0,1 1-1,0-1 1,-1 0-1,-5 2 1,1-3 7,0 1 1,0-1-1,0 0 0,0-1 1,0 0-1,0 0 1,-9-3-1,-2-1-73,1-1 0,1 0 0,-1-1 1,1-1-1,0-1 0,-21-14 0,29 16-262,-1 0 0,1 0 1,1-1-1,-1 0 0,1 0 0,1-1 0,0 0 0,0-1 0,0 0 0,1 1 1,-7-19-1,1-10-1817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04.57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2 168 5417,'-1'1'4833,"10"-1"-1768,5-1-1681,33-7-56,60-10-351,-54 9-201,1 0-368,115-24-152,10 10-224,-1-4-272,-88 7-1024,-8 0-817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05.97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592 0 5969,'-7'5'7697,"-30"25"-5937,20-15-1525,-84 86 1116,72-65-976,1 1 0,1 2 0,3 0 1,-25 52-1,-60 176 676,66-142-340,-50 260 0,82-316-621,2 1 1,4 1-1,3-1 1,2 1-1,4-1 1,20 106 0,-16-132-84,3 0 1,2-1 0,2-1 0,1 0 0,2 0 0,3-2 0,0-1 0,3 0 0,1-2 0,2-1 0,41 44 0,-37-48-1154,2-2 1,70 51-1,-81-67-1055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07.19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197 21 5585,'-3'-2'8366,"26"11"-7509,-19-8-814,11 3 127,1 0-1,0-2 0,-1 1 1,1-2-1,0 0 0,19-2 1,120-15 583,136-10 86,-269 26-730,33 2 0,-49-1-100,-1-1 1,1 1 0,-1 0-1,0 1 1,0 0 0,1 0-1,-1 0 1,0 0 0,0 1-1,-1-1 1,7 6 0,-10-7-9,0 0 0,0 0 0,0 0 0,0 1 0,-1-1 1,1 0-1,0 1 0,-1-1 0,1 0 0,-1 1 0,1-1 1,-1 1-1,0-1 0,1 1 0,-1-1 0,0 1 0,0-1 1,0 0-1,0 1 0,-1-1 0,1 1 0,0-1 1,0 1-1,-1-1 0,1 1 0,-1-1 0,0 0 0,1 1 1,-1-1-1,-1 2 0,-3 6 6,0-1 0,-1 1-1,-9 9 1,14-17-6,-20 21 6,0 0 1,-2-1-1,-1-1 1,-51 32 0,-118 55 20,145-82-13,6-3-3,-355 195 27,386-211-24,-30 21 35,40-26-44,0-1-1,0 1 1,0 0 0,0 0-1,0 0 1,0 0-1,0 0 1,0 0 0,0 0-1,0 0 1,1 0 0,-1 0-1,0 1 1,1-1-1,-1 0 1,1 1 0,0-1-1,-1 0 1,1 1 0,0-1-1,0 0 1,0 1-1,0-1 1,0 0 0,0 1-1,0 1 1,1-2 2,-1 0 0,1 0-1,-1 0 1,1 0 0,0 0 0,0 0 0,-1 0-1,1 0 1,0 0 0,0 0 0,0-1 0,0 1-1,0 0 1,0-1 0,0 1 0,0-1 0,0 1-1,0-1 1,2 1 0,25 3 116,-20-4-85,36 0 173,1-2 0,0-2 0,82-18 0,-65 11-147,117-21-445,208-9 0,-315 45-1622,-52-2-86,35-1-1,-28-4 1279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07.92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96 5657,'32'-20'4696,"-25"15"-4383,0 0 0,0 0 0,16-6 0,18-2 474,1 2 1,59-9-1,-95 19-694,2-1 18,0 1 0,-1 0 0,1 1 0,0-1 0,9 2 1,-16-1-98,1 0 1,-1 1 0,0-1-1,0 0 1,1 0 0,-1 1-1,0-1 1,0 1 0,0-1-1,1 1 1,-1 0 0,0-1-1,0 1 1,0 0 0,0 0 0,0-1-1,0 1 1,0 0 0,-1 0-1,1 0 1,0 0 0,0 0-1,-1 1 1,1-1 0,-1 0-1,1 0 1,-1 0 0,1 1-1,-1-1 1,0 0 0,0 0-1,1 1 1,-1-1 0,0 0 0,0 0-1,0 1 1,-1-1 0,1 0-1,0 1 1,-1 0 0,-1 11 77,-2-1 1,1 0-1,-2 0 1,1-1-1,-2 1 1,1-1 0,-2 0-1,-14 19 1,-8 6 121,-36 35 1,42-48-176,-10 10 43,19-20 19,1 0-1,0 1 1,-19 28-1,31-41-93,0 0 0,1 0 0,-1 0 0,1 0 0,-1 0 0,1 0 1,-1 0-1,1 0 0,0 0 0,-1 0 0,1 0 0,0 0 0,0 0 0,0 0 0,0 0 0,0 0 0,0 0 0,0 0 0,0 0 0,0 1 0,1-1 0,-1 0 0,0 0 0,1 1 0,0-1-3,0 0 0,0 0 0,0 0 0,0 0 0,1 0 0,-1 0 0,0-1 0,0 1 0,1 0 0,-1-1 0,0 1 0,1-1 0,-1 1 0,1-1 0,2 0 0,6 1 2,1 0 0,-1-1 1,20-2-1,-28 2-1,87-13-279,27-3-1055,-78 15-78,50 4 1,-29 4-360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08.47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117 44 6097,'-116'69'2545,"116"-58"-1401,0-2 16,16 4 113,10-6 7,17-5 104,19-2 24,43-8-231,20-3-105,32-5-432,16 0-200,22 1-232,12-1-128,10 0-392,-1 3-256,-9-5-1048,-12 3-641,-28 5-527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09.08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95 109 4657,'-95'-61'2489,"112"61"-425,14 3-848,7 5-64,25-5-143,17 1-121,29-4-312,5-2-144,5-3-280,-3-6-312,-9-7-984,-5-11-392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11.01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88 35 5425,'-87'39'9522,"90"-29"-9342,0 1 0,1-1 0,0 0 0,1 0-1,12 17 1,-12-19-115,0 0 0,-1 0 1,1 0-1,-2 0 0,1 0 0,-1 1 0,0 0 0,-1 0 0,0-1 0,1 18 0,-3 0 73,0 1-1,-2-1 0,-8 42 1,5-45-114,1 1-1,2 0 1,0 0 0,4 41-1,7-98 37,-2 12-30,21-79-164,4 2 0,50-105 0,-81 202 133,8-18-29,17-25 0,-23 40 28,0-1-1,0 1 1,1 0 0,0 0 0,0 1 0,0-1 0,0 1-1,0 0 1,1 0 0,7-4 0,-10 6 5,-1 0-1,1 1 1,0-1-1,-1 1 1,1-1-1,-1 1 1,1 0 0,0-1-1,-1 1 1,1 0-1,-1 0 1,1 0-1,0 1 1,-1-1 0,1 0-1,0 0 1,-1 1-1,1-1 1,-1 1 0,3 1-1,-2-1 7,0 1 1,0 0-1,0 0 0,0-1 0,0 1 0,0 0 1,-1 1-1,1-1 0,-1 0 0,0 0 0,2 5 1,1 4 35,0 0 0,-1 0 0,0 1-1,1 21 1,-1 23 80,-3 1 0,-9 72 0,0 48-124,9-167-150,0 0 0,1 0 0,1-1-1,0 1 1,5 18 0,-6-26 74,-1 0 1,1-1 0,0 1-1,0 0 1,0 0 0,0 0 0,0-1-1,0 1 1,0 0 0,0-1 0,1 1-1,-1-1 1,1 0 0,-1 1-1,1-1 1,-1 0 0,1 0 0,0 0-1,0 0 1,-1 0 0,1 0 0,0 0-1,0-1 1,0 1 0,0-1-1,0 1 1,0-1 0,0 0 0,0 0-1,0 0 1,0 0 0,0 0 0,0 0-1,3-1 1,26-14 1906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1:47.75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4641,'18'1'475,"1"1"0,16 3-1,-33-4-448,0 0 0,-1 0 0,1 0 0,0 0 0,-1 0 0,1 0-1,-1 0 1,0 1 0,1-1 0,-1 0 0,0 1 0,0-1 0,0 1 0,0-1-1,0 1 1,0 0 0,0-1 0,-1 1 0,1 0 0,-1 0 0,1-1 0,-1 1-1,1 0 1,-1 0 0,0 0 0,0 0 0,0-1 0,0 3 0,0 5 85,5 51 462,-2 0 0,-8 81 0,1-52-317,2-22-85,-1-6 136,7 84 0,-1-128 29,-3-17-328,0 0-1,0 0 1,0 0-1,0 0 1,0 0-1,0 0 0,0 0 1,0 0-1,0 0 1,0 0-1,0 0 1,0 0-1,0 0 0,0 0 1,0-1-1,0 1 1,0 0-1,0 0 1,0 0-1,0 0 1,0 0-1,0 0 0,1 0 1,-1 0-1,0 0 1,0 0-1,0 0 1,0 0-1,0 0 1,0 0-1,0 0 0,0 0 1,0 0-1,0 0 1,0 0-1,0 0 1,0 0-1,0 0 0,1 0 1,-1 0-1,0 0 1,0 0-1,0 0 1,0 0-1,0 0 1,0 0-1,0 0 0,0 0 1,0 0-1,0 0 1,0 0-1,0 0 1,0 1-1,0-1 1,0 0-1,0 0 0,0 0 1,1 0-1,4-30 659,-3 12-706,4-14-7,1-1 0,2 1 0,1 0 0,1 1 0,19-37 0,-22 54-5,-1 0-1,2 1 1,0 0-1,0 0 1,1 1 0,1 0-1,0 1 1,1 0 0,0 1-1,0 0 1,1 1 0,1 0-1,14-7 1,-22 13 47,-1 1 1,0 0 0,1 0-1,0 1 1,-1-1-1,1 1 1,6 0 0,-10 0 8,0 2 0,0-1 0,0 0 0,0 0 0,0 0 0,0 1 0,0 0 0,0-1 0,0 1 0,0 0 1,0 0-1,0 0 0,-1 0 0,1 0 0,0 0 0,-1 0 0,1 1 0,-1-1 0,1 0 0,-1 1 0,1 0 0,-1-1 0,1 3 1,3 4 30,-2 0 0,1 0 0,-1 0 1,0 0-1,-1 1 0,0-1 0,1 10 1,3 64 201,-5-72-211,1 91 189,-3-46-215,12 85 1,-10-134-44,-1-4 1,0 1 0,0-1 0,0 0 0,1 1 0,-1-1 0,1 0 0,-1 0 0,1 0-1,0 1 1,0-1 0,0 0 0,0 0 0,0 0 0,0 0 0,1-1 0,-1 1 0,1 0-1,-1 0 1,1-1 0,2 2 0,10 1-846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11.42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32 56 5889,'4'-3'355,"0"0"1,1 0-1,-1 0 0,0 1 0,1 0 0,-1 0 0,1 0 0,0 1 0,7-2 1,9-4 120,-10 2-255,1 1 0,-1 0 1,0 1-1,1 0 0,0 1 0,0 0 1,0 1-1,0 0 0,20 2 0,-31-1-201,0 0 0,0 0 0,0 1-1,0-1 1,0 0 0,0 1 0,0-1 0,0 1 0,0-1-1,0 1 1,0 0 0,0-1 0,0 1 0,-1 0-1,1 0 1,0-1 0,0 1 0,-1 0 0,1 0-1,0 0 1,-1 0 0,1 0 0,-1 0 0,0 0-1,1 0 1,-1 0 0,0 0 0,1 0 0,-1 0-1,0 0 1,0 0 0,0 1 0,0-1 0,0 0-1,0 0 1,0 0 0,0 0 0,-1 0 0,1 0-1,-1 2 1,-1 5 39,-1 0-1,0 0 0,-1 0 1,-4 8-1,7-14-35,-19 29 195,0 0 0,-2-2 0,-30 32 0,26-33 177,2 1 0,-36 56 0,58-80-370,-1-1 1,1 1-1,0 0 1,0 0 0,1 0-1,-1 0 1,1 0 0,0 0-1,1 0 1,-1 0 0,1 0-1,0 1 1,0-1-1,1 0 1,-1 0 0,3 8-1,-2-10-21,0 0 1,1 0-1,-1 0 0,1 0 0,0 0 0,0 0 0,0 0 0,0 0 0,0-1 1,1 1-1,-1-1 0,1 0 0,0 1 0,-1-1 0,1 0 0,0-1 0,0 1 1,0-1-1,1 1 0,-1-1 0,0 0 0,1 0 0,-1 0 0,5 0 0,5 1-50,-1-2-1,1 1 1,-1-2-1,1 0 1,-1 0 0,1-1-1,-1 0 1,0-1-1,0-1 1,17-7-1,12-8-1137,60-36 0,-70 37 384,30-17 983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11.94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2 6041,'5'-2'4330,"17"3"-3543,-13 0-621,0 1-1,0 0 1,0 1-1,0 0 1,0 0-1,-1 1 1,1 0-1,-1 0 0,9 7 1,6 6 656,36 32-1,-30-20-227,-1 0 0,-1 2 0,36 56 0,51 112 761,-70-112-841,-4 1 0,-3 2 0,47 185 1,-72-215-386,-2 0 1,-2 0 0,-4 0-1,-2 1 1,-2 0-1,-3-1 1,-17 93 0,1-75-36,-3 0 1,-3-2 0,-4-1 0,-2-2 0,-53 88 0,-233 325-582,315-484 481,-72 114-2998,64-99 310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19.65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89 158 5217,'-51'7'9921,"59"18"-9538,1-3-139,-2 2 1,-1-1-1,-1 1 0,3 35 0,-5 27 246,-3 1-1,-23 157 1,21-225-430,1-7-17,-1 0-1,1 1 1,-2-1 0,0 0-1,0 0 1,-9 18-1,12-29-39,0-1 0,0 0 0,0 0-1,0 0 1,0 1 0,0-1 0,-1 0 0,1 0-1,0 0 1,0 1 0,0-1 0,0 0-1,0 0 1,-1 0 0,1 0 0,0 0 0,0 1-1,0-1 1,-1 0 0,1 0 0,0 0 0,0 0-1,0 0 1,-1 0 0,1 0 0,0 0-1,0 0 1,0 0 0,-1 0 0,1 0 0,0 0-1,0 0 1,-1 0 0,1 0 0,0 0-1,0 0 1,0 0 0,-1 0 0,1 0 0,0 0-1,-7-10 47,-2-15-28,9 25-18,-4-18-1,1 0 0,1 0 0,1-1 0,0 1 1,1 0-1,1-1 0,1 1 0,7-30 0,5-11-45,28-70 0,36-72-107,-62 167 126,1 2 1,1 0 0,42-54-1,-53 76 20,1 1-1,1-1 0,0 2 0,0 0 1,1 0-1,16-11 0,-24 18 5,1 0-1,-1-1 0,1 1 1,-1 0-1,1 0 0,0 0 1,0 1-1,-1-1 0,1 1 1,0-1-1,0 1 0,0 0 1,-1 0-1,1 0 0,0 0 1,0 1-1,0-1 0,-1 1 1,1 0-1,0 0 0,-1 0 1,1 0-1,0 0 0,-1 0 1,1 1-1,-1-1 1,0 1-1,0 0 0,1-1 1,-1 1-1,0 0 0,0 0 1,-1 1-1,3 2 0,2 3 2,-1 1 0,0-1-1,-1 1 1,1 0 0,-2 0-1,1 0 1,-2 1-1,5 18 1,-3 6 12,1 43-1,-5-68-9,-1 55 11,-3 0 1,-3-1 0,-23 97-1,26-141-31,-8 46 65,12-59-78,0 0 0,0 0 1,0-1-1,1 1 0,0 0 0,0 0 1,0-1-1,1 1 0,2 6 1,-3-11-53,0 1 0,0 0 0,0 0 0,0 0 0,1-1 0,-1 1 1,0-1-1,1 1 0,-1-1 0,1 1 0,0-1 0,-1 0 1,1 0-1,0 0 0,0 0 0,0 0 0,0 0 0,0 0 1,0-1-1,0 1 0,0-1 0,0 1 0,0-1 0,0 0 0,0 0 1,3 0-1,31-3-1992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20.03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0 256 6073,'83'-107'2777,"-61"85"-1289,14-7-696,8 2-47,18 2-377,1 5-120,8 5-152,-6 6-32,-16 7-160,-2 4-264,-20 9-601,-11 0-359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20.40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88 8082,'5'3'3200,"21"3"-2303,6-6-97,19-11-472,16-4-120,16-6-208,1-5-424,-12 3 3729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26.45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144 1 4985,'-4'0'5264,"3"10"-3983,5 56-395,0 51 132,-8-46-536,-3 1 1,-20 86 0,13-84-428,3-11-418,-2 0 0,-39 109 0,48-163-233,0 1-1,1-1 1,-4 20-1,7-21-639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26.84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1 402 3673,'12'-7'530,"0"0"1,0-1 0,-1 0-1,0-1 1,0 0-1,-1-1 1,9-11 0,56-82 385,-75 103-912,5-7 57,-1-1 0,1 1 0,-2-1-1,1 0 1,-1 0 0,-1 0 0,1 0 0,-1-1 0,-1 1 0,1-1 0,-1-14 0,-1 18-30,0 0 0,-1-1 0,0 1 0,0-1 0,0 1 1,-1 0-1,1-1 0,-1 1 0,-1 0 0,1 0 0,-1 1 0,1-1 1,-2 0-1,1 1 0,0 0 0,-1 0 0,0 0 0,0 0 0,-5-4 1,8 7-4,1 1 0,-1-1 0,0 0 0,1 1 0,-1-1 0,0 0 1,1 1-1,-1-1 0,0 1 0,0 0 0,0-1 0,1 1 0,-1-1 1,0 1-1,0 0 0,0 0 0,0 0 0,0-1 0,0 1 0,0 0 1,0 0-1,0 0 0,1 0 0,-1 1 0,0-1 0,0 0 1,0 0-1,0 0 0,0 1 0,0-1 0,1 1 0,-1-1 0,0 0 1,0 1-1,0-1 0,1 1 0,-1 0 0,0-1 0,1 1 0,-1 0 1,0-1-1,1 1 0,-1 0 0,1-1 0,-1 1 0,1 0 0,-1 2 1,-2 3 145,1 1 0,0 0 0,1 0 0,-2 14 0,2-13-115,-4 30 191,3 0-1,1 1 1,1 0 0,3-1-1,1 1 1,1-1 0,3 0-1,15 49 1,-21-79-277,1 1-1,0-1 1,0 0-1,1 0 1,0 0-1,0-1 1,1 1 0,0-1-1,0 0 1,1 0-1,12 11 1,-17-17-38,0 0 0,0 0 1,0-1-1,0 1 0,0 0 1,1-1-1,-1 1 0,0-1 0,0 1 1,1-1-1,-1 1 0,0-1 1,1 0-1,-1 0 0,0 0 1,1 0-1,-1 0 0,0 0 0,1 0 1,-1 0-1,0 0 0,1-1 1,-1 1-1,0 0 0,1-1 0,-1 1 1,0-1-1,0 0 0,0 1 1,2-2-1,15-16-1573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27.22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98 4729,'48'124'5744,"-12"20"-4370,-4-11-961,-31-131-407,-1 0 1,1 0-1,0 0 1,-1 0-1,1 0 1,0-1-1,0 1 1,0 0-1,0-1 1,1 1-1,-1-1 1,0 1-1,3 1 1,-3-2-2,-1-1 0,1 0 0,0 0-1,-1 1 1,1-1 0,0 0 0,-1 0 0,1 0 0,0 0 0,-1 0-1,1 0 1,0 0 0,-1 0 0,1 0 0,0 0 0,-1 0 0,1 0-1,0-1 1,-1 1 0,1 0 0,-1 0 0,1-1 0,0 1-1,-1 0 1,2-2 0,2-1 20,-1-1 0,0 0 0,1 0 0,-1 0 0,-1 0 0,1 0 0,-1-1-1,4-8 1,65-201 438,-53 148-984,49-113 1,-63 166-627,-3 7-35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27.60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0 369 4457,'72'-48'4733,"-51"37"-4573,-1-2 0,-1-1 0,0 0 0,0-1 0,-2-1 0,32-37 0,-33 29-98,0-1-1,-2 0 0,16-40 1,-28 62-37,-1 0 1,0 0 0,0 0-1,-1 0 1,1 0-1,-1-1 1,1-5 0,-1 8-6,0 1 0,0-1 0,0 0 0,-1 1 0,1-1 0,0 0 1,0 1-1,-1-1 0,1 1 0,0-1 0,-1 0 0,1 1 0,0-1 1,-1 1-1,1-1 0,-1 1 0,1-1 0,-1 1 0,1 0 0,-1-1 0,1 1 1,-1-1-1,0 1 0,1 0 0,-1 0 0,1-1 0,-1 1 0,0 0 1,1 0-1,-1 0 0,0 0 0,1-1 0,-1 1 0,0 0 0,1 0 0,-1 1 1,0-1-1,1 0 0,-1 0 0,0 0 0,1 0 0,-1 0 0,0 1 0,-5 1 57,1 0 0,0 0 0,0 0 0,0 1 0,0 0 0,0 0 0,0 0 0,1 0 0,-1 1 0,1 0 0,-5 6-1,-2 1 58,2 1 0,-1 0-1,-10 19 1,4 1 152,1 1-1,1 1 0,2 0 1,1 0-1,1 1 1,3 1-1,1-1 0,1 1 1,0 44-1,5-72-268,1 0 1,-1 0-1,1 0 0,1 0 0,0 0 1,0 0-1,0 0 0,1 0 0,0-1 0,0 1 1,1-1-1,0 0 0,7 9 0,-7-11-71,1 0 0,-1 0-1,1 0 1,0-1-1,1 0 1,-1 0-1,1-1 1,-1 0-1,1 0 1,0 0 0,0 0-1,1-1 1,-1 0-1,0 0 1,1-1-1,11 2 1,-12-3-109,0 0 1,-1 0-1,1 0 1,0 0-1,0-1 1,-1 0-1,1 0 1,-1-1-1,1 1 1,-1-1-1,1-1 1,-1 1-1,0-1 1,6-3-1,33-25-1519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2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11 1 8138,'2'27'3705,"0"24"-1913,-2 21-848,2 12-208,-6 17-504,-1 8-176,5 1-128,-4-5-424,2-18-1040,0-12 488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1:48.14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50 21 5561,'0'2'1949,"1"37"-858,12 65-1,-12-95-1014,1-1 0,0 0 0,0 0 0,1 0 0,0 0 0,1 0 0,-1 0 0,2-1 0,-1 0 0,1 1 0,0-2 0,0 1 0,9 8 0,-11-13-66,0 0 1,0 0 0,0 0 0,0 0-1,0 0 1,1-1 0,-1 0 0,0 1-1,1-1 1,-1-1 0,1 1 0,0 0-1,-1-1 1,1 0 0,-1 1 0,1-2-1,0 1 1,-1 0 0,1-1-1,-1 1 1,1-1 0,-1 0 0,1 0-1,-1-1 1,1 1 0,-1-1 0,0 1-1,0-1 1,0 0 0,0 0 0,3-3-1,1-2-4,1 1-1,-1-1 0,-1-1 0,0 1 0,0-1 1,0 0-1,-1-1 0,0 1 0,-1-1 0,1 0 1,-2 0-1,1-1 0,2-16 0,-4 20-5,-1 0-1,-1-1 1,1 1 0,-1 0-1,0 0 1,0-1-1,-1 1 1,0 0 0,0 0-1,-2-7 1,1 9-1,1 0 0,-1 1 1,0-1-1,0 0 0,0 1 1,-1 0-1,1-1 1,-1 1-1,0 0 0,1 0 1,-1 1-1,-1-1 0,1 0 1,0 1-1,-1 0 0,-5-3 1,1 2-5,-1-1 1,0 2-1,-1-1 0,1 1 1,0 1-1,0 0 1,-1 0-1,1 1 0,-1 0 1,1 0-1,-18 4 1,16-2-197,0 0-1,1 1 1,-1 1 0,1-1 0,0 2 0,0-1 0,0 1 0,0 1 0,1 0 0,-9 7 0,9-3-1703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29.76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6873,'120'45'2761,"-104"-49"-1801,3 1-336,11 1-208,-3-2-191,6-1-129,-2-1-48,-4 3-144,-2-3-249,-3 5-687,-9-7 2737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30.10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 33 5177,'-2'13'8586,"13"-13"-8266,18-2-96,53-9-128,-44 1-144,-4 1-992,-8-4 3816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30.64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37 9 4345,'1'-8'7082,"5"22"-4505,0 2-2589,5 17 682,-1 2-1,-2-1 1,7 57-1,1 243 642,-18-246-1411,-24 155 0,25-237-37,0 0-1,0-1 1,-1 1-1,0-1 1,0 0-1,-5 11 1,6-16 92,1 1 0,0-1 0,-1 1 0,1-1 0,0 0 0,-1 1 0,1-1 0,0 1 0,-1-1 0,1 0 0,-1 1 0,1-1 0,-1 0 0,1 0 0,-1 1 0,1-1 0,-1 0 0,1 0 0,-1 0 0,0 0 0,1 1 0,-1-1 0,1 0 0,-1 0 0,1 0 0,-1 0 0,0-1 0,-1 1-74,1-1 0,-1 0 0,1 0 0,0 0 0,0 0 0,-1 0 0,1-1 0,0 1 0,0 0 0,0-1 0,0 1 0,0 0 0,1-1 0,-2-2 0,-15-36-1743,0-10-136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31.04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208 22 4313,'-1'0'275,"-1"-1"0,1 1 0,0 0 0,0 0 0,-1 0 0,1 0 0,-1 0 0,1 0 0,0 0 0,-1 0 0,1 0 0,0 1 0,0-1 0,-1 0 0,1 1 1,0-1-1,0 1 0,-1 0 0,1-1 0,0 1 0,0 0 0,0 0 0,0-1 0,-2 3 0,-25 28 720,21-23-398,-18 26-140,0 0 0,3 2-1,1 1 1,-20 47 0,40-82-453,1-1 1,-1 1 0,0 0 0,0 0-1,1-1 1,-1 1 0,1 0 0,0 0 0,-1 0-1,1 2 1,0-3-5,0-1 0,0 0 0,1 0 0,-1 0-1,0 1 1,0-1 0,0 0 0,0 0 0,0 0 0,1 1 0,-1-1 0,0 0-1,0 0 1,0 0 0,1 0 0,-1 0 0,0 1 0,0-1 0,1 0 0,-1 0-1,0 0 1,0 0 0,0 0 0,1 0 0,-1 0 0,0 0 0,0 0 0,1 0-1,-1 0 1,0 0 0,0 0 0,1 0 0,-1 0 0,0 0 0,0 0 0,1 0-1,-1 0 1,0-1 0,0 1 0,0 0 0,1 0 0,32-21-47,-16 6-27,0-2-1,-1 0 1,-1 0 0,-1-2 0,0 0 0,18-34 0,-15 25-29,1 0 0,30-33-1,-47 59 106,1 0 0,0 0 0,0 0 0,0 0 1,0 0-1,0 1 0,0-1 0,0 1 0,0 0 0,1 0 0,-1 0 0,1 0 0,-1 0 0,1 0 0,-1 0 0,1 1 0,-1-1 0,1 1 0,3 0 0,-3 0 21,0 1 0,1 0-1,-1 0 1,0 0 0,0 0 0,0 1 0,0-1-1,-1 1 1,1-1 0,0 1 0,-1 0 0,1 0-1,-1 1 1,0-1 0,4 4 0,7 11 251,0 1 0,-1 1 1,-1 0-1,16 36 0,-20-38-246,1 0 1,1-1-1,0 0 1,1 0-1,1-1 1,0 0-1,18 17 1,-3-11-1139,-5-7-586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31.84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12 14 3497,'51'-2'2042,"-51"2"-1969,1 0 1,-1 0 0,0 0 0,1 0 0,-1 0 0,0 0 0,1 0-1,-1-1 1,1 1 0,-1 0 0,0 0 0,1 0 0,-1 0 0,0-1-1,1 1 1,-1 0 0,0 0 0,0-1 0,1 1 0,-1 0 0,0-1 0,0 1-1,1 0 1,-1-1 0,0 1 0,0 0 0,0-1 0,0 1 0,1 0-1,-1-1 1,0 1 0,0-1 0,0 0 0,0 1-22,0 0 0,0 0 0,-1 0 0,1-1 0,0 1-1,0 0 1,0 0 0,0 0 0,0 0 0,-1 0 0,1-1 0,0 1 0,0 0 0,0 0 0,0 0 0,-1 0 0,1 0 0,0 0 0,0 0-1,0 0 1,-1 0 0,1 0 0,0 0 0,0 0 0,0 0 0,-1 0 0,1 0 0,0 0 0,0 0 0,-1 0 0,1 0 0,0 0 0,0 0 0,0 0-1,0 0 1,-1 0 0,1 0 0,0 0 0,0 1 0,0-1 0,-1 0 0,1 0 0,0 0 0,0 0 0,0 0 0,0 1 0,0-1 0,0 0-1,-1 0 1,1 0 0,0 1 0,-2 0 54,1 1 0,0 0 0,-1 0 0,1 0 0,0 0 0,0 0 0,0 0 1,0 0-1,0 0 0,0 0 0,0 0 0,0 3 0,-4 11 78,-6 20 135,2 1 1,1 0-1,2 1 0,2-1 0,0 47 0,5-66-218,1 1 0,0-1 0,2 0 0,8 26 0,-9-36-91,-1-1 1,1 1-1,1-1 1,0 0-1,0 0 1,0 0 0,1-1-1,0 1 1,0-1-1,0 0 1,1-1-1,10 9 1,-15-13-9,0 0-1,1-1 1,-1 1 0,1 0 0,-1-1-1,0 1 1,1 0 0,-1-1 0,1 0 0,0 1-1,-1-1 1,1 0 0,-1 0 0,1 0-1,-1 0 1,1 0 0,-1 0 0,1 0 0,0-1-1,-1 1 1,1 0 0,-1-1 0,1 1-1,-1-1 1,0 0 0,1 0 0,-1 1-1,0-1 1,1 0 0,-1 0 0,0 0 0,0 0-1,0 0 1,2-3 0,2-2-4,-1 0 0,1-1 0,-2 0-1,1 1 1,5-16 0,-3 4-10,-1 0 1,-1-1-1,0 0 0,-2 0 0,0 0 0,-1-25 0,-2 10-63,-1 1-1,-12-56 1,12 79-36,0-1-1,-1 1 1,0-1 0,0 1 0,-1 0 0,-1 1 0,1-1-1,-2 1 1,1 0 0,-13-16 0,17 24 28,0 0 0,0 0 0,-1 0 0,1 0 0,0 0 0,0 1 0,-1-1 0,1 0 1,0 1-1,-1-1 0,1 1 0,0-1 0,-1 1 0,1-1 0,-1 1 0,1 0 0,-1 0 0,1 0 0,-1 0 0,1 0 0,-3 0 0,-6 5-1181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32.18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64 4689,'18'23'1610,"-1"1"-1,-2 1 1,21 43-1,-17-31-768,-9-18-601,-1 0 0,-1 1 0,-1-1 1,-1 1-1,-1 1 0,-1-1 0,0 1 0,-1-1 1,-1 31-1,-3-40 107,-2-16-102,-1-21 18,5 3-247,1 0 1,1 0 0,0 0 0,2 0 0,1 1 0,1 0 0,1 0-1,1 0 1,1 1 0,14-22 0,-8 19-336,1 2 1,1-1-1,1 2 1,1 1-1,1 0 1,32-23-1,-39 32-1459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32.61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5953,'9'7'4361,"0"16"-3414,-6-17-383,7 21 234,-1 0 0,-2 1 0,6 36 0,5 90 56,-13-105-659,5 50-4,-3 129 1,-7-227-195,0 0 1,0 0-1,-1 0 1,1 0-1,0 0 1,0 0-1,0 0 1,1 0-1,-1 1 1,0-1-1,0 0 1,0 0-1,1 0 1,-1 0-1,1 0 1,-1 0-1,0 0 1,1 0-1,0 0 1,0 0-1,0-1 1,-1 0 1,1 0-1,0 0 0,-1 0 1,1 0-1,-1-1 0,1 1 0,0 0 1,-1 0-1,1-1 0,-1 1 0,1 0 1,0-1-1,-1 1 0,1-1 1,-1 1-1,1-1 0,-1 1 0,0-1 1,1 1-1,-1-1 0,1 0 1,25-43 7,-26 44-5,20-35-18,34-50 1,-44 72-11,0 0 1,1 0 0,1 1-1,0 1 1,0 0-1,22-14 1,-30 22 26,-1 1 0,1 0 0,0 0 0,0 1 0,1-1 0,-1 1 0,7-2 0,-9 3 4,-1 0-1,0 0 0,0 0 1,0 0-1,1 0 0,-1 0 0,0 0 1,0 0-1,0 1 0,1-1 1,-1 0-1,0 1 0,0-1 1,0 1-1,0 0 0,0-1 1,0 1-1,0 0 0,0 0 0,0-1 1,0 1-1,0 0 0,0 0 1,-1 0-1,1 0 0,0 0 1,-1 0-1,1 0 0,-1 0 1,1 2-1,2 4 9,-1 1 0,0-1 0,-1 0 0,0 1 0,0-1 0,-1 1 0,1 0 0,-2-1 0,1 1 0,-1-1 0,0 1 0,-1-1 1,0 0-1,0 1 0,0-1 0,-1 0 0,0 0 0,-5 8 0,-6 9 9,-2 1 1,0-2-1,-27 29 1,25-29-14,10-12-53,0-1 1,-1-1 0,0 1 0,0-1-1,-19 13 1,27-22 0,1 1 0,-1-1-1,0 1 1,1-1 0,-1 1 0,0-1 0,1 0-1,-1 0 1,0 1 0,0-1 0,0 0-1,1 0 1,-1 0 0,0 0 0,0 1 0,0-1-1,1 0 1,-1-1 0,0 1 0,0 0-1,0 0 1,1 0 0,-1 0 0,0-1 0,0 1-1,1 0 1,-1-1 0,0 1 0,1 0-1,-1-1 1,0 1 0,1-1 0,-1 1 0,0-1-1,1 0 1,-1 1 0,0-2 0,0-1-231,-1 0 1,0 0-1,1 0 1,0 0-1,0 0 0,0-1 1,-1-3-1,-3-24-1824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32.95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4425,'2'3'2993,"3"15"279,3 6-1071,1 19-697,-4 15-416,-1 15-600,-3 3-104,-1 0-287,-1-9-41,-1-18-217,-7-14-303,7-14-664,0-13-352,-5-23 2408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33.30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102 0 6897,'2'13'3161,"5"28"-1440,-1 10-145,1 20-448,-1 7-192,-3 7-264,1 4-143,-2-2-297,3 0-48,2-9-448,1-6-921,-8-27-559,-4-10-401</inkml:trace>
  <inkml:trace contextRef="#ctx0" brushRef="#br0" timeOffset="1">1 426 5281,'20'0'2761,"14"-4"-1041,19 4-728,7 4-344,21-1-464,12 1-216,-12 0-808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33.79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15 33 3577,'-5'6'4086,"2"5"-3835,1 0 0,0 0 0,1 0-1,0 1 1,1-1 0,0 0 0,2 15 0,-1-15-83,4 35 505,3 0 0,14 50 1,4 18 311,-13 7 576,-7-136-1211,7-41-242,26-97 5,-29 124-105,1 1 1,0-1-1,20-31 1,39-44-197,-58 88-34,0 2 1,1 0-1,0 1 1,23-18 0,-5 17 2630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1:48.51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71 5985,'52'-70'2153,"-46"115"-1689,-6 2 8,7 11 152,-7 0 48,2 7-56,5 4-88,-1 15-167,1 13-105,0 3-144,-3-4-88,-4-25-240,0-17-193,-9-30-463,-8-10-312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34.19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113 1 3673,'-9'10'2043,"0"0"1,1 0 0,-11 19-1,9-12-1157,2 0-1,-8 19 1,8-13-679,1 0 0,1 0 1,1 1-1,-2 30 1,6-46-180,1 0 1,0 1 0,1-1 0,0 0-1,0 0 1,0 0 0,6 15 0,-7-21-32,1 0 1,0-1-1,-1 1 1,1 0 0,0-1-1,0 1 1,0-1-1,0 1 1,1-1-1,-1 0 1,0 1 0,0-1-1,1 0 1,-1 0-1,1 0 1,-1 0 0,1 0-1,0 0 1,-1 0-1,1 0 1,0-1-1,0 1 1,-1-1 0,1 1-1,0-1 1,0 0-1,0 0 1,-1 0-1,1 0 1,0 0 0,0 0-1,0 0 1,0 0-1,-1-1 1,1 1-1,0-1 1,0 1 0,-1-1-1,1 0 1,3-2-1,2-1-31,0 0 0,0-1-1,0 0 1,-1 0-1,1-1 1,-1 1-1,-1-1 1,1-1 0,-1 1-1,0-1 1,4-8-1,8-15-166,18-42-1,-28 56 141,8-19-70,-9 19 100,1 0-1,0 1 1,15-23 0,-21 39 68,1 5 3,-1 15-12,-2-1-20,1-5-74,-1-6-11,0 0 0,1 0-1,1 0 1,0 0-1,0 0 1,0 0-1,1 0 1,1-1-1,-1 1 1,5 8 0,15 21-1017,7 1-336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34.63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207 459 6513,'-3'0'609,"0"0"0,-1 0-1,1 1 1,0-1 0,-1 1-1,1 0 1,0 0 0,0 0-1,-4 3 1,3-2-222,0 0-1,0 1 1,0 0-1,1 0 1,-1 0-1,-2 4 1,-4 5-126,2 0 1,-1 1 0,-8 17 0,8-13 157,-11 18-181,-27 66 1,43-89-233,0 1 0,0 0 0,1 0 0,0 0 0,1 0 0,1 0 0,0 0 0,1 1 0,2 18 0,-1-28-9,0 1-1,0 0 1,0-1-1,1 1 1,-1-1 0,1 0-1,0 0 1,1 1-1,-1-1 1,1 0 0,-1-1-1,1 1 1,1 0-1,-1-1 1,0 0-1,1 0 1,3 3 0,-4-4-30,1 0 0,-1-1 0,0 1 0,1-1 1,-1 0-1,0 0 0,1 0 0,0 0 1,-1-1-1,1 1 0,-1-1 0,1 0 0,0 0 1,-1 0-1,1-1 0,-1 1 0,1-1 1,-1 0-1,1 0 0,-1 0 0,1 0 0,-1-1 1,5-2-1,0-1-104,-1 0 1,-1 0 0,1-1-1,-1 0 1,1 0 0,-2-1-1,1 1 1,-1-1 0,0-1-1,0 1 1,5-12 0,5-14-479,15-49-1,-27 75 557,17-59-500,-3-1-1,-2-1 1,5-78-1,-7-203-2545,-15 322 3114,1 25 297,-1 5 117,-4 43 1183,-4 422 3005,10-375-4248,0-37-694,2-1-1,3 1 1,21 95-1,-16-116-1121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34.98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 1 5617,'0'11'3345,"-3"12"-152,3 4-1545,3 15-792,1 3-360,1 8-328,5 5-48,-5-7-672,2-2-392,6-17-848,-9-6-281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35.32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0 3953,'1'1'276,"-1"0"-1,1-1 1,0 1-1,-1 0 1,1 0 0,0 0-1,-1 0 1,1 0 0,-1 0-1,1 0 1,-1 0 0,0 0-1,1 0 1,-1 0 0,0 0-1,0 0 1,0 0 0,0 0-1,0 0 1,0 2 0,-2 27 1190,1-21-949,0 14-93,1 0 0,0 0 0,2 0 1,1 0-1,0-1 0,2 1 0,1-1 0,0 0 0,11 22 0,-16-40-411,1-1 1,0 1-1,1-1 0,-1 1 1,0-1-1,1 0 0,0 0 0,0 0 1,0 0-1,0-1 0,0 1 1,4 2-1,-5-5-20,-1 1 0,1 0 0,0-1 0,-1 1 0,1-1 0,0 0 0,-1 0 0,1 1 0,0-1 0,-1 0 0,1 0 0,0 0 0,-1-1 0,1 1 0,0 0 0,-1-1 0,1 1 0,0-1 0,-1 1 0,1-1 0,-1 0 0,1 0 0,-1 0 0,1 0 0,-1 0-1,0 0 1,1 0 0,-1 0 0,0 0 0,0-1 0,0 1 0,1-2 0,9-12-297,0 0 0,-2-1 0,0 0-1,0 0 1,-2-1 0,9-28 0,-6 10-131,-1-1 0,5-48 0,-13 75 348,2-12 709,1 20-154,1 12-105,8 28 80,10 53 0,-16-58-637,1-1-1,26 63 1,-23-73 3704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35.71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249 0 5393,'-17'8'3265,"-24"19"40,6 11-1337,-1 14-592,5 12-279,11 12-401,2-2 8,9 4-168,2-2-40,5-11-128,2-8-120,0-16-152,4-4-24,-4-8-968,-9-8-280,-19-4-1289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36.42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145 0 6377,'-97'58'2610,"84"-49"146,24-12-2567,2 0 159,104-7 1056,158 9-1,36 18-431,-293-14-924,-18-3-43,1 0 0,-1 0 0,0 1 1,0-1-1,0 0 0,1 0 0,-1 0 1,0 0-1,0 0 0,0 0 1,1 1-1,-1-1 0,0 0 0,0 0 1,0 0-1,0 1 0,0-1 0,0 0 1,1 0-1,-1 0 0,0 1 1,0-1-1,0 0 0,0 0 0,0 1 1,0-1-1,0 0 0,0 0 0,0 1 1,0-1-1,0 0 0,0 0 0,0 1 1,-1 1 48,-1 1 0,0-1 0,1 0 0,-1 0 0,0 0 0,0 0 0,0 0 0,-2 2 0,-10 9 126,-28 34 312,-62 92 1,-22 67-214,78-128-221,-5-1-1,-109 123 1,116-149 89,2 1 0,-55 87-1,94-129-80,-1 0 0,1 1-1,-4 11 1,9-21-56,-1 0-1,1 0 0,-1-1 1,1 1-1,0 0 1,0 0-1,-1 1 1,1-1-1,0 0 1,0 0-1,0 0 0,0 0 1,0 0-1,0 0 1,1 0-1,-1 0 1,0 0-1,0 0 1,1 0-1,-1 0 0,1 0 1,0 1-1,0-1 3,1 0-1,-1-1 1,1 1-1,-1-1 1,0 1-1,1-1 1,-1 0-1,1 1 0,-1-1 1,1 0-1,-1 0 1,1 0-1,-1 0 1,1 0-1,-1 0 1,3-1-1,33-5 46,0-2 1,67-24-1,76-40 55,-141 56-81,49-22-22,126-47-168,-186 76-266,1 1 0,-1 2 0,2 1 0,-1 1-1,50 0 1,-26 8-1233,-49-3 1453,-1 0 0,1 0 1,-1 0-1,0 0 0,1 1 0,-1-1 0,0 1 0,0 0 0,0 0 0,0 0 0,4 4 0,8 16-1089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36.75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5921,'18'11'2713,"40"7"-609,29 7-1352,36-5-351,11-2-9,-3-7-576,-13-9-401,-15-2 353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37.09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0 117 6713,'56'-85'3201,"-45"83"-1040,15-7-1385,6 2-192,12-1-344,1 3-168,-1 5-600,-5 0-352,-11 3 1120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37.48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6 7730,'11'0'3000,"16"-4"-2120,11 4-391,8-2-73,10 2-200,7 7-800,-5-1-409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40.88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26 116 4289,'8'-106'5410,"-7"97"-3471,2 16-429,5 25-739,-3-5-593,-1 0 0,-1 0 0,-1 0 0,-2 1 0,-4 34 0,-32 120 407,22-125-527,8-37 41,27-82-75,-8 23-41,18-39 0,-10 34-54,43-65-1,-52 92 53,0 1 0,1 0 0,0 1-1,1 0 1,1 2 0,25-19 0,-38 30 16,1 0 0,-1 0-1,1 1 1,0-1 0,0 1 0,0 0 0,0-1-1,0 2 1,0-1 0,0 0 0,6 0 0,-8 1 2,1 0 0,-1 1 1,1-1-1,-1 1 1,1-1-1,-1 1 0,1-1 1,-1 1-1,1 0 1,-1 0-1,0 0 1,0 0-1,1 0 0,-1 0 1,0 0-1,0 0 1,0 0-1,0 0 1,0 1-1,0-1 0,-1 0 1,1 1-1,0-1 1,-1 1-1,1-1 0,-1 1 1,1 1-1,3 10 2,0 0 0,-2 1 0,1-1-1,0 24 1,-3 62 11,-1-36-18,8 69-24,-5-115-234,2 0 1,-1 1 0,2-1 0,0-1-1,10 21 1,3-9-1437,0-14-321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1:48.88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0 7330,'54'6'2303,"39"4"-2536,111-3 0,-110-18-566,-38 2 659,-53 9 151,-1-1 0,0 1-1,1 0 1,-1 0-1,0 0 1,0 0-1,1 1 1,-1-1-1,0 1 1,4 1 0,-5-2-5,-1 0 1,1 1-1,-1-1 1,1 1 0,-1-1-1,1 1 1,-1-1-1,0 1 1,1-1 0,-1 1-1,1-1 1,-1 1-1,0-1 1,0 1 0,1 0-1,-1-1 1,0 1-1,0 0 1,0-1 0,0 1-1,1 0 1,-1-1-1,0 1 1,0 0 0,0-1-1,-1 1 1,1 0-1,0-1 1,0 1-1,0 0 1,0-1 0,-1 1-1,1-1 1,0 1-1,-1 0 1,1-1 0,0 1-1,-1 0 1,-47 87 580,-15 34 162,58-109-642,0 0 0,1 0 1,0 1-1,1-1 0,0 1 0,2 0 0,-1 22 1,2-33-72,0 0 0,0 0 0,0 0 0,1 0 0,-1 0 0,1 0 0,0 0 0,0 0 0,0 0 1,1 0-1,2 4 0,-3-6-11,0 1 0,0-1 0,1 0 1,-1 1-1,1-1 0,-1 0 0,1 0 1,-1 0-1,1 0 0,0-1 0,-1 1 1,1 0-1,0-1 0,0 1 0,-1-1 0,1 1 1,0-1-1,0 0 0,0 0 0,0 0 1,3 0-1,5-2 43,1 0 0,-1 0 0,0-1 0,0 0 0,0-1 0,-1 0 0,1-1 0,-1 0 0,0 0 0,0-1 0,8-7 0,3-4-17,0 0 0,-1-1 0,22-28 0,-35 39-45,0-1-1,0-1 1,-1 1 0,0-1-1,-1 1 1,0-1 0,5-17-1,-8 23-14,0 0-1,0-1 1,-1 1-1,1-1 1,-1 1-1,0-1 1,0 1-1,0-1 1,-1 1-1,1 0 1,-1-1-1,0 1 1,1-1-1,-2 1 1,1 0-1,0 0 1,-1 0-1,1-1 1,-1 1-1,0 1 1,0-1-1,0 0 1,-1 0 0,-3-3-1,-2 0-105,1 1 0,-1 0 1,0 0-1,0 1 0,0 0 0,-1 0 1,1 1-1,-15-3 0,2 1-604,0 2 0,-34-2 0,16 4-653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41.29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6465,'17'26'3536,"-13"-15"-3244,0 0 0,0 0 0,-1 1 0,1 15 0,5 108 525,-2-15-396,-7-119-418,0 0 0,0 0 0,0 0 0,0 0 0,0 0 1,0 0-1,0 0 0,1 0 0,-1 0 0,0 0 0,0 0 0,1 0 1,-1-1-1,1 1 0,-1 0 0,1 0 0,-1 0 0,1 0 0,0-1 1,-1 1-1,1 0 0,0-1 0,1 2 0,-1-2-3,0 0 0,0 0 0,0-1 0,-1 1 0,1 0 0,0 0 0,0-1 0,0 1-1,-1 0 1,1-1 0,0 1 0,0-1 0,-1 1 0,1-1 0,0 1 0,-1-1 0,1 0 0,0 1 0,-1-1 0,1-1 0,5-5-35,0-1 1,-1 0 0,7-15 0,20-58-410,-24 58 305,1 0 0,0 1 0,2 0 0,0 0 0,17-21 0,-27 42 139,-1 0-1,1 0 0,0 0 0,0 0 0,0 0 0,0 0 0,0 0 0,0 0 0,0 1 1,0-1-1,0 0 0,0 1 0,0-1 0,2 0 0,-3 1 3,0 0-1,1 0 1,-1 0-1,0 0 1,1 0 0,-1 1-1,0-1 1,1 0-1,-1 0 1,0 0-1,1 0 1,-1 0 0,0 1-1,1-1 1,-1 0-1,0 0 1,0 1 0,1-1-1,-1 0 1,0 0-1,0 1 1,0-1-1,1 0 1,-1 1 0,0-1-1,0 0 1,0 0-1,0 1 1,0-1 0,0 1-1,1 4 29,0 0-1,0 0 1,-1 1 0,0 8-1,-1 8 62,1-1 0,1 1 0,5 24 0,-4-37-172,0-1-1,0 1 0,1-1 0,0 0 1,0 0-1,1-1 0,0 1 1,1-1-1,0 0 0,11 13 1,7 5-909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41.64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46 2 5289,'-8'-2'5153,"-1"9"-1744,4 26-2921,-10 52-40,6-38-16,9 4-24,6 0-192,3-4 0,9-4-120,0-6-40,4-8-248,-4-9-392,0-20-712,0-6-472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41.97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60 1 3809,'-12'30'4208,"4"20"-2329,7-36-1457,-7 166 1615,2-29-1257,-4-50-486,-4 85 99,14-166-564,1 1 1,0-1-1,2 0 0,0 0 0,2 0 0,11 35 1,-15-54 88,-1 0 0,0 0 0,1 0 1,-1 0-1,1 0 0,-1 0 0,1-1 0,-1 1 1,1 0-1,0 0 0,-1 0 0,1-1 0,0 1 1,-1 0-1,1 0 0,0-1 0,2 2 0,-3-2 35,1 0 0,-1 0 0,1 0 0,-1 0 0,1 0 0,0-1 0,-1 1 0,1 0 0,-1 0 0,1 0 0,-1 0 0,1-1 0,-1 1 0,0 0 0,1 0 0,-1-1 0,1 1 0,-1 0 0,1-1 0,-1 1 0,0-1 0,1 1 0,-1 0 0,1-2 0,2-4-303,1 0 0,-1 0 0,0-1 0,3-7 0,-2 3-217,18-32-1496,0 0-111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42.34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0 219 792,'4'-3'334,"-1"0"1,1 1-1,0-1 0,0 1 0,0 0 1,0 0-1,0 1 0,1-1 0,-1 1 1,0 0-1,6-1 0,-2 2 10,1 0-1,0 1 0,-1 0 1,17 4-1,-19-3-225,0-1-1,0 0 1,1 0 0,-1-1-1,0 0 1,0 0 0,12-2-1,-15 2-34,0-1 0,-1 0 0,1 0-1,-1 0 1,1-1 0,-1 1 0,1 0-1,-1-1 1,0 0 0,1 0 0,-1 1-1,0-1 1,0 0 0,-1 0 0,1-1 0,0 1-1,-1 0 1,1-1 0,1-4 0,2-3 62,-2-1 1,1 0 0,-1 0-1,-1 0 1,0 0 0,-1-1 0,0 1-1,0 0 1,-1-1 0,-1 1-1,-2-16 1,3 26-107,0 0 0,-1 0 0,1 0 0,0 0 0,-1 0 0,1 0 0,0 0 0,-1 0 0,1 0 0,-1 0 0,0 0 0,1 0 0,-1 0 0,0 0 0,1 0 0,-2 0 0,1 0-4,1 1 0,-1 0 0,1 0 0,0 0 0,-1 0 0,1 0 0,-1 0-1,1 0 1,-1 0 0,1 0 0,-1 0 0,1 0 0,0 1 0,-1-1 0,1 0 0,-1 0-1,1 0 1,0 0 0,-1 1 0,1-1 0,-1 0 0,1 0 0,0 1 0,-1-1 0,1 0-1,-1 1 1,-2 4 262,-1-1 0,1 1 1,0 0-1,-4 8 0,5-9-234,-7 15 160,0 0 0,2 1 0,0-1 0,1 1 1,1 1-1,1-1 0,1 1 0,0 0 0,2 0 0,0 0 0,2 0 0,5 39 1,-4-52-404,0 0 1,1 1-1,0-1 1,0-1-1,0 1 1,1 0-1,1-1 1,-1 0-1,1 0 1,0 0-1,1 0 1,-1-1-1,1 0 1,10 7-1,7 4-1860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42.67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175 10 4889,'-4'-6'2529,"3"6"-2276,0-1 0,1 1 0,-1-1-1,0 1 1,1 0 0,-1 0 0,0-1 0,1 1 0,-1 0 0,0 0 0,1 0-1,-1 0 1,-1 0 0,1 0-65,0 0 0,-1 0-1,1 1 1,0-1 0,0 1-1,-1-1 1,1 1 0,0-1 0,0 1-1,0 0 1,0 0 0,-2 1-1,-3 4-34,1 0-1,-1 1 1,-6 10-1,6-9 351,-57 90 743,55-84-1136,1 1-1,0 0 1,1 0 0,1 1 0,-4 17 0,8-32-106,1 1 0,0-1 0,-1 0 0,1 1 1,0-1-1,0 1 0,0-1 0,0 0 1,0 1-1,0-1 0,0 1 0,1-1 1,-1 0-1,0 1 0,1-1 0,-1 0 1,1 1-1,-1-1 0,1 0 0,0 1 1,0-1-1,-1 0 0,1 0 0,0 0 1,0 0-1,0 0 0,0 0 0,0 0 0,1 0 1,-1 0-1,0-1 0,0 1 0,1 0 1,-1-1-1,0 1 0,0-1 0,1 1 1,-1-1-1,2 0 0,2 1-3,0-1 0,-1 1 0,1-1 0,0-1 0,0 1 0,-1-1 0,1 0 0,0 0 0,-1 0 0,7-3 0,1-1-59,-1-1 0,0-1 0,0 1 0,0-2 0,-1 0 0,18-17 0,49-64-562,-33 36 363,-43 52 253,0 0 1,0 0 0,0-1-1,0 1 1,0 0 0,0 0 0,0 0-1,0 0 1,0 0 0,0 1-1,1-1 1,-1 0 0,0 1 0,1-1-1,1 0 1,-3 2 3,1-1 0,-1 1 1,1 0-1,-1 0 0,1 0 0,-1 0 1,0 0-1,0 0 0,1 0 0,-1 0 0,0 0 1,0-1-1,0 1 0,0 0 0,0 0 0,0 0 1,0 0-1,0 0 0,0 0 0,-1 0 0,1 2 1,-4 31 44,3 1 0,3 46 0,-1-65-277,1-1 1,1 0 0,1 1 0,0-1-1,1 0 1,0-1 0,12 22 0,0-12-1192,-4-14 1115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43.04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1 135 4041,'2'18'1640,"0"4"-512,0 0-1,2 0 1,1 0 0,0-1-1,2 0 1,15 35 0,-10-33-233,1-1 1,23 32-1,-36-74-356,-5-140 76,6 142-608,0 1 0,1-1 0,1 1 0,1-1 0,1 1 0,12-32 0,-13 41-136,0 0 0,0 1 0,1-1 0,0 1 0,0 0 0,1 1 0,0-1 0,0 1-1,0 0 1,1 1 0,12-9 0,8 0-1671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43.40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167 38 5777,'16'9'637,"-14"-7"-379,0 0 0,1 0 0,0-1 0,-1 1-1,1-1 1,0 0 0,0 0 0,0 0 0,3 1-1,-6-2-204,0 0 0,0 0 0,1-1-1,-1 1 1,0 0 0,1 0-1,-1 0 1,0 0 0,0 0 0,1 0-1,-1-1 1,0 1 0,0 0-1,1 0 1,-1-1 0,0 1-1,0 0 1,0 0 0,0 0 0,1-1-1,-1 1 1,0 0 0,0-1-1,0 1 1,0 0 0,0 0 0,0-1-1,0 1 1,0 0 0,0-1-1,1 1 1,-2-1 0,-1-22 1956,2 21-1873,-1 0-1,1 1 1,0-1-1,-1 0 1,1 1-1,-1-1 0,1 1 1,-1-1-1,0 0 1,0 1-1,0-1 1,0 1-1,0 0 1,0-1-1,0 1 0,0 0 1,-1 0-1,-1-2 1,1 3-76,1 0 1,-1-1-1,1 1 1,-1 0 0,1 1-1,0-1 1,-1 0-1,1 0 1,-1 0-1,1 1 1,0-1-1,-1 1 1,1-1 0,0 1-1,-1 0 1,1-1-1,0 1 1,0 0-1,0 0 1,-1 0-1,1 0 1,-1 2 0,-10 8 161,1 1 1,1 0-1,0 0 1,1 1 0,0 0-1,1 1 1,-10 20-1,0 8 191,-16 59-1,33-101-410,-5 20 44,0 0 0,2 0 0,0 1 0,-2 32 0,6-48-57,0 0 0,0 0-1,0 0 1,1 0-1,0-1 1,0 1 0,0 0-1,0 0 1,1-1 0,0 1-1,0-1 1,0 0-1,0 1 1,1-1 0,0 0-1,0 0 1,0 0 0,0-1-1,1 1 1,-1-1-1,1 0 1,0 0 0,0 0-1,0 0 1,7 3-1,-5-4-165,-1 1-1,1-1 1,0-1-1,1 1 0,-1-1 1,0 0-1,0 0 1,1 0-1,-1-1 1,0 0-1,1 0 0,-1-1 1,0 0-1,0 0 1,0 0-1,1-1 0,8-4 1,25-14-2081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43.76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6161,'12'69'5938,"21"154"-3011,-24-69-2072,1 19-367,-9-165-471,-1-6-13,0 1 0,1 0 0,-1-1 0,1 1 0,-1 0 0,1-1 0,0 1 0,0 0 0,0-1 0,2 4 0,-3-6-4,0 0 0,0 0-1,0 0 1,1 0 0,-1 0 0,0 0-1,0 0 1,0 0 0,0 1-1,0-1 1,0 0 0,0 0 0,0 0-1,1 0 1,-1 0 0,0 0 0,0 0-1,0 0 1,0 0 0,0 0-1,0 0 1,0-1 0,0 1 0,0 0-1,1 0 1,-1 0 0,0 0 0,0 0-1,0 0 1,0 0 0,0 0 0,0 0-1,0 0 1,0 0 0,0 0-1,0 0 1,0 0 0,1 0 0,-1-1-1,0 1 1,0 0 0,0 0 0,0 0-1,0 0 1,0 0 0,0 0-1,0 0 1,0 0 0,0 0 0,0-1-1,0 1 1,0 0 0,0 0 0,0 0-1,0 0 1,0 0 0,0 0-1,0 0 1,0 0 0,0-1 0,0 1-1,0 0 1,-1 0 0,17-43-207,-6 16-148,0 0 0,2 0-1,0 1 1,27-39 0,-30 52 220,-7 9 100,1 0 0,0-1-1,0 1 1,0 0 0,1 1-1,-1-1 1,1 1 0,0-1-1,0 1 1,0 0 0,0 1 0,6-4-1,-9 6 46,0-1 0,0 1-1,0 0 1,0 0 0,0 0 0,0 0-1,0 0 1,0 0 0,0 0 0,0 0-1,0 0 1,0 0 0,0 0 0,0 0-1,0 1 1,0-1 0,0 0-1,-1 1 1,1-1 0,0 1 0,0-1-1,0 1 1,0 0 0,-1-1 0,1 1-1,0 0 1,-1-1 0,1 1-1,0 0 1,-1 0 0,1-1 0,-1 1-1,1 0 1,-1 0 0,0 0 0,1 0-1,-1 0 1,0 0 0,0 0 0,1 0-1,-1 1 1,2 6 127,-1 1-1,0-1 1,0 16 0,-1-18-75,0 27 78,0-14-387,0 0-1,2-1 1,6 37-1,2-28-1225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44.24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191 1 6009,'-12'4'805,"1"1"-1,0 1 0,1 0 0,-1 0 1,1 1-1,0 0 0,1 1 1,0 0-1,0 0 0,-9 12 1,10-10-656,0 1 0,0 1 1,1-1-1,1 1 0,0 0 1,1 1-1,0-1 0,1 1 1,0 0-1,1 0 1,1 0-1,0 1 0,1-1 1,0 18-1,1-28-143,0 0-1,0 0 1,0 0-1,0 0 1,1 0 0,0 0-1,-1-1 1,1 1-1,0 0 1,0 0 0,1-1-1,-1 1 1,1-1-1,-1 1 1,1-1 0,0 1-1,0-1 1,0 0-1,0 0 1,0 0 0,3 2-1,-2-3-9,0 1-1,0-1 1,0 0-1,1 0 1,-1 0-1,0 0 1,1-1-1,-1 1 1,0-1-1,1 0 1,-1 0-1,1 0 0,-1 0 1,0-1-1,1 0 1,-1 1-1,0-1 1,5-2-1,-1 0-77,1 0-1,0-1 1,-1 0-1,0-1 1,0 0-1,0 0 1,0 0-1,-1-1 1,0 0-1,6-7 1,9-13-617,22-35 1,-14 18 146,31-50-238,-59 93 791,-1 0-1,0-1 1,0 1 0,0 0-1,0-1 1,0 1-1,1-1 1,-1 1 0,0 0-1,0 0 1,1-1-1,-1 1 1,0 0-1,1-1 1,-1 1 0,0 0-1,1 0 1,-1-1-1,0 1 1,1 0 0,-1 0-1,0 0 1,1 0-1,-1 0 1,0-1 0,1 1-1,-1 0 1,1 0-1,-1 0 1,1 0 0,-1 0-1,0 0 1,1 0-1,-1 0 1,1 0-1,-1 1 1,0-1 0,1 0-1,-1 0 1,0 0-1,1 0 1,-1 1 0,0-1-1,1 0 1,-1 0-1,0 0 1,1 1 0,-1-1-1,0 0 1,1 1-1,-1-1 1,0 0-1,0 1 1,0-1 0,1 0-1,-1 1 1,0-1-1,0 0 1,0 1 0,1 0-1,50 144 384,34 57 86,-75-188-462,-10-14-6,0 0-1,0 0 0,1 1 0,-1-1 0,0 0 0,0 0 0,0 0 0,0 0 0,1 0 0,-1 0 0,0-1 0,0 1 0,0 0 0,0 0 0,1 0 0,-1 0 0,0 0 0,0 0 0,0 0 1,0 0-1,1 0 0,-1 0 0,0 0 0,0-1 0,0 1 0,0 0 0,0 0 0,0 0 0,1 0 0,-1 0 0,0 0 0,0-1 0,0 1 0,0 0 0,0 0 0,0 0 0,0 0 1,0-1-1,0 1 0,0 0 0,0 0 0,0 0 0,0-1 0,3-33 146,-3 29-129,1-18 50,1-1 0,0 1 0,8-29 0,-7 42-65,0 1 0,0-1-1,1 1 1,0 0 0,0 0-1,1 1 1,1-1-1,-1 1 1,1 0 0,12-11-1,-8 9-232,1 1 0,0 0-1,1 1 1,0 1 0,0 0-1,1 0 1,0 1 0,0 1-1,0 0 1,1 1 0,-1 0 0,1 1-1,0 1 1,0 0 0,24 0-1,16 2-1605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44.61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173 1 3185,'15'2'596,"15"2"678,-28-3-239,-15-1 566,-4-1-509,2-1 141,0 1 0,-27 3-1,38-2-1066,0 1 0,1 0-1,-1-1 1,0 1-1,1 1 1,-1-1 0,1 0-1,0 1 1,-1 0-1,1 0 1,0 0 0,0 0-1,0 0 1,0 1-1,1-1 1,-6 6 0,0 4-48,1 1 0,0 0 1,0 0-1,-7 21 1,11-25-77,0 0 0,1 1 0,0-1 0,0 1 0,1-1 0,0 1 0,1 18 0,1-26-49,-1 0 1,0-1 0,1 1 0,-1 0-1,1 0 1,-1-1 0,1 1-1,0 0 1,0-1 0,0 1-1,0-1 1,0 1 0,0-1-1,0 1 1,0-1 0,1 0 0,-1 0-1,3 2 1,0-1-24,-1 0 0,0-1 0,0 1 0,1-1-1,-1 0 1,0 0 0,1-1 0,-1 1 0,6 0 0,0-1-83,1 0 0,-1-1-1,1 0 1,-1 0 0,0-1-1,15-5 1,-8 1-110,0-2-1,0 0 0,-1-1 1,0 0-1,-1-1 1,0-1-1,0 0 0,12-14 1,-7 10 292,-11 13 202,-10 13 84,-7 11-15,2 0 0,0 1 1,2 0-1,-5 41 0,-1 5-22,-3-3-177,2-15 5,-4 57 0,14-91-215,1-1 1,1 1-1,1-1 0,1 1 1,0-1-1,1 0 0,8 26 1,-6-26-941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1:49.23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45 5449,'5'3'415,"-1"-1"1,1 1-1,-1 0 0,0 1 1,0-1-1,0 1 0,-1 0 1,1-1-1,3 7 0,-3-2-274,0 0-1,0 0 1,-1 0-1,0 0 0,2 11 1,10 54 429,-4 1 0,3 123 0,-14-248 108,9-74 0,-6 98-702,2 0 0,0 0 0,2 1 0,19-48 0,-22 65 8,-1 1 0,2 0 1,-1 0-1,1 0 0,0 1 0,1-1 0,-1 1 0,2 1 0,-1-1 0,1 1 0,0 0 1,0 0-1,0 1 0,1 0 0,0 1 0,0-1 0,0 1 0,12-3 0,-15 5 18,0 1-1,0 0 1,0 0-1,0 1 0,1-1 1,-1 1-1,0 0 0,0 1 1,0-1-1,0 1 0,0 0 1,0 0-1,0 1 0,0-1 1,-1 1-1,1 0 0,-1 1 1,8 3-1,-7-1 17,1-1 1,-1 1-1,0 0 1,-1 0-1,1 0 1,-1 1-1,0 0 1,0 0-1,-1 0 1,0 0-1,0 0 1,0 1-1,2 9 1,3 19 120,-1 1 0,-2 0 0,1 69 0,-6-63-317,3 0 0,13 65 0,-13-93-985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49:44.94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41 167 7034,'50'-21'4877,"3"5"-3311,19-7-1068,-71 23-496,0-1 0,1 1 1,-1-1-1,0 1 0,1-1 0,-1 0 0,0 1 1,0-1-1,0 0 0,0 0 0,0 0 0,0 0 1,0 0-1,0 0 0,0 0 0,0-1 0,0-1 1,0 2-3,-1 0 1,0 0 0,0 0 0,0 0 0,0-1-1,0 1 1,0 0 0,-1 0 0,1 0 0,0 0-1,0 0 1,-1-1 0,1 1 0,-1 0 0,1 0 0,-1 0-1,1 0 1,-1 0 0,0 0 0,0 0 0,-1-1-1,-4-4 8,0-1-1,0 1 0,0 1 1,-1-1-1,0 1 0,0 1 1,-1-1-1,1 1 0,-11-4 1,15 7-5,-1-1 0,1 1 0,-1 0 0,0 0 0,1 0 0,-1 0 0,0 1 0,0 0 0,1 0 0,-1 0 0,0 0 0,0 0 0,1 1 0,-1-1 1,0 1-1,0 0 0,1 1 0,-1-1 0,1 0 0,-1 1 0,1 0 0,0 0 0,-4 2 0,1 2 63,1 0-1,0 1 1,0-1 0,0 1-1,1 0 1,0 0 0,0 0-1,0 1 1,1-1 0,1 1 0,-1 0-1,1 0 1,0 0 0,0 12-1,0-1 181,1 1-1,0 0 1,2-1-1,5 38 1,-5-47-240,1-1 0,0 0 0,1 0 0,0 1 0,0-2 0,1 1 0,0 0 1,1-1-1,0 0 0,0 0 0,1 0 0,-1 0 0,2-1 0,-1 0 1,1 0-1,0-1 0,1 0 0,-1 0 0,11 5 0,28 6-1477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21.93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91 1 6017,'-74'4'2737,"73"-4"-2625,0 0 0,0 0 0,0 0 0,0 0 0,1 0 0,-1 0 0,0 0 0,0 1 0,0-1 0,1 0 0,-1 1 0,0-1 0,0 0 0,1 1 0,-1-1 0,0 1 0,0-1 0,0 2 0,1 7 643,1-5-297,-1 46 1532,2-1 0,12 64 1,-1-7-970,-6-26-504,8 120 101,-12-138-583,-1 58-48,-3-103-325,0 1 0,-2-1 0,0 0 0,-9 29-1,7-33-295,-1 5-477,3-6-2796,4-22 1576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22.33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1 281 5177,'7'-4'2641,"9"4"-873,-1 0-504,7 0-95,7-2-193,-4-8-72,17-7-208,1-10-80,4-11-256,8-2-112,-8-7-248,-2 7-144,-14 9-384,-8 10-288,-19 17-680,-8 9-361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22.68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0 303 6353,'24'-6'2729,"23"-10"-1209,4-9-784,10-13-143,-1-6-233,0-5-272,2 2-96,-13 15-304,-2 3-249,-16 12-759</inkml:trace>
  <inkml:trace contextRef="#ctx0" brushRef="#br0" timeOffset="1">24 683 6937,'20'-1'3321,"11"-5"-1048,3-6-1449,2-7 64,2-8-480,8-4-232,-1-5-208,0 4-264,-8 4-704,-7-1-424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23.05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2 7170,'12'-2'3128,"24"2"-1287,1 2-385,-3 23 200,11 10-127,-3 12-489,3 11-152,6 7-440,-7-1-216,-1-3-176,-7-6-128,-3-14-328,-2-12-200,-11-18-520,-4-9-209,-9-7-463,-3-10-248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23.38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489 305 6849,'-1'13'2977,"-16"14"-1329,-1 13-359,-5 18-41,-17 9-128,-13 29-400,-3 13-175,-18 5-449,-2-2-265,18-26-839,7-23-608,29-32-793</inkml:trace>
  <inkml:trace contextRef="#ctx0" brushRef="#br0" timeOffset="1">870 1 5193,'-5'9'2217,"-8"16"-1073,2 13-672,-4 8-136,1-6-128,5-4-112,7-2 5569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23.72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1095 1 6929,'-5'14'3249,"-15"10"-1144,13-4-1449,-4-4-72,2-9-1080,7-1-664</inkml:trace>
  <inkml:trace contextRef="#ctx0" brushRef="#br0" timeOffset="1">1 769 11354,'92'-27'4417,"53"-24"-3440,13 8-385,-4 5 72,-8 3-664,16 6-288,3-2-1129,-6-3-799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25.92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 1153 3505,'2'15'10722,"-3"-17"-10654,0 0-1,0 1 0,1-1 1,-1 0-1,1 0 1,-1 0-1,1 1 1,-1-1-1,1 0 1,0 0-1,0 0 1,0 0-1,0 0 1,1-3-1,0-9 85,-1-18-4,2 1 0,1 0-1,8-33 1,109-526 101,-74 330-266,-36 194 18,-9 59 13,0-1 0,1 1 0,4-15-1,-6 22-9,1 0-1,-1 0 0,0-1 0,0 1 1,0 0-1,0 0 0,0-1 0,0 1 0,0 0 1,0 0-1,1 0 0,-1-1 0,0 1 0,0 0 1,0 0-1,0 0 0,1 0 0,-1-1 1,0 1-1,0 0 0,0 0 0,1 0 0,-1 0 1,0 0-1,0 0 0,1 0 0,-1 0 0,0 0 1,0 0-1,1 0 0,-1 0 0,0 0 1,0 0-1,1 0 0,-1 0 0,0 0 0,0 0 1,0 0-1,1 0 0,-1 0 0,1 0 0,0 2 21,0-1-1,0 1 0,0-1 0,0 1 1,0-1-1,0 1 0,0 0 0,0-1 0,-1 1 1,1 2-1,20 64 572,-3 2 1,8 72-1,-17-88-402,43 331 432,-29-192-857,-4-92-622,-11-65-1141,3 36-1,-12-58 1023,-7-8 4194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26.26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99 6265,'23'-4'2657,"13"-5"-873,10-11-1872,8 2-176,-5-7-400,4 3-328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26.60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0 121 4185,'12'10'622,"-1"0"-1,0 0 1,0 1 0,-1 1-1,-1-1 1,0 2 0,-1-1-1,0 1 1,0 0 0,-2 1-1,0 0 1,0 0 0,6 27-1,-9-29-524,-1 0 0,0 0 0,-1 0-1,-1 0 1,1 0 0,-2 0 0,0 0-1,0 0 1,-1 0 0,-1 0 0,0 0-1,0 0 1,-1-1 0,-1 0 0,0 0-1,0 0 1,-12 16 0,15-24-96,0-1 0,0 1 0,0-1 0,0 1 0,0-1 0,-1 0 0,1 0 0,-6 3 0,8-5 0,0 1 0,-1-1 0,1 0-1,0 0 1,-1 0 0,1 0-1,0 0 1,-1 0 0,1 0-1,0 0 1,-1 0 0,1 0 0,0 0-1,-1 0 1,1 0 0,0 0-1,-1 0 1,1 0 0,0 0-1,-1 0 1,1 0 0,0-1-1,0 1 1,-1 0 0,1 0 0,0 0-1,-1-1 1,1 1 0,0 0-1,-1-1 1,1 0 3,-1 0 0,0-1 0,1 1-1,-1-1 1,1 1 0,0-1 0,-1 1 0,1 0 0,0-1-1,0 1 1,0-3 0,1-10 8,0 1 0,1-1 0,1 1 0,0 0 0,1 0 0,7-18 0,40-74 35,-23 54-30,40-55 0,-50 82 5,1 0 0,2 1 0,0 2 0,25-21 0,-39 36 41,1 0 0,-1 1-1,1 0 1,1 0 0,10-4 0,-17 8-28,0 0 0,0 0 1,0 1-1,1-1 0,-1 1 0,0-1 1,0 1-1,0 0 0,0 0 1,0 0-1,1 0 0,-1 0 0,0 0 1,0 1-1,0-1 0,0 1 0,0-1 1,0 1-1,0 0 0,0 0 1,0 0-1,0 0 0,0 0 0,0 0 1,-1 1-1,1-1 0,0 1 0,-1-1 1,1 1-1,-1-1 0,2 4 1,1 3 59,1 0 0,-1 1 0,-1-1 0,0 1 0,0 0 0,-1 0 0,0 0 0,1 16 0,2 83 208,-5-87-284,-2 85-178,0-47-1859,7 83 1,2-100-1772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1:52.90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42 372 2881,'-37'40'1040,"36"-40"-1003,1 1 0,-1 0 0,1-1 0,-1 1 0,1-1 0,-1 1-1,1 0 1,-1-1 0,3 11 4416,-2-11-4388,19-5 900,-8 2-794,103-37 654,-8 2-99,-80 30-572,0 1 0,1 1-1,0 2 1,0 1-1,0 0 1,0 2 0,0 2-1,0 0 1,0 2-1,0 0 1,42 12 0,-10 4-45,64 10 0,-99-25-23,1-1 1,-1-2-1,1 0 1,-1-1-1,41-7 1,-22-1-32,-2-2-1,68-26 1,76-44 117,-81 34-136,-76 35-25,1 1 0,0 1 1,1 2-1,0 1 0,0 2 0,0 0 1,51 2-1,-9 6 37,-1 2 0,79 19-1,-91-16 58,1-2-1,119-1 1,121-31 118,-227 12-205,0-2 1,75-28 0,-76 21-7,140-24 1,-155 39 4,99 2 0,-124 7-18,0 1 0,0 1 0,-1 2 0,51 16 0,-17 1 5,-5-2 15,72 16 0,-40-21 14,0-3 1,2-5 0,126-5 0,-69-11 6,198-37 1,-131 0-17,23-3-9,-164 37 3,91-3 1,-32 16 40,0 6 0,199 37 0,-267-35-75,0-3 0,0-3 0,0-3 0,0-3 0,0-3 0,0-3 0,91-23 0,-135 24-613,0 0 1,27-14-1,-22 8-1084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41.77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7122,'5'4'3344,"2"1"-1407,1 17-369,-1 7 0,2 16-207,-2 3-225,2 8-320,-5 5-232,3 15-288,-3 11-136,-1 6-192,-6-4-72,-10-13-600,2-7-360,0-28-585,8-15-343,8-26-304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42.10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18 1 7522,'11'13'3368,"5"30"-1607,-1 26-177,-8 34-368,-5 11-247,-7 22-249,-5 0-176,-6 4-200,2-8-160,5-21-608,3-17-216,6-38-601,0-14-295,-3-24-288,-3-15-137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42.43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53 10546,'18'0'3921,"25"0"-3113,17 0-288,9-7-296,4-6-328,6-5-1032,5 4-552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16.11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6337,'10'2'8334,"11"114"-5682,10 147 0,-10 229-429,-28-163-3859,7-301 299,4-19-449,-4-9 1733,0 0 0,0 0-1,0 0 1,0 0-1,1 0 1,-1 0 0,0 0-1,0 0 1,0 0-1,0 0 1,1 0 0,-1 0-1,0 0 1,0 0 0,0 0-1,0 0 1,0 0-1,1 0 1,-1 0 0,0 0-1,0 0 1,0 0-1,0 0 1,0 0 0,1-1-1,0 0-533,-1 1 533,0 0 1,0 0 0,0 0-1,0-1 1,0 1-1,0 0 1,0 0 0,0 0-1,0-1 1,5-20-2554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16.48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85 4081,'0'-1'426,"0"0"0,0 0 0,0-1 0,0 1 0,0 0 0,1 0 0,-1 0 0,0-1 0,0 1 0,1 0 0,-1 0 0,1 0 0,4-7 2982,-2 6-2982,1 0 132,-1 0 0,1 0 0,0 1 1,0 0-1,8-2 0,5-1-1013,34-10 1004,1 3-1,75-6 0,-42 14-1080,89 10 0,-170-7 430,-1 0-99,0 0 0,0 0 1,0 0-1,0 1 0,0-1 0,0 1 0,0 0 1,0-1-1,-1 1 0,1 1 0,0-1 1,0 0-1,-1 1 0,1-1 0,2 3 1,3 10-1451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16.86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7898,'1'3'3040,"7"12"-2023,1-4-209,7-4-72,8-2-160,14-5-304,9-5-176,14 0-40,12-3-128,-1-1-472,5 0-400,-21 9-729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17.21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66 7882,'29'-6'3520,"22"-3"-1887,9-2-729,2 1-16,6 1-616,-1 1-88,4 5-328,-9-3-296,-12 4-696,-10 1-384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17.55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60 5305,'56'-60'2415,"-56"60"-2396,0 0-1,0 0 0,0 0 0,0 0 1,0 0-1,0 1 0,0-1 0,0 0 1,0 0-1,0 0 0,0 0 0,0 0 1,0 0-1,0 0 0,0 0 1,0 0-1,0 0 0,0 0 0,0 0 1,0 0-1,0 1 0,0-1 0,0 0 1,0 0-1,0 0 0,0 0 0,0 0 1,0 0-1,0 0 0,0 0 1,0 0-1,0 0 0,0 0 0,0 0 1,0 0-1,1 0 0,-1 0 0,0 0 1,0 0-1,0 0 0,0 0 0,0 0 1,0 0-1,0 0 0,0 0 0,0 0 1,0 0-1,0 0 0,0 0 1,0 0-1,1 0 0,-1 0 0,0 0 1,0 0-1,0 0 0,0 0 0,0 0 1,0 0-1,0 0 0,0 0 0,0 0 1,0 0-1,0 0 0,0 0 0,0 0 1,0 0-1,0 0 0,1 0 1,-1 0-1,-2 11 986,-8 26 447,3-10-462,2-1-308,0 0 1,2 1 0,1-1-1,3 43 1,-1-61-630,1 0-1,0 0 0,0 0 1,1 1-1,0-1 0,0-1 1,1 1-1,0 0 1,1-1-1,0 1 0,0-1 1,0 0-1,1 0 1,0-1-1,0 1 0,1-1 1,-1 0-1,12 8 1,-15-12-57,0-1 0,0 1 0,0-1 0,1 0 0,-1 1 1,1-1-1,-1 0 0,1 0 0,-1-1 0,1 1 0,0-1 0,-1 1 1,1-1-1,0 0 0,0 0 0,-1 0 0,1 0 0,0 0 1,-1 0-1,1-1 0,0 0 0,-1 1 0,1-1 0,-1 0 0,6-3 1,-6 2-11,1 0 1,0-1-1,-1 1 1,1-1-1,-1 0 1,0 0-1,0 1 1,0-2-1,0 1 1,0 0-1,-1 0 1,1 0-1,-1-1 1,0 1-1,0-1 1,0 1-1,-1-1 1,1 1-1,-1-5 1,0 2 10,0-1 1,0 1 0,-1-1 0,0 1 0,0-1 0,-2-6 0,2 10 3,0 0 1,0 0 0,0 0-1,0 1 1,-1-1-1,1 0 1,-1 1-1,1-1 1,-1 1-1,0-1 1,0 1 0,0 0-1,0 0 1,-6-4-1,8 6-1,0 0 0,-1 0 0,1 0 0,-1 0-1,1-1 1,-1 1 0,1 0 0,-1 0 0,1 0 0,-1 0-1,1 0 1,-1 0 0,1 0 0,-1 1 0,1-1 0,-1 0 0,1 0-1,-1 0 1,1 0 0,-1 1 0,1-1 0,0 0 0,-1 0-1,1 1 1,-1-1 0,1 0 0,0 1 0,-1-1 0,1 0 0,0 1-1,-1-1 1,1 0 0,0 1 0,0-1 0,-1 1 0,1-1-1,0 1 1,0-1 0,0 1 0,-1 0 0,-5 21-13,6-22 12,-16 116-1579,15-85-242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17.90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 4 6409,'-4'-4'8090,"19"8"-7354,16 2-256,41 6-240,-41-5-80,-4-7-240,0 2-128,-7-9-736,-5 0-424,-8 1 3792</inkml:trace>
  <inkml:trace contextRef="#ctx0" brushRef="#br0" timeOffset="1">82 272 8994,'5'2'3857,"8"2"-2265,5 3-120,2-5-327,4-2-441,3-2-360,4-5-264,-4-4-480,2 2-504,-9 0 4520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34.00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45 126 3017,'-38'-47'1911,"37"45"-1650,0 0 1,0 0-1,0 0 1,0-1-1,1 1 0,-1 0 1,0-1-1,1 1 1,2-9 2328,3 24 825,1 10-2834,7 21 617,12 86 0,-18-80-900,-3 0-1,-1 0 1,-3 0-1,-2 0 0,-9 56 1,7-78-263,3-17-19,2-13 5,8-51-83,3 0 0,36-96-1,64-93-630,-98 215 620,24-40-100,-34 60 163,0 1 1,1-1-1,1 1 1,-1 0 0,1 1-1,0-1 1,6-4-1,-10 9 24,-1 1 1,1-1-1,-1 0 0,1 0 0,-1 1 0,1-1 0,-1 1 0,1-1 0,0 1 0,-1 0 1,1-1-1,0 1 0,-1 0 0,1 0 0,0 0 0,-1 0 0,1 1 0,0-1 0,-1 0 1,1 1-1,0-1 0,-1 1 0,1 0 0,-1-1 0,1 1 0,-1 0 0,1 0 0,-1 0 1,0 0-1,1 0 0,-1 0 0,0 0 0,0 1 0,0-1 0,0 0 0,0 1 1,0-1-1,1 3 0,3 5 107,0 1 1,0-1 0,-1 1 0,5 18-1,3 22 262,-4 0-1,-1 0 1,0 102-1,-6-94-706,2 1-1,19 101 0,-14-134-874,-8-25 1107,0 0-1,0-1 0,0 1 0,1-1 1,-1 1-1,0-1 0,0 1 0,1-1 1,-1 1-1,0-1 0,1 1 0,-1-1 1,1 1-1,-1-1 0,1 1 0,-1-1 1,0 0-1,1 1 0,0-1 0,12 2-2091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1:58.26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4017,'36'23'1397,"-36"-22"-1342,1 0-1,0 0 1,0 1-1,0-1 1,-1 0-1,1 0 1,-1 1-1,1-1 1,-1 0-1,1 1 0,-1-1 1,0 0-1,0 1 1,1-1-1,-1 1 1,0-1-1,0 1 1,-1-1-1,1 0 0,0 1 1,-1 1-1,1 6 245,12 176 2540,0 21-1879,-11-156-962,-3 0-1,-8 55 0,3-52-941,0-39 1332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34.82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17 8250,'89'7'3256,"-70"2"-2079,5 2-329,1-6-64,4 1-224,9-6-384,6 0 16,3-2-176,0-4-80,-16-3-360,-4-7-296,-3 5-496,-15 2-249,-4 7 2930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35.15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66 7314,'20'2'3632,"11"1"-1319,10-3-881,6 0-224,6-7-615,1-2-289,3-2-240,-5-1-104,-8 3-465,-10 1-415,-12-1-904,0 4-377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35.52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108 0 6185,'-4'8'7281,"-19"52"-5804,3-1-502,3 0 1,2 1-1,-9 72 0,21-94-561,2 0 0,4 56 0,-1-80-391,0 0-1,0-1 1,1 1-1,1-1 1,0 0 0,1 0-1,0 0 1,1-1 0,1 1-1,8 12 1,-11-20-25,-1-1 1,1 0-1,0 0 0,0 0 1,1-1-1,-1 1 0,1-1 1,-1 0-1,1 0 0,0 0 1,0-1-1,1 0 0,-1 0 1,0 0-1,1-1 0,-1 1 1,1-1-1,-1-1 0,1 1 1,0-1-1,-1 0 0,1 0 1,0 0-1,-1-1 0,1 0 1,7-3-1,2 0 5,0-1-1,0-1 1,-1-1-1,0 0 1,0-1 0,-1 0-1,0-1 1,15-14 0,1-2 15,50-58 0,-64 65-14,-2 0 0,0-1 0,-1 0 0,16-36 0,-27 52-2,0 1 1,0-1-1,0 0 1,0 0-1,0 0 1,-1-1 0,1-3-1,-1 6 0,0 1-1,0-1 0,0 1 1,0-1-1,-1 1 1,1-1-1,0 1 0,0-1 1,0 1-1,0-1 1,-1 1-1,1-1 0,0 1 1,-1 0-1,1-1 1,0 1-1,-1-1 0,1 1 1,0 0-1,-1-1 1,0 1-1,0-1 1,1 1 0,-1 0 0,0 0 0,0-1 0,0 1 0,0 0 0,0 0 0,0 0 0,0 0 0,0 0 0,0 0 1,0 0-1,0 1 0,0-1 0,-2 1 0,-4 1 24,0 1 1,-1 0-1,1 1 1,1-1-1,-1 2 1,-10 7-1,-36 35 104,38-33-109,-16 16-26,1 2 0,2 1 1,-42 64-1,66-92-114,1 0 0,0 1-1,0-1 1,1 1 0,-1 0 0,1 0-1,1 0 1,-1 0 0,1 0-1,0 0 1,0 0 0,1 0 0,0 11-1,0-15 18,0-1-1,1 0 0,-1 0 0,1 0 0,-1 0 0,0 0 0,1 0 0,0 0 0,-1 0 1,1 0-1,-1 0 0,1 0 0,0-1 0,0 1 0,0 0 0,-1 0 0,1-1 1,0 1-1,0 0 0,2 0 0,22 3-2555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37.72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242 105 4905,'0'-6'864,"0"0"1,-1 0-1,0 0 1,0 0-1,-3-10 0,3 15-732,1 0 1,0 0-1,-1-1 0,1 1 0,-1 0 0,1 0 0,-1 0 0,1 0 0,-1 0 0,0 0 0,0 0 0,0 0 0,1 0 0,-1 0 0,0 0 1,0 0-1,0 1 0,0-1 0,0 0 0,-1 1 0,1-1 0,0 1 0,0-1 0,0 1 0,0-1 0,-1 1 0,1 0 0,0 0 0,0-1 0,-1 1 1,1 0-1,0 0 0,-1 0 0,0 1 0,-5 1 40,0 1 0,0-1 0,1 2 0,-1-1 0,1 1 0,0 0 0,-6 5 0,-39 37 419,40-35-463,0 0 0,2 1 0,-1 1 0,2 0 0,-1 0 0,-10 25 0,16-32-111,1 1-1,0 0 0,0 0 0,0 0 0,1 0 1,0 0-1,0 0 0,1 0 0,0 0 1,0 0-1,1 0 0,0 0 0,0 0 0,0 0 1,1 0-1,5 12 0,-6-16-14,0 0 0,0 0 0,1-1 0,-1 1 0,1 0 0,0-1-1,0 1 1,0-1 0,0 1 0,0-1 0,0 0 0,1 0 0,-1 0 0,1 0 0,-1-1-1,1 1 1,0-1 0,0 1 0,-1-1 0,1 0 0,0 0 0,0 0 0,0 0 0,0-1 0,6 1-1,-5-1 2,1-1-1,0 0 0,-1 1 0,1-2 1,-1 1-1,0 0 0,1-1 0,-1 0 0,0 0 1,0 0-1,0-1 0,0 1 0,-1-1 1,1 0-1,0 0 0,-1 0 0,3-4 1,2-2 0,-1-1 0,0 0 1,0 0-1,-1 0 1,0-1-1,-1 0 1,8-23-1,-3-3-184,6-46 0,-10 46-1904,14-44 0,-13 59 1850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38.07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334 503 5801,'7'-22'430,"-1"0"0,-1 0 1,-1 0-1,-1-1 0,0 0 0,-2 1 0,-1-1 0,-1 0 0,-1 1 0,-1-1 0,0 1 0,-2-1 0,-1 1 1,-1 1-1,0-1 0,-2 1 0,-16-29 0,21 42-314,-1 1-1,0 0 1,0-1 0,-1 1 0,-10-9 0,13 14-74,1-1 0,-1 2 0,1-1 1,-1 0-1,0 0 0,0 1 0,0-1 1,0 1-1,0 0 0,0 0 0,0 0 1,0 0-1,0 1 0,0-1 1,-1 1-1,1 0 0,0 0 0,-5 1 1,6-1-13,0 1 0,0-1 1,0 1-1,0 0 0,0 0 1,0 0-1,0 0 1,1 0-1,-1 1 0,0-1 1,1 0-1,-1 1 0,1-1 1,-1 1-1,1 0 1,0-1-1,0 1 0,0 0 1,0 0-1,-1 2 0,-3 6 99,2 0-1,-5 20 1,5-21-60,-88 492 874,75-390-894,9-65-141,-17 146-252,23-171-233,1 1 0,0-1 0,2 1 0,1-1 1,0 0-1,11 35 0,-9-44-328,-2-29-4104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38.40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6897,'1'2'3401,"8"3"-1264,13 4-761,9 2-360,14-4-504,12 1-160,13-10-568,12-7-296,5-11-1112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39.15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154 334 5577,'4'-2'7135,"16"-17"-6840,-19 18-130,6-5-98,0-2-1,0 1 1,-1 0-1,0-1 1,0 0-1,-1-1 0,0 1 1,-1-1-1,1 0 1,-2 0-1,1-1 1,2-12-1,-5 11-50,0 1-1,-1-1 0,-1 0 0,0 1 0,0-1 0,-1 1 1,0-1-1,-1 1 0,0 0 0,-8-18 0,9 24-1,-1-1-1,1 1 0,-1 0 0,0 0 0,0 0 0,0 1 1,0-1-1,-1 1 0,0 0 0,1-1 0,-6-2 1,6 5 22,-1-1 1,1 1-1,-1-1 1,1 1-1,0 0 1,-1 1 0,0-1-1,1 0 1,-1 1-1,1 0 1,-1 0-1,0 0 1,1 0-1,-1 1 1,1-1 0,-7 3-1,5-1 51,1 0-1,-1 0 1,1 0 0,0 1-1,0 0 1,0 0 0,0 0-1,0 1 1,0-1 0,1 1-1,0 0 1,0 0-1,0 0 1,0 0 0,-2 5-1,-2 4 99,0 1-1,1 0 0,-8 26 0,7-11-94,1 0 0,1 0 0,1 0 0,2 1 1,2 40-1,2-47-66,0 1 0,1-1 0,2 0 0,0 0 0,1 0 0,2-1-1,11 26 1,-15-40-72,0 0 0,1-1 0,0 1-1,1-1 1,-1 1 0,1-2-1,1 1 1,-1-1 0,1 0 0,11 7-1,-14-10-112,0-1 1,-1 0-1,2 0 0,-1 0 0,0-1 0,0 1 0,1-1 1,-1 0-1,0 0 0,1-1 0,-1 1 0,1-1 0,-1 0 0,1 0 1,-1-1-1,1 1 0,-1-1 0,0 0 0,1 0 0,-1 0 0,0-1 1,0 0-1,5-2 0,25-18-1988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39.49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6785,'14'11'3073,"15"20"-1192,6 5-801,5 15-160,1 5-160,10 14-320,5 7-96,-5-10-280,-6-2-272,-7-22-632,-14-6-320,-10-19-264,-3-15 39,-7-17 73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39.85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517 0 5473,'-20'11'2761,"-33"18"-545,-12 6-767,-13 17-305,-2 4-120,8 10-408,12 4-144,15-1-392,12-11-368,22-22-992,11-10-536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40.23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270 19 4609,'3'-15'7550,"-4"12"-7153,0 3-203,0 0 0,0 0 0,0 0 1,0-1-1,0 1 0,-1 0 0,1 0 0,0 1 0,0-1 0,0 0 0,0 0 0,0 0 1,0 1-1,0-1 0,0 0 0,0 1 0,-2 0 0,-8 4 45,-1 0 1,1 0-1,0 1 0,0 1 0,0 0 1,-10 9-1,2-1 88,7-6-162,0 1-1,1 0 1,1 1 0,-1 0 0,2 1-1,0 0 1,0 0 0,1 1 0,1 0-1,0 1 1,1 0 0,0 0-1,-6 21 1,8-17-162,0 0 0,1 1-1,1-1 1,1 0 0,0 1 0,2-1-1,0 0 1,1 1 0,0-1 0,7 21-1,-7-31-104,1 0-1,0 0 0,0 0 1,0-1-1,1 1 1,0-1-1,1 0 0,0 0 1,0-1-1,10 11 0,-12-15-53,0 1 0,0-1 0,0 0 0,1 1-1,-1-2 1,1 1 0,-1 0 0,1-1-1,0 1 1,-1-1 0,1 0 0,0-1 0,0 1-1,0 0 1,0-1 0,0 0 0,0 0-1,0 0 1,0-1 0,0 1 0,-1-1 0,1 0-1,0 0 1,5-3 0,0 1-413,-2 0 1,1-1 0,11-8-1,25-23-2653</inkml:trace>
  <inkml:trace contextRef="#ctx0" brushRef="#br0" timeOffset="1">665 33 5457,'0'0'3009,"2"11"-497,-5 11-343,-5 14-753,-6 6-320,-1 18-512,-1 5-207,-2 6-481,4-4-433,6-15-1263,6-16-352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1:58.60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1 382 4529,'1'-13'198,"1"0"1,0-1-1,1 1 1,1 1-1,0-1 1,1 0-1,0 1 1,1 0-1,0 0 1,1 1-1,0-1 1,10-11-1,-4 9-67,0 1 0,1 0-1,0 1 1,1 0 0,0 1-1,1 1 1,30-15 0,-12 10 15,1 1 1,1 2-1,42-9 1,103-10 1055,-166 29-1078,39-2 262,-51 4-362,-1 0 1,1 0-1,0 1 0,0-1 1,0 1-1,-1-1 1,1 1-1,0 0 1,-1 0-1,1 0 0,0 0 1,-1 1-1,1-1 1,-1 1-1,3 1 1,-5-2-20,1 0 1,0 0 0,-1 0-1,1 0 1,-1 0-1,0 0 1,1 1 0,-1-1-1,0 0 1,1 0 0,-1 0-1,0 0 1,0 0 0,0 1-1,0-1 1,0 0-1,0 0 1,0 0 0,-1 1-1,1-1 1,0 0 0,-1 0-1,1 0 1,-1 0 0,1 0-1,-1 0 1,1 0-1,-1 0 1,0 0 0,0 0-1,-1 1 1,-33 36 69,30-34-60,-95 86 93,34-33-579,-76 86 0,104-99-663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40.57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37 1 7962,'11'12'3753,"5"14"-1793,-3 24-584,-6 14 17,-7 23-561,-4 5-80,-5 10-344,-4-1-96,-3-1-584,5-2-432,-3-11-568,6-11-145,3-29 49,1-11 24,12-27 2608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40.91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1 112 5409,'4'-3'460,"1"1"-1,-1-1 1,1 1-1,0 0 1,0 0-1,0 0 1,0 1-1,0-1 1,9 0-1,51 0 994,-18 1-642,-44 1-775,57-8 768,-54 7-707,-1 0 0,0-1 1,0 0-1,1 0 0,-1 0 0,0-1 1,-1 0-1,1 0 0,4-3 0,-5 2 13,1 1-75,-1-1-1,0 0 0,0 1 0,5-8 0,-8 10-3,-1 1 0,0-1 1,1 1-1,-1-1 0,0 1 0,1-1 0,-1 1 0,0-1 1,1 0-1,-1 1 0,0-1 0,0 1 0,0-1 1,0 0-1,0 1 0,0-1 0,0 0 0,0 1 0,0-1 1,0 0-1,0 1 0,0-1 0,0 0 0,0 1 0,-1-1 1,1 1-1,0-1 0,0 0 0,-1 1 0,1-1 1,0 1-1,-1-1 0,1 1 0,-1-1 0,1 1 0,-1-1 1,1 1-1,-1 0 0,1-1 0,-1 1 0,1-1 0,-1 1 1,1 0-1,-1 0 0,0-1 0,1 1 0,-1 0 1,0 0-1,1 0 21,-1-1 0,1 1 0,0 0 0,0 0 0,-1 0 1,1 0-1,0 0 0,0 0 0,-1 0 0,1 0 0,0 0 0,0 0 1,-1 0-1,1 0 0,0 0 0,0 0 0,-1 0 0,1 0 0,0 1 1,0-1-1,-1 0 0,1 0 0,0 0 0,0 0 0,-1 0 0,1 1 0,0-1 1,0 0-1,0 0 0,-1 1 0,-5 10 10,0 2 149,0-3-152,-14 26 191,1 2 1,1 0 0,-20 67 0,34-87-252,1 0 0,1 1-1,1-1 1,1 0 0,0 1 0,3 18 0,-2-28-201,1 0 1,-1 0-1,2 0 1,-1-1-1,1 1 0,0 0 1,1-1-1,0 0 1,1 0-1,-1 0 1,2-1-1,-1 1 1,1-1-1,8 8 1,-10-12-15,-1 0 0,1 0 0,0 0 0,1-1 0,-1 0 0,0 0 0,1 0 0,-1 0 0,1-1 0,0 1 0,-1-1 0,1 0 0,0-1 0,0 1 0,0-1 0,-1 0 0,7-1 0,39-2-1687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41.26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241 640 5345,'14'-16'2263,"-9"10"-1728,0 0 0,0 0 0,-1-1-1,0 1 1,4-10 0,-7 15-464,-1 1 0,0-1-1,1 0 1,-1 0 0,0 1 0,0-1 0,0 0-1,0 0 1,0 0 0,1 0 0,-1 1 0,-1-1 0,1 0-1,0 0 1,0 0 0,0 1 0,0-1 0,0 0-1,-1 0 1,1 0 0,0 1 0,-1-1 0,1 0-1,-1 1 1,1-1 0,-1 0 0,1 1 0,-1-1 0,1 0-1,-1 1 1,1-1 0,-1 1 0,0-1 0,1 1-1,-1-1 1,0 1 0,0 0 0,1-1 0,-2 1-1,-1-1 46,0 0 0,0 1-1,0-1 1,0 1-1,1 0 1,-1-1-1,0 1 1,0 1-1,0-1 1,-3 1 0,-4 2-8,0 0 1,0 1 0,0 0 0,1 1 0,-1 0 0,1 1 0,0 0 0,1 0 0,-1 1 0,1 0 0,1 0 0,-14 16-1,8-6 4,1 0 0,0 1 0,1 0 0,1 1 0,-12 29 0,15-29-29,1 0 0,1 1 0,-4 24-1,8-38-75,0 1-1,0-1 0,1 1 1,0-1-1,0 1 0,1 0 1,0-1-1,0 0 0,0 1 1,1-1-1,0 0 0,0 1 0,5 8 1,-6-14-10,0 1 0,0-1 0,0 0 0,0 1 0,0-1 0,0 0 0,0 0 0,1 0 0,-1 0 0,1 0 0,-1 0 0,1 0 0,-1 0 0,1-1 0,-1 1 0,1-1-1,-1 1 1,1-1 0,3 1 0,-2-1-1,0 0 0,1 0 0,-1-1-1,0 1 1,0-1 0,1 0-1,-1 0 1,0 0 0,5-2-1,3-3-1,-1 0-1,0-1 1,0 0-1,14-13 1,15-21-2,-2-1 0,57-86 0,-91 124 8,15-21-33,-2-1 1,-1-1-1,0-1 0,-3 0 1,0 0-1,9-37 1,19-101-137,-22 80 217,51-140 1,-60 209 257,-6 18-10,-3 10 274,-12 59 478,-30 95-1,15-63-619,-31 169 514,52-227-1101,2-1-1,2 1 0,2 0 1,6 56-1,-4-87-130,0-1-1,1 0 1,6 18-1,-7-25 43,0 0 1,0-1-1,1 1 0,-1-1 0,1 1 0,1-1 1,-1 0-1,0 0 0,1 0 0,7 6 1,30 13-2670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27.08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21 428 6601,'4'-1'325,"-1"1"-1,1-1 0,-1 0 0,1 0 0,-1-1 0,0 1 0,1-1 0,-1 1 0,0-1 1,0 0-1,0 0 0,4-5 0,34-33 99,-36 35-187,14-18-5,-1-1 0,-1 0-1,-1-1 1,-1-1-1,-1-1 1,-1 0-1,-2 0 1,15-55 0,-25 77-184,1 0 1,-2 0 0,1 0-1,0 0 1,-1 0 0,0-1-1,-1-6 1,1 11-20,0 0 1,0-1-1,-1 1 1,1 0-1,-1-1 1,1 1-1,-1 0 1,1 0-1,-1 0 1,0 0-1,0 0 0,1 0 1,-1 0-1,0 0 1,0 0-1,0 0 1,0 0-1,0 0 1,0 0-1,0 1 0,-1-1 1,1 1-1,0-1 1,0 1-1,0-1 1,-1 1-1,1-1 1,0 1-1,-1 0 0,1 0 1,0 0-1,-3 0 1,1 0 32,-1 1 1,0-1-1,0 1 0,1 0 1,-1 1-1,1-1 0,-1 0 1,1 1-1,-1 0 0,1 0 1,0 0-1,0 0 1,0 1-1,0-1 0,0 1 1,1-1-1,-1 1 0,-2 5 1,-6 5 159,1 1 1,-15 29 0,0 9 53,3 0 0,2 1 0,2 1 0,-12 62 0,27-100-251,0-1-1,1 0 1,1 1-1,1-1 1,0 0 0,4 28-1,-3-39-47,0 1 0,0-1 0,0 1 0,0-1 0,1 0 0,0 1 0,0-1 0,0 0 0,0 0 0,0 0 0,1 0 0,0-1 0,0 1 0,0-1 0,0 0 0,1 0 0,-1 0 0,1 0 0,0 0 0,-1-1 0,1 0 0,1 1 0,-1-2 0,0 1 0,0 0 0,7 1 0,-1-2-183,-1 0-1,1-1 1,0 0 0,-1 0-1,1-1 1,-1 0-1,1-1 1,-1 0 0,14-5-1,45-15-1524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27.77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7746,'3'9'1271,"-1"0"1,0 0 0,2 12 0,1 8-369,8 38 269,-2 1 1,-4 0-1,-2 85 0,-23 204-1919,15-320 447,1-17 21,1-9-16,0-1 0,1 1 0,0-1 0,0 1 0,3 14 0,-3-24 244,0 0 1,0 0 0,1 0-1,-1 0 1,0 0 0,0 0 0,1 0-1,-1 0 1,0 0 0,1-1-1,-1 1 1,1 0 0,-1 0 0,1 0-1,-1-1 1,1 1 0,0 0-1,-1-1 1,1 1 0,0 0 0,0-1-1,-1 1 1,1-1 0,0 1-1,0-1 1,0 0 0,0 1 0,-1-1-1,1 0 1,0 1 0,0-1-1,0 0 1,0 0 0,0 0 0,0 0-1,0 0 1,0 0 0,0 0-1,0 0 1,0-1 0,0 1 0,0 0-1,-1 0 1,1-1 0,0 1-1,0 0 1,0-1 0,0 1 0,-1-1-1,1 0 1,1 0 0,5-4-345,-1 0 1,1 0 0,-1 0 0,9-11-1,20-24-992,-15 16 1275,1 0 0,1 2 0,2 0 0,0 1 0,39-25 0,-30 27 798,-9 7-118,-1-2 0,-1-1 0,35-29 0,-53 41-525,0-1 1,0 0-1,0 0 0,0 0 0,-1 0 0,0-1 0,0 0 1,0 1-1,-1-1 0,1 0 0,-1 0 0,0 0 1,-1-1-1,1 1 0,-1 0 0,0-1 0,0 1 0,-1-1 1,1 1-1,-1-1 0,-1 1 0,1-1 0,-3-8 0,3 11-12,-1 1-1,0 0 0,0 0 1,0 0-1,0 0 0,0 0 1,0 0-1,-1 0 0,1 1 0,0-1 1,-1 0-1,0 1 0,1-1 1,-1 1-1,0-1 0,0 1 1,0 0-1,0 0 0,0 0 0,0 0 1,0 0-1,0 0 0,0 1 1,-1-1-1,1 0 0,0 1 1,0 0-1,-1 0 0,1 0 1,0 0-1,-5 0 0,1 1 106,0 0 1,0 0-1,0 0 1,0 1-1,0 0 0,0 0 1,1 0-1,-1 1 0,1 0 1,-1 0-1,-5 5 0,1 1 110,0 1 0,0 0 0,2 1 0,-1 0 0,1 0 0,1 1 0,0 0 0,1 0-1,-10 25 1,5-5 157,1 0-1,-9 66 0,18-97-398,-2 22 65,0 0 0,1 33-1,2-50-160,0-1 0,0 0 1,1 0-1,0 1 0,0-1 0,0 0 0,1 0 1,0 0-1,0 0 0,0 0 0,0-1 0,1 1 1,0-1-1,0 1 0,0-1 0,7 8 0,-7-10-57,0 0-1,0 0 1,0-1-1,0 1 0,0-1 1,0 0-1,1 1 1,-1-1-1,0-1 0,1 1 1,-1 0-1,1-1 1,-1 0-1,0 0 0,1 0 1,-1 0-1,1 0 1,-1-1-1,1 1 0,-1-1 1,0 0-1,4-2 1,43-14-2102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28.11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279 1 6017,'-10'2'2961,"-14"7"-553,-3 7-759,-6 11 55,-5 13-112,0 9-311,4 9-161,5 9-384,5 0-168,8-5-344,10-6-80,19-15-408,5-12-296,15-10-600,-1-9-392,6-13-721,2-10-207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28.47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62 104 7618,'-36'-103'3200,"52"112"-1791,0 9 103,4 22-176,-2 10-160,2 25-247,-7 3-177,-13 7-312,0 5-120,-18-3-344,-2 2-256,-4-4-728,-8-12-433,10-15-751,9-11-193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29.00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48 6321,'13'-7'556,"1"1"-1,-1 1 0,1 0 0,0 1 0,0 0 0,16-2 1,88-4 142,-107 10-575,-1-1-1,1 2 1,0-1-1,0 2 1,0-1-1,20 7 0,-27-6-65,0 0 0,1 0-1,-1 0 1,0 0 0,0 1-1,0 0 1,-1 0 0,1 0-1,-1 0 1,1 0 0,-1 1-1,0 0 1,0 0 0,-1-1-1,1 1 1,-1 1 0,0-1-1,3 8 1,1 7 149,-1 1 0,0-1 1,-2 1-1,2 40 0,-7 85 297,1-117-453,-6 147 142,8-170-137,3-11-22,6-16-3,20-120-41,-22 97-140,21-72-1,-24 103 103,0 0 0,1 1 0,1 0 0,0 0 0,0 1 0,1-1 0,1 2 0,0-1 0,14-13 0,-15 18 28,0 0 0,1 0 0,-1 1 0,1 0 0,1 1 0,-1-1 0,1 2 1,14-6-1,-21 9 32,-1 0 1,1 1 0,0-1-1,0 1 1,0-1 0,0 1-1,0 0 1,-1 0 0,1 0-1,0 1 1,0-1 0,0 1-1,0-1 1,-1 1 0,1 0-1,0 0 1,0 0 0,-1 0-1,1 1 1,-1-1 0,1 1-1,-1 0 1,0-1 0,0 1-1,0 0 1,0 0 0,0 1-1,0-1 1,0 0 0,-1 1-1,1-1 1,-1 1 0,1-1-1,-1 1 1,1 3 0,1 6 68,0-1 1,0 1 0,-2 0-1,1 0 1,-1 0 0,-1 0-1,-2 22 1,1 2 166,1-14-63,-1 8 129,2-1 0,5 35-1,-5-57-276,0-1-1,1 1 1,0 0-1,0 0 1,0-1-1,1 1 1,0-1-1,0 0 1,0 0-1,1 0 1,0 0-1,0-1 1,1 0-1,8 9 1,-10-12-32,-1 0-1,0-1 1,0 1 0,0-1 0,1 1-1,-1-1 1,1 0 0,-1 0-1,1 0 1,-1 0 0,1-1 0,0 1-1,-1-1 1,1 1 0,0-1 0,0 0-1,-1 0 1,1 0 0,0-1 0,4 0-1,-3 0 2,-1-1 0,1 0 0,0 0 0,-1 0 0,1 0 0,-1 0 0,0-1 0,0 0 0,0 1 0,0-1 0,0 0 0,3-6 0,1 0-5,-1-1 0,0-1 1,-1 1-1,0-1 0,-1 0 1,0 0-1,-1-1 0,4-21 0,-6 24-37,0-1 0,0 0 0,-2 0 0,1 1 0,-1-1 0,0 0 0,-1 1 0,-3-11-1,3 15-45,0-1-1,-1 1 1,0-1-1,0 1 1,0 0-1,0 0 1,-1 0-1,0 0 1,0 1-1,0-1 0,-1 1 1,1 0-1,-1 0 1,-6-3-1,-3-1-458,0 1 0,0 1 0,-1 0-1,-20-5 1,-6-1-1252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29.34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65 7017,'6'18'1050,"0"0"-1,-1 0 0,-1 1 1,-1 0-1,1 21 0,-3 94 195,-3-63-687,2-70-551,0 0 0,0 0 0,0 0 0,0 0-1,0 0 1,0 0 0,0 0 0,1 0 0,-1 0 0,0 0 0,1 0 0,-1 0 0,0 0 0,2 2 0,-2-3-4,0 0 0,1 0 1,-1 0-1,0 0 1,0 0-1,1 0 1,-1 0-1,0 0 1,1 0-1,-1 0 1,0 0-1,0 0 1,1 0-1,-1 0 0,0 0 1,0 0-1,1 0 1,-1 0-1,0 0 1,1 0-1,-1 0 1,0-1-1,0 1 1,1 0-1,-1 0 1,0 0-1,0 0 0,0-1 1,1 1-1,-1 0 1,0 0-1,0-1 1,19-26 74,30-77 12,24-41 31,-64 129-18,1 1 0,1 1 0,0 0 0,1 0 1,1 1-1,26-21 0,-37 32-45,1 0 1,0 0-1,0 0 0,-1 0 1,1 1-1,0-1 0,1 1 1,-1 0-1,0 0 1,0 0-1,0 0 0,1 1 1,-1-1-1,0 1 1,4 0-1,-5 0-21,0 1-1,0-1 1,0 1 0,0 0-1,-1-1 1,1 1 0,0 0-1,0 0 1,-1 1 0,1-1-1,-1 0 1,1 0 0,-1 1-1,0-1 1,1 1 0,-1-1-1,0 1 1,0 0 0,0-1-1,0 1 1,0 0 0,0 0-1,-1 0 1,2 3 0,4 17 77,-1 1 0,3 33 0,-5-34-260,0 0 0,2 0 0,8 26 0,-11-42-87,1 0 1,-1 0 0,1 0 0,1 0-1,-1-1 1,1 1 0,0-1 0,0 0-1,1 0 1,-1-1 0,1 1 0,0-1-1,1 0 1,-1 0 0,8 4 0,25 9-2102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29.81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 3 8954,'-4'-2'5153,"4"15"-3697,7 32-239,10 53-313,-17-42-400,3-2-184,-3-7-440,0-10-344,-2-16-864,-5-8-457,-6-15 3906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1:59.07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73 4161,'47'-72'2656,"-44"76"-1927,6 16 55,-3 3-40,3 19-80,4 12-72,-6 13-288,0 13-64,-5-2-112,-2 5-32,2-23-64,-2-7-24,0-10-328,-2-12-304,-7-8-2008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30.15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12 6417,'3'-4'2353,"3"-1"-1425,4 3-2712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30.49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0 326 3609,'2'4'366,"-1"-1"0,1 0 0,0 1 0,-1-1 0,2 0 1,-1 0-1,0 0 0,0 0 0,1-1 0,0 1 0,-1-1 0,1 1 0,4 1 1,-6-3-304,0 0 0,1-1 0,-1 1 0,0-1 0,1 1 0,-1-1 0,1 1 0,-1-1 1,1 0-1,-1 0 0,1 0 0,-1 0 0,1 0 0,-1 0 0,0 0 0,1 0 1,-1-1-1,1 1 0,-1 0 0,1-1 0,-1 1 0,0-1 0,1 0 0,-1 1 0,0-1 1,0 0-1,1 0 0,-1 0 0,0 0 0,0 0 0,0 0 0,0 0 0,0 0 1,1-2-1,20-37 571,-6 8-285,-1 6-119,12-24 890,3 1 1,57-73-1,-83 118-887,0-1 1,0 1-1,0 0 1,1 0-1,-1 1 0,1-1 1,0 1-1,6-3 0,-10 5-194,-1 1-1,1 0 0,0 0 1,-1-1-1,1 1 0,0 0 0,0 0 1,-1 0-1,1 0 0,0 0 1,-1 0-1,1 0 0,0 0 1,0 0-1,-1 1 0,1-1 0,0 0 1,-1 0-1,1 1 0,0-1 1,-1 0-1,1 1 0,0-1 0,-1 0 1,1 1-1,-1-1 0,1 1 1,-1-1-1,1 1 0,-1-1 1,1 1-1,-1 0 0,0-1 0,1 1 1,-1-1-1,0 1 0,1 0 1,-1-1-1,0 2 0,7 31 538,-7 10-233,-2 0 0,-14 84 0,9-88-641,2 0 1,2 0-1,2 74 0,2-104-123,1 0 0,-1 0-1,2-1 1,-1 1 0,1 0 0,0-1-1,1 0 1,6 12 0,10 2-2077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42.76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254 104 7738,'16'-63'3038,"-16"62"-2925,1 0 1,-1-1-1,0 1 1,0-1 0,-1 1-1,1-1 1,0 1-1,0 0 1,-1-1-1,1 1 1,-1 0 0,1-1-1,-1 1 1,1 0-1,-1-1 1,0 1 0,0 0-1,0 0 1,1 0-1,-1 0 1,0 0-1,0 0 1,-1 0 0,1 0-1,0 0 1,0 0-1,0 1 1,-1-1 0,-1 0-1,1 0 49,0 0 0,-1 0 0,1 0 0,-1 1 1,1-1-1,-1 1 0,1 0 0,-1 0 0,0 0 0,1 0 0,-1 0 0,-3 1 0,-1 2 9,0 0 0,1 0 0,0 1 0,-1 0-1,1 0 1,0 0 0,1 1 0,-1 0 0,1 0 0,0 0 0,-6 9 0,-4 7 73,-23 40 0,24-33-222,2 0 0,0 0-1,2 1 1,2 0 0,0 1-1,2 0 1,1 1-1,-2 50 1,7-77-39,0 0 0,0 1 0,0-1 0,0 0 0,1 0 0,0 0 0,0 0 0,0 0 1,0 0-1,0 0 0,1 0 0,0-1 0,3 8 0,-4-10 5,0 0 1,0 0-1,0-1 1,1 1-1,-1 0 0,0 0 1,0 0-1,0-1 1,1 1-1,-1-1 1,0 1-1,0-1 0,1 1 1,-1-1-1,0 0 1,3 1-1,0-2-9,-1 1 1,0 0-1,0-1 1,0 1-1,1-1 0,-1 0 1,0 0-1,0 0 1,4-3-1,4-2-22,0-1 1,-1 0-1,0 0 1,-1-1-1,1-1 1,-1 0-1,12-16 1,51-77-207,-68 94 231,128-229-253,-124 224 329,-10 32 116,-38 208 464,36-189-878,1 1 0,3-1 1,8 77-1,-7-107-75,0 0-1,1-1 0,0 1 1,0 0-1,1-1 1,0 0-1,0 1 1,1-1-1,8 12 1,11 6-1880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43.11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9322,'5'25'3593,"4"41"-2809,-5-1-16,3 20-288,0 9-208,-7 0-88,0 6-432,-3-22-1136,-3-9-408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43.47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71 6057,'100'-27'4150,"1"4"-3498,-60 15-819,1 2 0,79 0 0,-112 5 196,0 2 0,0 0-1,0 0 1,0 0 0,0 1 0,0 0-1,9 5 1,-15-6 18,0 1 0,0-1 0,-1 1 0,1 0-1,-1-1 1,1 1 0,-1 0 0,0 1 0,0-1 0,0 0 0,0 1 0,0-1-1,0 1 1,-1 0 0,1-1 0,-1 1 0,0 0 0,0 0 0,0 0 0,0 0-1,0 0 1,-1 0 0,1 0 0,-1 4 0,0 18 201,-1 0 1,-2 0 0,-10 48-1,7-44 56,1 1 0,-1 31 0,6-55-213,0-1 0,1 1 0,-1-1 0,1 0 0,0 1 0,2 6 0,-3-11-58,1 1 1,0-1-1,-1 1 1,1 0-1,0-1 1,0 1-1,0-1 0,0 0 1,0 1-1,1-1 1,-1 0-1,0 0 1,1 1-1,-1-1 1,0 0-1,1 0 1,-1-1-1,1 1 1,0 0-1,-1 0 1,1-1-1,0 1 0,3 0 1,0-1 3,0 0 1,0 0-1,0 0 1,0-1-1,0 0 1,0 0-1,0 0 0,0 0 1,-1-1-1,1 0 1,0 0-1,-1 0 1,0-1-1,1 1 1,-1-1-1,5-4 0,2-3 7,1 0 0,-1 0 0,-1-1 0,12-15 0,-17 19-38,0-1 1,0 1-1,-1-1 1,0 0-1,0 0 0,0 0 1,-1 0-1,-1-1 0,0 1 1,0-1-1,0 1 0,-1-1 1,0 0-1,-1 0 1,-1-17-1,0 18-50,-1 1 0,0-1 0,0 0 0,-1 1 0,1 0 0,-2 0 0,1 0 0,-1 0 0,0 0 0,-1 1 0,1-1-1,-1 1 1,0 1 0,-1-1 0,0 1 0,1 0 0,-14-9 0,-21-5-1021,2 6-394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43.82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0 544 6089,'3'-2'4606,"-3"2"-4538,3-12 1028,0-16-960,-2 14-138,1-28 339,1 1 1,12-50-1,-13 79-176,2 0-1,-1 0 0,2 1 1,-1-1-1,2 1 0,-1 0 1,2 0-1,-1 0 0,2 1 1,-1 0-1,1 1 1,11-10-1,-18 18-149,0 0 0,-1 0 0,1 0 0,0 0 0,0 0 0,1 1-1,-1-1 1,0 0 0,0 1 0,0-1 0,0 1 0,1-1 0,-1 1 0,0 0 0,0 0 0,1-1 0,-1 1 0,0 0 0,1 0 0,-1 0 0,0 0 0,0 0 0,1 1 0,-1-1-1,0 0 1,2 1 0,-1 1 20,1-1 1,-1 1-1,0-1 0,0 1 0,0 0 0,0 0 0,-1 0 1,1 0-1,0 0 0,-1 0 0,1 1 0,0 2 0,5 9 119,-2 0-1,1 1 0,3 20 1,-8-32-141,15 68 96,-10-41-80,1 0 1,1 0 0,1 0 0,20 40-1,-15-51 3,-13-18-25,-1-1 1,1 0-1,0 1 1,-1-1-1,1 0 0,-1 1 1,1-1-1,0 0 1,-1 1-1,1-1 1,-1 0-1,1 0 0,0 0 1,-1 0-1,1 0 1,0 0-1,-1 0 0,1 0 1,1 0-1,0-1 8,0 0-1,0 0 1,0-1-1,0 1 1,-1 0-1,1-1 1,0 0-1,-1 1 1,1-1-1,-1 0 1,1 0-1,-1 0 1,0 0-1,0 0 1,1-2-1,25-49 167,29-83-1,18-37-121,-63 149 44,2 1 0,1 1-1,1 0 1,22-26 0,-35 47-51,-1-1 0,0 1 1,0 0-1,1-1 0,-1 1 0,0 0 1,1 0-1,0 0 0,-1 0 0,1 0 0,-1 0 1,1 0-1,0 1 0,0-1 0,2 0 1,-2 1-6,-1 1 1,0-1 0,1 1 0,-1-1-1,0 1 1,0-1 0,0 1 0,1 0-1,-1 0 1,0-1 0,0 1 0,0 0 0,0 0-1,0 0 1,-1 0 0,1 0 0,0 0-1,0 1 1,-1-1 0,1 0 0,-1 0-1,1 0 1,-1 1 0,1 1 0,6 14 166,-1 0 1,0 1 0,-2 0 0,5 35-1,0 80 59,-4-31-315,-1-72-337,8 41 0,-9-60-4,0 1 0,1-1 1,1 0-1,-1 0 0,2 0 1,7 12-1,12 3-2155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47.98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235 407 4561,'12'2'421,"-8"-1"-237,0-1 0,1 1 1,-1-1-1,0 0 1,8 0-1,-12-1-149,1 1-1,-1 0 1,1 0-1,0 0 0,-1-1 1,1 1-1,-1 0 1,1-1-1,-1 1 0,1 0 1,-1-1-1,1 1 1,-1-1-1,1 1 1,-1-1-1,1 1 0,-1-1 1,0 1-1,1-1 1,-1 1-1,0-1 1,0 1-1,1-1 0,-1 0 1,0 1-1,0-1 1,0 1-1,0-1 0,0 0 1,0 1-1,0-1 1,0 0-1,0 1 1,0-1-1,0 1 0,0-1 1,0 0-1,0 1 1,-1-1-1,1 1 0,0-1 1,-1 0-1,-8-24 1341,0 1 0,-2 0 0,-25-39 0,11 19-287,10 14-571,-2 1-1,-1 1 0,-2 1 1,0 0-1,-31-30 0,50 56-494,1 1-1,-1-1 1,0 0-1,1 0 1,-1 1-1,0-1 1,0 0-1,0 1 0,0-1 1,1 1-1,-1-1 1,0 1-1,0-1 1,0 1-1,0 0 1,0 0-1,0-1 1,0 1-1,0 0 1,0 0-1,0 0 0,0 0 1,0 0-1,0 0 1,0 0-1,0 0 1,0 1-1,0-1 1,0 0-1,0 1 1,0-1-1,0 0 0,0 1 1,-1 0-1,0 1 0,1 0 0,-1 0-1,1 0 1,-1 0-1,1 1 1,0-1-1,-1 0 1,1 1-1,0-1 1,1 0 0,-1 1-1,0 0 1,0 3-1,-3 27 100,2 0 0,1 0 0,4 52 1,0-29 14,7 487 674,-9-397-1011,9 69-3924,-10-215 4082,0 0 1,0 0-1,1 0 1,-1 1-1,0-1 1,0 0-1,0 0 1,0 0-1,0 0 1,0 0-1,0 1 1,0-1-1,0 0 0,0 0 1,0 0-1,0 0 1,0 0-1,0 1 1,0-1-1,0 0 1,0 0-1,0 0 1,-1 0-1,1 0 1,0 1-1,0-1 1,0 0-1,0 0 0,0 0 1,0 0-1,0 0 1,0 0-1,0 1 1,-1-1-1,1 0 1,0 0-1,0 0 1,0 0-1,0 0 1,0 0-1,-1 0 0,1 0 1,0 0-1,0 0 1,-8-4-2082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48.33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24 7874,'9'0'2808,"7"1"-2320,11-1-144,13 2-31,5-2-81,21-3-280,10-5-248,14-1-745,-3 2-351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48.68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136 27 5713,'59'-23'2313,"-53"20"-1568,-8 3 25,-31 12 766,22-8-1332,1 1 0,0 0-1,0 1 1,1-1 0,0 2 0,0-1-1,0 2 1,1-1 0,0 1 0,0 0-1,1 0 1,0 1 0,0 0 0,1 1 0,1-1-1,-1 1 1,2 0 0,-1 1 0,1-1-1,1 1 1,0-1 0,0 1 0,-1 16-1,3-8-101,1 0 0,3 26-1,-2-36-93,1-1-1,0 0 1,0 1-1,0-1 1,1 0 0,1 0-1,5 11 1,-9-18-10,1 0 0,0 0-1,-1 0 1,1 0 0,0 0 0,0 0 0,0 0 0,-1 0 0,1 0-1,0 0 1,0 0 0,0 0 0,0-1 0,1 1 0,-1 0 0,0-1-1,0 1 1,0-1 0,0 0 0,1 1 0,-1-1 0,0 0 0,0 1-1,3-1 1,-2-1-2,0 1 0,0-1-1,0 0 1,0 1-1,-1-1 1,1 0 0,0 0-1,0 0 1,-1 0 0,1-1-1,0 1 1,-1 0 0,3-4-1,4-4-7,-1-1-1,0 0 1,10-20 0,-16 29 13,15-29 4,88-155 51,-94 172-26,-10 13-28,0 0-1,1 0 1,-1 0-1,0 0 1,0-1-1,0 1 1,0 0-1,0 0 0,0 0 1,0 0-1,1 0 1,-1 0-1,0 0 1,0 0-1,0 0 1,0 0-1,0 0 1,1 0-1,-1 0 0,0 0 1,0 0-1,0 0 1,0 0-1,0 0 1,1 0-1,-1 0 1,0 0-1,0 0 0,0 0 1,0 0-1,0 0 1,0 0-1,1 0 1,-1 0-1,0 0 1,0 1-1,0-1 1,0 0-1,0 0 0,0 0 1,0 0-1,0 0 1,0 0-1,1 0 1,-1 1-1,3 28 130,-3-23-122,-4 138 84,1-31-3394,3-102 1147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49.03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1 111 6897,'14'16'3273,"6"13"-1416,-4 20-833,-1 0 40,-10 16-312,-3 4-56,-7 7-240,-1 13-79,-7-9-682,12-6-495,1-23-704,1-22-288,7-24-161,1-14 377</inkml:trace>
  <inkml:trace contextRef="#ctx0" brushRef="#br0" timeOffset="1">314 0 7938,'4'29'3336,"-4"44"-2063,-6-13-137,3-31-272,1 1-64,-15 104-96,-2 2-151,6-5-465,13-44-433,2-15-927,5-16-352,6-23-361,1-22-111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0:02.03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77 5569,'12'0'2233,"10"0"-1377,5-2-56,2-3 32,-1 1-160,6 0-240,4 3-111,4-7-161,3-1-72,4 4-88,-2-8-168,-2 6-473,-5-2-287,-11 0-400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1:59.64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248 14 5881,'-1'-1'121,"1"0"0,-1 0 0,1 0 0,-1 0-1,1 0 1,-1 1 0,0-1 0,0 0 0,1 1 0,-1-1-1,0 0 1,0 1 0,0-1 0,0 1 0,1-1 0,-1 1-1,0 0 1,0-1 0,0 1 0,0 0 0,0 0 0,0-1-1,0 1 1,0 0 0,0 0 0,-2 0 0,1 0-85,-1 0 1,0 1-1,0-1 0,0 0 1,1 1-1,-1 0 1,0-1-1,-4 3 0,0 2 17,-1 0 0,2 0 0,-1 1 0,0 0 0,1 0-1,0 0 1,-10 15 0,-31 54 143,31-48-80,2 1 0,1 0 0,-17 58 0,27-76-85,0 0-1,1 0 1,0 1 0,1-1-1,1 1 1,-1-1-1,2 1 1,-1-1 0,1 1-1,1-1 1,0 0-1,0 0 1,1 0 0,1 0-1,5 12 1,-6-17-21,-1 0-1,1 0 1,1 0 0,-1-1 0,1 1 0,0-1 0,0 0 0,0 0-1,1 0 1,-1-1 0,1 1 0,0-1 0,0 0 0,7 3 0,-8-5-7,0 0 0,1 0 0,-1 0 0,0 0 1,0-1-1,0 0 0,0 1 0,1-1 0,-1-1 0,0 1 1,0-1-1,0 0 0,0 0 0,0 0 0,0 0 1,0-1-1,0 1 0,0-1 0,0 0 0,4-3 0,1-2-6,-1 0 0,1-1-1,-1 0 1,-1 0-1,0-1 1,0 1-1,0-2 1,-1 1 0,-1-1-1,1 0 1,-2 0-1,1 0 1,-1-1-1,-1 1 1,0-1 0,2-16-1,0-3-111,-2 1 0,-2-1-1,0 1 1,-2-1 0,-4-29 0,2 43 21,2 13 70,0 0 1,0 0-1,1 0 1,-1-1-1,1 1 1,0 0-1,0 0 1,1-6 0,0 10 20,0 0 1,0 0-1,-1 0 1,1 0 0,0 0-1,0 0 1,-1 0 0,1 1-1,0-1 1,-1 0-1,1 0 1,-1 1 0,0-1-1,1 0 1,-1 2 0,1 2-3,8 23 22,6 38 0,2 6 57,-10-45-81,-3-9-49,1 0 0,1-1 0,0 1 0,2-1 0,13 25 0,-6-28-575,-1-10-430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49.36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166 1 6857,'-12'5'1327,"0"1"0,1 1-1,-1 0 1,-17 15-1,20-14-773,0 0 1,1 0-1,0 1 0,1 0 0,-10 16 0,12-17-381,1 1 0,0-1 1,0 1-1,1 0 0,0 0 1,1 0-1,0 0 0,0 0 0,1 0 1,0 1-1,0-1 0,1 1 0,1-1 1,-1 0-1,2 1 0,-1-1 0,4 11 1,2-3-51,0 0 1,1-1-1,1 0 1,0 0-1,1-1 0,1-1 1,19 21-1,-13-14-103,0 1-1,18 30 0,-33-48-56,1 0-1,-1 0 0,0 1 0,0-1 0,0 0 0,-1 1 1,0 0-1,0-1 0,0 1 0,0 0 0,-1-1 0,1 1 1,-1 0-1,-1 0 0,1-1 0,0 1 0,-1 0 1,0-1-1,0 1 0,-1-1 0,1 1 0,-1-1 0,0 1 1,0-1-1,-1 0 0,1 0 0,-1 0 0,0 0 0,0-1 1,0 1-1,0-1 0,-1 0 0,-7 6 0,7-6-152,1 0 0,-1 0 0,0-1 0,0 0 0,-1 0 1,1 0-1,0 0 0,-1 0 0,1-1 0,-1 0 0,0 0 0,1 0 0,-1-1 0,0 1 0,1-1 0,-9-1 0,-31-7-536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49.99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 1 5553,'8'3'6746,"-8"-3"-6642,19 144 2278,2 189 1,-2 2-1662,-18-330-717,4 22-37,-5-27 32,0 0 0,0 0 0,0 0 0,0 0 0,0 0 0,0 0 0,0 1 1,0-1-1,0 0 0,0 0 0,0 0 0,1 0 0,-1 0 0,0 0 0,0 0 0,0 0 0,0 1 0,0-1 0,0 0 0,0 0 0,1 0 0,-1 0 1,0 0-1,0 0 0,0 0 0,0 0 0,0 0 0,1 0 0,-1 0 0,0 0 0,0 0 0,0 0 0,0 0 0,0 0 0,1 0 0,-1 0 1,0 0-1,0 0 0,0 0 0,0 0 0,0 0 0,0 0 0,1-1 0,7-11-46,16-39-78,-10 20-42,27-43 0,-34 64 135,0 0 0,1 0-1,0 1 1,1 0 0,0 1 0,0 0 0,19-13 0,-19 16 33,-1 0 1,1 1 0,-1 0 0,1 0-1,0 1 1,19-4 0,-26 6 8,0 1 0,0 0 1,0-1-1,0 1 0,0 0 1,0 0-1,0 0 0,0 0 1,0 0-1,0 1 0,0-1 1,0 1-1,0-1 0,0 1 1,0 0-1,-1-1 0,1 1 1,0 0-1,0 0 0,-1 1 1,1-1-1,-1 0 0,1 0 1,-1 1-1,1-1 0,-1 1 1,0-1-1,1 1 0,-1 0 1,0-1-1,0 1 0,0 0 1,-1 0-1,1 0 0,0 0 1,-1 0-1,1 0 0,-1 0 1,1 3-1,-1 1 7,0 1-1,0-1 1,-1 0-1,0 0 1,0 0-1,0 0 1,0 0 0,-1 0-1,0 0 1,-1-1-1,1 1 1,-1-1-1,0 1 1,0-1-1,-6 6 1,-6 9 0,-1-2-1,-29 26 1,2-5-160,-2-1 0,-90 56-1,130-91-61,-1 0 0,0 0 0,0-1-1,-9 4 1,14-6 143,0 0-1,1 0 1,-1 1-1,0-1 1,0 0-1,1 0 1,-1 0-1,0 0 1,1 0-1,-1 0 1,0 0 0,0 0-1,1 0 1,-1 0-1,0 0 1,1 0-1,-1 0 1,0-1-1,0 1 1,1 0-1,-1-1 1,1 1-1,-1 0 1,0-1-1,1 1 1,-1-1 0,1 1-1,-1-1 1,1 1-1,-1-1 1,1 1-1,-1-1 1,1 1-1,-1-1 1,1 0-1,0 1 1,0-1-1,-1 0 1,1 1-1,0-1 1,0 0 0,0 0-1,-1 1 1,1-1-1,0 0 1,0-1-1,2-27-538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50.39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294 0 6913,'-18'5'1310,"0"1"0,1 1 0,0 0 0,0 1 0,-23 16 0,23-13-1099,1 1-1,0 0 0,1 2 0,1 0 0,0 0 0,1 1 1,0 1-1,-16 27 0,26-37-200,0 0 1,0 0-1,1 1 0,0-1 1,0 1-1,1-1 0,-1 1 1,1 7-1,1-13-23,-1 1 1,1-1-1,0 1 0,0 0 0,0-1 1,0 1-1,1-1 0,-1 1 1,0 0-1,1-1 0,-1 1 0,1-1 1,-1 1-1,1-1 0,0 0 1,-1 1-1,1-1 0,0 0 0,0 1 1,0-1-1,0 0 0,0 0 1,0 0-1,1 0 0,-1 0 0,0 0 1,0 0-1,1 0 0,-1 0 1,1-1-1,-1 1 0,1 0 0,-1-1 1,1 1-1,-1-1 0,1 0 1,-1 0-1,1 1 0,0-1 1,2 0-1,-1-1-19,1 0 0,-1 1 1,1-1-1,-1 0 0,1 0 0,-1-1 1,0 1-1,0-1 0,1 0 1,-1 0-1,0 0 0,-1 0 0,1 0 1,4-4-1,37-44-127,-30 32 127,44-57-30,-41 52 86,0 0 1,2 1-1,24-24 0,-42 46-8,-1 0 1,0-1-1,0 1 1,1 0-1,-1 0 1,0-1 0,0 1-1,1 0 1,-1 0-1,0 0 1,1-1-1,-1 1 1,0 0-1,1 0 1,-1 0 0,0 0-1,1 0 1,-1 0-1,0 0 1,1 0-1,-1 0 1,0 0-1,1 0 1,-1 0 0,0 0-1,1 0 1,-1 0-1,0 0 1,1 0-1,-1 0 1,0 0-1,1 0 1,-1 0 0,0 1-1,1-1 1,-1 0-1,6 15 405,-5 30 35,-1-36-378,-4 63 172,1-52-416,2 0 0,0 0 1,2 1-1,2 21 0,-2-39 36,-1 0 0,0 0 1,1 0-1,0 0 0,0 0 0,0 0 1,0 0-1,0 0 0,0 0 0,1-1 1,0 1-1,-1 0 0,1-1 0,0 1 1,0-1-1,0 0 0,1 0 0,-1 0 1,0 0-1,1 0 0,0 0 0,-1-1 1,5 3-1,31 10-2035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50.72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183 0 6601,'-3'0'636,"0"0"0,0 1 0,0-1-1,0 1 1,0 0 0,0-1 0,0 1-1,-4 2 1,-19 16 1746,15-8-2001,1 1 0,-13 17 0,15-17 283,-2 1-425,2 0 0,0 1 0,0 0 0,1 0 0,1 1 0,0 0 0,1 0 0,1 0 0,0 0 0,-2 27 0,5-35-284,1 1 0,0 0-1,0 0 1,1 0 0,-1-1 0,2 1 0,-1 0 0,1-1 0,0 1-1,1-1 1,0 1 0,0-1 0,1 0 0,-1-1 0,2 1-1,-1 0 1,1-1 0,0 0 0,0 0 0,0-1 0,1 1 0,0-1-1,9 6 1,-12-9-151,0 0-1,1 0 0,-1 0 1,0-1-1,1 1 0,0-1 1,-1 0-1,1 0 0,0 0 1,-1 0-1,1-1 0,0 0 1,0 1-1,0-2 0,-1 1 1,1 0-1,0-1 1,5-1-1,-4 1-132,1-2 1,-1 1-1,0 0 1,0-1-1,-1 0 1,1 0-1,0-1 0,-1 1 1,0-1-1,0 0 1,6-7-1,21-30-2199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51.07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112 1 6009,'3'11'1757,"-1"0"0,2 22 0,-5 24-5,-15 56-740,-24 73 384,16-85-1173,-13 126 1,36-218-345,0 1 0,1-1 0,0 1 0,0-1-1,1 0 1,0 1 0,4 12 0,-5-21 99,0 0 0,1-1 0,-1 1 0,0 0 0,1 0 0,-1-1 0,1 1 0,-1 0 1,1-1-1,-1 1 0,1 0 0,-1-1 0,1 1 0,0-1 0,-1 1 0,1-1 0,0 1 0,-1-1 0,1 1 0,0-1 0,0 0 1,0 1-1,-1-1 0,1 0 0,0 0 0,0 0 0,0 0 0,-1 1 0,1-1 0,0 0 0,0 0 0,0-1 0,0 1 0,-1 0 0,1 0 1,0 0-1,0 0 0,0-1 0,-1 1 0,1 0 0,0-1 0,0 1 0,0-1 0,4-2-56,0 0 0,-1-1-1,0 1 1,7-8 0,-10 11 68,51-58-607,55-77 1,-74 91 582,112-165 1068,-142 204-957,3-2 176,-4 5-126,-1 1-1,0-1 1,1 1-1,-1-1 1,0 0-1,0 0 1,0 0-1,0 0 1,0 1 0,-1-1-1,1 0 1,0-1-1,0-2 1,-3 4-26,1 1 1,0 1-1,0-1 1,-1 0 0,1 0-1,0 0 1,0 1-1,-1-1 1,1 0 0,0 1-1,0-1 1,0 1-1,0 0 1,0-1 0,-2 2-1,-8 6 277,1-1-1,0 2 0,0-1 1,1 2-1,-9 10 1,-39 55 1077,55-72-1398,-13 18 260,2 0 0,0 1 0,1 1 0,-11 29 0,20-43-314,0-1 0,0 1 1,1 0-1,0 0 1,1 0-1,0 0 1,0 1-1,1-1 1,0 0-1,1 0 1,0 0-1,0 0 1,1 1-1,5 14 0,-5-19-166,1-1 1,0 1-1,0-1 0,0 1 0,0-1 0,1 0 0,0 0 0,0-1 0,0 1 0,0-1 0,0 0 0,1 0 0,-1 0 0,1 0 0,0-1 0,0 0 0,0 0 0,0 0 0,0-1 0,0 1 0,0-1 0,1-1 0,9 1 0,35-2-2470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51.44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46 93 8034,'-45'-92'3488,"46"97"-1887,8 20-457,2 13-72,7 22-280,-9 7-127,-9 8-305,0 1-72,-5-2-336,1 4-392,-3-6-801,4-5-623,-8-16-577,0-13 1433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51.83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91 4353,'9'-6'801,"0"1"0,0 0 1,1 1-1,11-4 0,9 0-123,37-6-1,-21 6-2,-15 1-369,-1-1 95,-1 2-1,1 1 1,56-1-1,-82 6-346,0 0-1,0 0 0,0 1 0,0 0 1,0 0-1,0 0 0,0 0 1,0 0-1,-1 1 0,1 0 0,0 0 1,-1 0-1,0 0 0,1 0 1,-1 1-1,5 5 0,-5-5 7,-1 0 0,0 0 0,0 0 0,-1 1-1,1-1 1,-1 1 0,0-1 0,0 1 0,0 0 0,0 0-1,0-1 1,-1 1 0,0 0 0,0 0 0,0-1 0,0 1 0,-2 7-1,-10 50 670,6-34-158,-4 36 0,10-54-460,-1-1 1,1 1 0,1-1-1,0 1 1,0-1 0,0 1-1,1-1 1,5 13 0,-6-18-93,0-1-1,0 1 1,0-1 0,1 0 0,-1 1 0,1-1 0,0 0 0,0 0-1,-1 0 1,1 0 0,1 0 0,-1-1 0,0 1 0,0 0 0,1-1-1,-1 0 1,0 1 0,4 0 0,-1-1-8,-1 0 0,1 0-1,0 0 1,0-1 0,-1 1 0,1-1-1,0 0 1,0-1 0,9-1 0,-6 0-7,0 0 0,0 0 0,0-1 0,0 0 0,0-1-1,-1 1 1,1-2 0,-1 1 0,0-1 0,0 0 0,8-8 0,-11 7 1,0 0 0,0 0 0,-1 0 0,1-1 1,-1 1-1,-1-1 0,1 0 0,-1 0 0,0 0 0,-1 0 0,0 0 0,0-1 0,0 1 0,-2-12 0,0-3-8,0 1-1,-2 0 0,-9-32 0,9 38-81,1 7-106,0-1 0,0 1-1,-1 0 1,0 0 0,0 0-1,-9-14 1,5 14-1304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52.50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230 165 6081,'12'-14'595,"-2"3"85,0-2 0,8-13 0,-16 22-438,1 1-1,-1-1 0,-1-1 0,1 1 0,0 0 0,-1 0 0,0-1 0,0 1 0,0-1 0,-1 1 0,1-1 0,-1-4 1,0 7-157,0 1 0,0-1 0,-1 0 0,1 1 0,0-1 0,0 0 1,-1 1-1,1-1 0,-1 1 0,0-1 0,1 1 0,-1-1 0,0 1 1,0-1-1,0 1 0,0 0 0,0-1 0,0 1 0,0 0 1,0 0-1,-1 0 0,1 0 0,0 0 0,-1 0 0,1 0 0,-1 0 1,1 0-1,-1 1 0,1-1 0,-1 1 0,0-1 0,1 1 0,-1 0 1,0-1-1,1 1 0,-1 0 0,0 0 0,-3 1 0,-2 0 54,0 0-1,0 0 1,0 1-1,1 0 1,-1 1 0,0 0-1,1 0 1,-7 4-1,-2 3-51,1 0 0,0 1-1,0 1 1,1 1 0,1 0 0,0 0 0,1 1-1,0 0 1,1 1 0,1 1 0,0-1-1,2 2 1,-1-1 0,2 1 0,0 0-1,-4 20 1,9-31-106,0 0 0,0 0 0,1 0 0,0 0 0,0 0 1,0 0-1,0 0 0,1 0 0,0 0 0,1 0 0,3 10 0,-4-14-10,0 1 0,1 0 0,-1-1 0,1 1 1,0-1-1,0 0 0,0 0 0,0 1 0,0-1 0,0-1 0,1 1 1,-1 0-1,1 0 0,-1-1 0,1 1 0,0-1 0,-1 0 0,1 0 1,0 0-1,0 0 0,0-1 0,0 1 0,0-1 0,0 1 0,4-1 1,4-1-14,0 1 1,0-2-1,-1 1 1,1-2-1,0 1 1,13-6-1,62-30-51,-71 31 71,36-21-40,-1-1 0,47-38-1,-104 74 196,0 0 0,0 0 0,1 0-1,0 1 1,1-1 0,0 1 0,-6 12-1,-3 8 284,-14 37 0,-33 123 794,31-91-739,-44 100-1,69-188-470,-106 210-480,111-218 431,0 0 0,0 0 0,-1-1 0,1 1 0,-1 0 0,1 0 0,-1-1 0,1 1 0,-1 0 0,1-1 0,-1 1 0,0-1 0,1 1 0,-1-1 1,0 1-1,1-1 0,-1 1 0,0-1 0,0 1 0,1-1 0,-1 0 0,0 1 0,0-1 0,-1 0 0,1 0-46,1-1 1,-1 1 0,1-1 0,-1 1-1,0-1 1,1 0 0,-1 1 0,1-1-1,-1 0 1,1 1 0,0-1 0,-1 0-1,1 0 1,0 1 0,-1-1 0,1 0-1,0 0 1,0 0 0,0-1 0,-2-8-701,1 0 1,1 0 0,0-11 0,4-30-1702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53.04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1 120 8018,'16'25'1446,"-2"0"1,0 1 0,17 44 0,18 84 53,-35-108-852,-14-45-641,0-1-1,0 1 1,0-1 0,0 1 0,0-1-1,0 1 1,1 0 0,-1-1 0,0 1 0,0-1-1,0 1 1,1-1 0,-1 1 0,0-1 0,1 1-1,-1-1 1,0 1 0,1-1 0,-1 0 0,1 1-1,-1-1 1,1 1 0,-1-1 0,1 0-1,-1 0 1,1 1 0,-1-1 0,1 0 0,0 1-1,0-2-4,0 1-1,0-1 0,-1 0 1,1 1-1,0-1 1,0 1-1,-1-1 0,1 0 1,-1 0-1,1 1 0,0-1 1,-1 0-1,0 0 0,1 0 1,0-1-1,15-46-174,-15 44 154,8-31-278,2 1 0,1 0 0,2 1 0,35-61 0,-39 80 178,-1 0 0,2 1 0,-1 0-1,2 1 1,0 0 0,0 1-1,1 0 1,0 1 0,1 1 0,0 0-1,1 1 1,28-12 0,-24 12 36,-14 5 105,0 0-1,1 1 0,-1 0 1,1 0-1,0 0 0,-1 1 1,1 0-1,0 0 0,0 0 1,0 1-1,9 0 0,-14 1 13,0 0-1,0 0 1,-1 0-1,1-1 1,0 1 0,0 0-1,0 0 1,-1 0-1,1 1 1,-1-1-1,1 0 1,-1 0 0,1 0-1,-1 0 1,1 0-1,-1 3 1,5 20 274,-4-5-48,-1 1 1,-1-1-1,0 0 0,-2 0 1,0-1-1,-7 22 0,-1 13 238,7-31-283,-6 40 195,10-58-380,0 0 0,0 0 0,0 1-1,1-1 1,-1 0 0,1 0 0,0 1 0,0-1 0,1 0 0,-1 0-1,4 6 1,-4-9-25,0 1 0,0-1 0,0 0 0,0 0 0,0 0 0,1 0 0,-1 1 0,0-1 0,1-1 0,-1 1 0,1 0 0,-1 0 0,1-1 0,-1 1 0,1 0 0,-1-1 0,1 0 0,0 1 0,-1-1 0,1 0 0,0 0 0,-1 0 0,1 0 0,0 0-1,-1 0 1,1 0 0,0-1 0,-1 1 0,1-1 0,-1 1 0,3-2 0,2 0-2,0-1 0,0 0 0,0 0 0,-1 0-1,1-1 1,9-8 0,-9 6-44,1-1 0,-1 0-1,-1 0 1,0 0 0,0-1-1,0 0 1,-1 1 0,0-2 0,0 1-1,-1 0 1,0-1 0,0 0 0,-1 1-1,-1-1 1,1 0 0,-1 0 0,-1 0-1,0 0 1,0 0 0,-1 0 0,0 0-1,0 0 1,-1 0 0,0 0-1,-1 0 1,0 1 0,0-1 0,-1 1-1,0 0 1,0 0 0,-1 0 0,0 1-1,-6-7 1,-52-50-2852,58 51 1213,6 0-11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53.43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6217,'6'27'3512,"4"53"-1,-7 83-232,-2-26-2106,0-125-1141,0-1-1,1 0 1,0 0 0,6 19 0,-7-27-35,0-1 0,0 0 0,0 1 0,0-1 0,1 0-1,-1 0 1,1 0 0,-1 0 0,1 0 0,0 0 0,3 2 0,-3-3-5,-1 0 1,1 0-1,-1-1 1,1 1-1,-1-1 0,1 1 1,-1-1-1,1 0 1,0 1-1,-1-1 0,1 0 1,-1 0-1,1 0 1,0 0-1,-1-1 0,1 1 1,-1 0-1,1-1 1,-1 1-1,3-2 0,4-1-28,-1-2 0,1 1-1,-1-1 1,-1 0 0,1-1-1,-1 0 1,0 0 0,0 0-1,6-9 1,5-4-34,25-29-3,-3 0 1,-1-3-1,47-85 0,-85 136 90,0-1 1,0 1-1,0-1 0,0 1 0,0-1 0,0 1 0,0-1 0,1 1 0,-1 0 0,0-1 1,0 1-1,1-1 0,-1 1 0,0-1 0,1 1 0,-1 0 0,0-1 0,1 1 0,-1 0 1,1-1-1,-1 1 0,0 0 0,1 0 0,-1-1 0,1 1 0,-1 0 0,1 0 0,-1 0 1,1 0-1,-1 0 0,1 0 0,-1-1 0,2 1 0,-2 2 31,1-1 1,-1 0-1,1 0 0,-1 0 0,1 0 0,-1 0 1,0 1-1,1-1 0,-1 0 0,0 0 0,0 1 1,0 1-1,-2 50 875,2-51-894,-5 39 422,-10 41-1,8-52-603,2 0 0,1 1 0,-1 36 0,5-62-51,1 0 0,-1-1 0,1 1 0,0-1 0,0 1 0,0-1 0,3 9 1,-3-12 50,0 0 0,0 1 1,0-1-1,-1 1 1,1-1-1,0 0 1,1 0-1,-1 0 1,0 0-1,0 1 1,0-1-1,1-1 1,-1 1-1,0 0 1,1 0-1,-1 0 1,1-1-1,-1 1 1,1-1-1,-1 1 1,1-1-1,0 0 1,2 1-1,18-2-2381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00.06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0 151 5601,'16'-8'430,"-10"4"-251,-1 1 0,1 0 0,0 0 1,1 1-1,8-3 0,-13 5-155,-1-1-1,0 1 0,0 0 1,0 0-1,0 0 0,0 0 1,0 1-1,0-1 1,0 0-1,0 0 0,0 1 1,0-1-1,0 0 0,0 1 1,0-1-1,0 1 1,0-1-1,0 1 0,-1 0 1,1-1-1,0 1 0,0 0 1,0-1-1,-1 1 1,1 0-1,-1 0 0,1 0 1,0 0-1,-1 0 0,1 0 1,-1 0-1,0 0 0,1 0 1,-1 0-1,0 0 1,0 0-1,0 0 0,1 1 1,2 19 239,0 0-1,-1-1 1,-1 1 0,-1 0 0,0 0 0,-2 0 0,-1 0 0,-8 35 0,5-41 0,4-23-15,8-29-67,5 3-158,1 1 1,17-33-1,-20 50-17,0 0 0,1 1-1,0 0 1,1 1 0,1 0 0,13-13-1,-9 12-8,1 1 0,21-13 0,-31 22 2,1 1 0,0 0 0,1 0 0,-1 1 0,1-1 0,-1 2 0,16-4 0,-21 6 5,0 0 0,0 0 0,0 0 0,0 0 0,0 0 0,0 0 0,0 1 0,0 0 1,0-1-1,-1 1 0,1 0 0,0 0 0,0 1 0,-1-1 0,1 1 0,0-1 0,-1 1 0,0 0 0,1 0 0,-1 0 0,0 0 0,0 0 0,0 0 0,0 1 0,-1-1 0,1 1 0,0-1 1,-1 1-1,0 0 0,0-1 0,2 6 0,2 8 46,-1-1 1,-1 1-1,0-1 1,1 25-1,-4-37-43,2 22 14,1 13-183,1-1 1,15 60-1,-10-74-315,-4-17 886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53.78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0 104 4929,'4'4'544,"-1"0"0,-1 0 0,1 0 0,-1 0 0,1 0 0,-1 1 0,0-1 0,-1 1 0,1-1 0,-1 1 1,0-1-1,0 1 0,0 8 0,0 7 142,-3 40 1,1-36 45,0-4-472,2-11-182,-1 1 1,-1-1-1,0 1 0,0-1 1,-1 0-1,0 0 1,-4 12-1,2-18-15,1-9 4,2-10 39,3 2-49,0 0-1,1 0 1,1 1 0,0-1-1,12-22 1,-2 8 10,26-41-1,-25 48-35,1 1 0,25-27 0,-32 38 23,1 0 0,0 1 1,0 0-1,1 0 0,0 1 0,18-9 1,-26 15-32,-1-1 1,1 1 0,0 0 0,0 0 0,0 0-1,0 1 1,0-1 0,0 1 0,1-1 0,-1 1-1,0 0 1,0 0 0,0 0 0,0 1 0,0-1-1,0 1 1,1 0 0,-1 0 0,5 2 0,-5-1 30,-1 0 1,1 0 0,0 1 0,-1-1-1,0 1 1,1-1 0,-1 1 0,0 0-1,0 0 1,0 0 0,-1 0 0,1 0-1,-1 1 1,2 5 0,1 8 132,-1 0 0,0 0 0,-1 1 1,-1-1-1,-2 29 0,-4 16-718,2-28-834,1 47 1,2-71 1056,1 1-1,1-1 1,0 1-1,0-1 1,1 0-1,0 0 1,1 0 0,8 16-1,12 12-2209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54.21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197 496 5929,'0'-1'377,"0"-1"0,0 0 1,0 1-1,0-1 0,0 0 0,-1 1 0,1-1 0,0 0 0,-1 1 0,0-1 0,1 1 0,-1-1 1,0 1-1,-1-3 0,2 4-237,-1-1 1,1 1 0,-1-1-1,0 1 1,1-1 0,-1 1-1,1 0 1,-1 0 0,0-1-1,1 1 1,-1 0-1,0 0 1,0-1 0,1 1-1,-1 0 1,0 0 0,1 0-1,-1 0 1,0 0 0,1 0-1,-1 0 1,0 1 0,-1-1-1,-1 1 66,-1 1 0,0 0 0,1 0 0,-1 0 0,1 0 0,0 0 1,0 1-1,0-1 0,0 1 0,-4 4 0,-11 15-105,1 0-1,1 0 1,2 2 0,0 0 0,1 0 0,1 2 0,-8 25 0,18-44-134,0 1 0,1-1 1,-1 0-1,1 0 1,1 1-1,-1-1 1,1 0-1,1 1 1,1 11-1,-1-16-4,-1-1 0,1 0 0,-1 0 0,1 1 0,0-1 0,0 0 0,0 0 0,0 0 0,0 0 0,1 0 1,-1 0-1,1 0 0,-1 0 0,1-1 0,0 1 0,-1 0 0,1-1 0,0 0 0,0 1 0,0-1 0,0 0 0,0 0 0,0 0 0,1 0 0,-1 0 0,0-1 0,0 1 0,1-1 0,-1 1 0,0-1 0,1 0 0,3 0 0,-1-1 4,0 1-1,0-2 1,0 1 0,0 0 0,0-1 0,-1 0 0,1 0-1,-1 0 1,1-1 0,-1 0 0,0 1 0,0-2-1,0 1 1,0 0 0,3-5 0,8-9-35,27-37 0,-32 40 31,20-32-52,-2 0 0,-2-2 0,-2-1 0,-2 0 0,-3-2 0,-1-1 0,-3 0 0,9-62 1,8-83 918,-32 197-792,0-1-1,0 1 1,0 0 0,1-1-1,-1 1 1,0-1-1,0 1 1,0 0-1,0-1 1,0 1-1,0-1 1,0 1 0,0-1-1,0 1 1,0 0-1,0-1 1,0 1-1,-1-1 1,1 1-1,0 0 1,0-1 0,0 1-1,0-1 1,-1 1-1,1 0 1,0-1-1,0 1 1,-1 0-1,0-1 1,-8 9 818,2 1-658,0 0 0,1 1 0,1-1 0,-1 1 0,2 0 0,-5 12 0,-17 68 196,22-76-342,-41 192 279,40-174-479,2 1 0,1 0 0,2 0-1,5 48 1,-3-69-141,0 0-1,0 0 1,2 0 0,-1-1-1,2 1 1,0-1-1,0 0 1,0 0 0,2 0-1,-1-1 1,11 12-1,31 31-2166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54.82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334 89 8362,'7'-19'773,"-5"12"-453,0 1 0,0-1 0,0 0 0,0 1 0,0-13 0,-2 19-274,0-1 0,0 0 1,0 0-1,0 1 0,-1-1 0,1 0 1,0 0-1,0 1 0,-1-1 1,1 0-1,0 1 0,-1-1 1,1 0-1,0 1 0,-1-1 0,1 1 1,-1-1-1,1 1 0,-1-1 1,1 1-1,-2-2 0,1 2 34,-1-1-1,1 1 0,-1-1 0,0 1 1,1 0-1,-1 0 0,1 0 1,-1 0-1,1 0 0,-1 0 1,1 0-1,-1 0 0,0 0 1,-1 1-1,-20 4 423,1 1 0,-1 2 0,1 0 1,0 1-1,1 0 0,0 2 0,1 1 0,0 1 0,1 0 1,-20 19-1,35-29-463,1 1 0,0-1 0,0 1 0,0 0 0,0 0 0,0 0 0,1 0 1,0 0-1,0 0 0,0 1 0,1-1 0,-2 5 0,3-6-37,-1 0 1,1-1-1,0 1 0,1 0 1,-1-1-1,0 1 0,1 0 0,-1-1 1,1 1-1,0-1 0,0 1 1,0-1-1,0 1 0,0-1 0,1 1 1,-1-1-1,1 0 0,-1 0 1,1 0-1,0 0 0,4 3 0,21 17-6,1-2 0,53 29 0,-48-30 6,-9-6 3,31 21 7,-49-31-10,-1 1 0,0 0-1,0 0 1,-1 1 0,1-1-1,7 11 1,-12-14-2,1 0 1,0 1-1,-1-1 0,1 0 1,-1 1-1,0-1 0,1 1 1,-1-1-1,0 1 0,0-1 0,0 1 1,0-1-1,0 1 0,0-1 1,0 1-1,-1-1 0,1 0 1,-1 1-1,1-1 0,-1 1 0,1-1 1,-1 0-1,0 1 0,1-1 1,-1 0-1,0 0 0,0 1 1,0-1-1,0 0 0,0 0 0,-2 1 1,-3 4 0,-1-1 0,1-1 0,-1 1 0,-8 3 0,-7 4-175,-1-2-1,1 0 1,-2-2 0,1 0 0,-1-2 0,0-1-1,-39 4 1,61-8 100,-1-1-96,0 1 0,0-1 0,1 0 0,-1 0 0,0 0 0,0 0 0,0 0 0,0 0 0,1-1 0,-1 1 0,0-1 0,0 0 0,1 0 0,-1 0 0,1 0 0,-1 0 0,1-1 0,-1 1 0,-4-4 0,-2-19-2218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55.16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9434,'9'4'3745,"10"12"-2225,0 13-432,-4 25 41,-1 13-329,-12 22-448,-2 7-168,-5 6-208,-10-6-168,4-9-768,-1-13-721,-1-21 3970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55.50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43 5857,'31'-11'952,"0"1"-1,35-7 0,-53 15-811,0 1-1,0 0 1,0 0-1,0 2 0,0-1 1,-1 2-1,1 0 1,15 3-1,-7 0 694,0-1-1,24 3 828,-51-4-1118,-14 6 57,0-1 50,10-1-381,0-1 0,1 2 1,0-1-1,0 1 0,0 0 1,1 1-1,-10 13 0,7-7 31,1 1 1,0 0-1,-15 34 0,23-45-273,1 0 1,-1 0-1,0 0 0,1 0 1,0 1-1,1-1 0,-1 0 1,1 1-1,0-1 0,0 0 1,0 0-1,1 1 0,2 8 1,-2-12-29,0 1 0,0 0 1,0-1-1,1 1 1,-1-1-1,1 0 1,0 1-1,0-1 1,-1 0-1,1 0 0,1 0 1,-1 0-1,0 0 1,0-1-1,1 1 1,-1-1-1,1 1 1,-1-1-1,1 0 1,0 0-1,-1 0 0,1 0 1,0-1-1,0 1 1,0-1-1,4 1 1,2-1-30,0-1 0,0 0 0,0 0 0,-1 0 0,1-1 0,0-1 0,-1 0 0,0 0 1,1 0-1,-1-1 0,12-8 0,-5 3-37,0-1-1,-1-1 1,0-1 0,22-23 0,-8 3-127,-1-1 0,-2-2 0,35-62 1,-60 97 202,0 0-1,0-1 1,1 1 0,-1-1 0,0 1 0,0 0 0,0-1 0,0 1 0,1 0 0,-1-1-1,0 1 1,0 0 0,1 0 0,-1-1 0,0 1 0,1 0 0,-1-1 0,0 1 0,1 0-1,-1 0 1,0 0 0,1 0 0,-1-1 0,0 1 0,1 0 0,-1 0 0,1 0 0,-1 0 0,1 0-1,5 9 200,1 23 140,-7-30-306,4 56 329,-3-36-353,6 34 1,-6-50-147,0 0 1,1 0-1,0 0 0,0-1 0,0 1 0,1-1 1,-1 1-1,2-1 0,-1 0 0,5 6 1,-7-10 36,0 0 0,0 0 0,0 0 0,0 0 0,0 0 0,0-1 0,0 1 0,0 0 0,0-1 0,0 1 0,0-1 0,0 1 0,1-1 0,-1 1 0,0-1 0,0 0 0,1 0 0,-1 1 0,0-1 0,0 0 0,2 0 0,0-1-151,0 0 0,0 1 1,-1-1-1,1 0 0,0-1 0,-1 1 0,1 0 1,2-2-1,18-12-1522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55.83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 0 6945,'0'8'3369,"2"15"-832,-2 13-849,1 31-480,-1-5-159,0 21-489,2 8-112,0 3-256,2 11-240,-4-5-848,-4-8-817,-5-17 4618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56.17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52 6617,'3'-2'630,"1"1"0,-1 0 1,1-1-1,-1 2 0,1-1 0,-1 0 0,1 1 0,-1-1 0,5 1 0,3 1-223,-1 1 0,0-1 0,19 7 0,-10-3 33,19 2-118,1-2 0,-1-1 1,64-3-1,-80-1-201,-10 0-95,0-1 1,0 0 0,0-1 0,0 0 0,0-1 0,0 0 0,-1-1 0,0-1-1,0 1 1,0-2 0,0 1 0,16-13 0,-27 18-15,1-1-1,-1 1 1,0 0 0,1 0-1,-1 0 1,0 0 0,1-1-1,-1 1 1,0 0 0,1 0-1,-1 0 1,0-1 0,0 1-1,0 0 1,1-1 0,-1 1-1,0 0 1,0 0 0,0-1-1,1 1 1,-1 0 0,0-1-1,0 1 1,0 0 0,0-1-1,0 1 1,0-1 0,0 1-1,0 0 1,0-1 0,0 1 0,0 0-1,0-1 1,0 1 0,0 0-1,0-1 1,0 1 0,-1 0-1,1-1 1,0 1 0,0 0-1,0-1 1,0 1 0,-1 0-1,1 0 1,0-1 0,0 1-1,-1 0 1,1 0 0,0-1-1,0 1 1,-1 0 0,1 0-1,-1-1 1,-1 0 72,0 0-1,0 0 1,0 0-1,0 1 1,0-1-1,0 0 1,0 1-1,0 0 1,-4-1 0,1 1-3,0 0 1,0 1 0,0 0-1,1 0 1,-1 0 0,0 0-1,1 1 1,-1-1 0,1 1-1,-1 1 1,1-1 0,0 0-1,0 1 1,0 0 0,0 0-1,0 0 1,1 1 0,-1-1-1,1 1 1,-4 5 0,-6 9 258,1 1 1,1 0-1,-11 26 0,7-15-178,4-8-52,-5 7 38,-11 32 0,24-53-186,0 1-1,0 0 1,1 0 0,0 0-1,1 0 1,0 1 0,1-1-1,0 14 1,1-18-137,0 0 0,0 1 0,1-1 0,0 0 0,0 0 0,0 0 0,1 0 0,0 0 0,0-1 0,0 1 0,0-1 0,1 0 0,-1 0 0,1 0 0,0 0 0,0-1 0,1 1 0,-1-1 0,1 0 0,0-1 0,-1 1 0,11 3 0,-7-4-365,-1 0 1,1-1-1,0 1 1,10-1-1,-18-1 528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0:56.50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46 0 8506,'-4'6'4457,"-5"6"-888,-2-1-2577,0-3-272,4-8-1208,4-8-696,4-12 1896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20.08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7410,'2'51'3568,"11"-46"-1023,16-3-1233,7-2 96,20-5-239,13-1-225,7-1-432,-3 5-184,-15 2-448,-11 6-344,-16 1-1112,-6-4-665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21.18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33 194 7850,'-1'-1'1899,"-1"0"-1262,2 1-558,0 0 1,0 0-1,0-1 1,0 1-1,0 0 1,-1 0-1,1 0 1,0-1-1,0 1 1,0 0-1,0 0 1,0-1-1,0 1 1,0 0-1,0 0 1,0-1-1,0 1 1,0 0 0,0 0-1,0-1 1,0 1-1,0 0 1,0 0-1,0-1 1,1 1-1,-1 0 1,0 0-1,0 0 1,1-2 397,-1 2-398,0 0 1,0 0 0,1 0-1,-1 0 1,0 0-1,1-1 1,24-26 712,69-51 276,-76 65-676,1 0 0,0 1-1,1 1 1,24-9 0,-40 18-332,0 1 1,1 0-1,-1-1 1,0 2-1,1-1 0,-1 0 1,1 1-1,-1 0 1,1 0-1,-1 0 0,1 1 1,-1-1-1,0 1 1,1 0-1,-1 0 0,0 1 1,0-1-1,5 3 1,-6-1-46,1-1-1,-1 0 1,0 1 0,0 0 0,0 0 0,-1 0 0,1 0 0,-1 0 0,1 1 0,-1-1-1,0 1 1,0-1 0,-1 1 0,1 0 0,-1 0 0,0 0 0,0 0 0,0 0 0,0 0 0,0 5-1,-1 2-4,0-1-1,-1 1 0,0 0 0,0 0 0,-1-1 1,-1 1-1,0-1 0,-5 14 0,-42 82 48,8-30-16,-2-2 0,-106 133 0,124-179-14,12-14-13,-23 31 0,35-41-5,-1-1 0,1 1 1,0 0-1,0 0 0,0 0 0,0 0 1,1 1-1,0-1 0,-1 0 0,2 1 0,-1-1 1,0 1-1,1 8 0,1-10 4,-1-1 0,1 1 0,-1-1-1,1 0 1,0 1 0,0-1 0,0 0 0,0 1 0,0-1-1,1 0 1,-1 0 0,1 0 0,-1 0 0,1 0-1,0 0 1,2 1 0,1 1 33,-1-1 0,1 0 0,1 0 0,-1 0 0,0-1 1,10 4-1,4-1 137,1 0 0,38 3 1,-56-8-177,48 5 74,51-3 0,-71-3-1618,39-7 0,-52 4-771,-6-2-331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00.41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106 0 5361,'-34'22'3560,"29"-17"-3428,0 0 0,0 0 0,1 0 1,-1 1-1,1 0 0,1-1 0,-1 1 1,1 1-1,0-1 0,0 0 0,-2 10 1,-2 10 49,2 0 0,1 0 0,0 0 0,2 1 0,1-1 0,1 1 0,2-1 0,0 1 0,2-1 1,9 35-1,-12-56-174,1 0 0,-1 0 0,1-1 1,0 1-1,3 5 0,-4-8-5,0-1-1,-1 0 1,1 0-1,0 0 1,0 0-1,0 0 1,0 0-1,0 0 1,0 0-1,1-1 1,-1 1-1,0 0 1,0 0-1,0-1 1,1 1-1,-1-1 1,0 0-1,1 1 1,-1-1-1,1 0 1,-1 1-1,0-1 1,1 0-1,-1 0 1,3-1-1,4-1-7,0 0-1,0-1 1,-1 0 0,1-1-1,-1 1 1,1-1-1,-1-1 1,8-6-1,7-4-123,36-19-407,47-32-1541,-53 27-35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21.53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8402,'3'5'3745,"3"6"-1529,-3 4-744,1-3-327,-4 1-401,2-6-784,0 2-392,3-9-1001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22.36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33 107 5977,'0'-103'2697,"5"99"-889,-1 6-287,1 16 367,3 11-72,-5 26-303,5 13-217,-12 32-464,-7 7-296,-3 7-328,-8-5-24,13-24-408,3-16-248,10-29-520,9-17-232,3-23-441,2-14-119,2-17-368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22.73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33 4977,'25'-7'6234,"15"-1"-3707,212-4 975,-90 7-2614,-161 5-873,-1 0 0,1 0 0,0 0 0,0 0-1,0 0 1,-1 0 0,1 0 0,0 0 0,0 1 0,-1-1 0,1 0 0,0 0 0,0 1 0,-1-1 0,1 0 0,0 1-1,-1-1 1,1 1 0,0-1 0,-1 1 0,1-1 0,-1 1 0,1 0 0,-1-1 0,1 1 0,-1 0 0,1-1 0,-1 1-1,0 0 1,1-1 0,-1 1 0,0 0 0,0 0 0,1-1 0,-1 1 0,0 0 0,0 0 0,0 0 0,0-1 0,0 1-1,0 1 1,-1 5 102,0-1-1,0 0 0,0 1 0,-3 6 0,3-10-83,-88 258 1688,81-233-1680,-103 402-1221,109-419 833,2-7 10,-1-1 0,1 1-1,-1 0 1,0-1 0,-1 1-1,1-1 1,0 1 0,-1-1-1,-3 6 1,-2-1-2266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23.23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304 15 6865,'-2'-1'265,"1"-1"0,0 1 0,-1 0-1,1 0 1,0 0 0,-1 0 0,1 0-1,-1 0 1,0 0 0,1 1 0,-1-1-1,0 1 1,1-1 0,-1 1 0,0-1-1,0 1 1,1 0 0,-1 0 0,0 0-1,0 0 1,0 0 0,-2 1 0,-39 8 1258,27-4-1069,0 2 0,0 0 0,0 0 0,1 2 0,0 0 0,-18 15 0,24-17-249,1 0 0,-1 0 0,1 1 0,0 1 0,1-1-1,0 1 1,0 1 0,1-1 0,1 1 0,-9 18 0,13-24-173,0 1 0,0-1 0,0 1 0,0 0 0,1 0 0,0-1 0,0 1 0,0 0 0,0 0 0,1-1 0,0 1 0,0 0 0,0-1 0,1 1 0,-1-1 0,1 1 0,0-1 0,0 0 0,1 0 0,-1 0 0,1 0 0,0 0 0,0 0 1,6 5-1,7 5-19,0 0 1,1-1 0,1-1 0,23 12 0,-19-11 12,18 11-23,0-2 12,-2 3-1,0 1 0,50 44 0,-86-67-17,1-1 0,0 1 1,0 0-1,-1 0 0,0 0 1,0 1-1,0-1 0,0 0 1,0 1-1,0-1 0,-1 1 1,0 0-1,0 0 0,0-1 1,0 1-1,0 0 0,-1 0 1,0 7-1,-1-6-1,0 0 0,0 0 0,-1 0 1,1-1-1,-1 1 0,-1-1 0,1 1 1,0-1-1,-1 0 0,0 0 0,0 0 0,0 0 1,-7 5-1,1-1-11,-1 0 0,0 0 0,-1-1 0,1-1 0,-1 0 1,-1 0-1,1-1 0,-22 7 0,13-7-5,-1 0 0,0-1 0,1 0 0,-32-1 0,48-2 13,-1-1 0,0 0 0,0-1-1,0 1 1,0-1 0,1 0 0,-1 0 0,0 0-1,1-1 1,-1 0 0,1 0 0,0 0-1,-1 0 1,-4-4 0,7 4 2,0-1 1,0 1-1,0-1 1,0 1-1,0-1 1,1 0-1,-1 1 1,1-1-1,0 0 1,0 0-1,0 0 0,0 0 1,1 0-1,-1 0 1,1 0-1,0-1 1,0 1-1,0 0 1,0 0-1,0 0 1,1 0-1,-1 0 1,3-6-1,2-13 11,2 1 0,1 0-1,1 1 1,16-29 0,53-78 97,-60 100-84,29-42 35,39-65 22,-83 127-113,1 0 0,-1 0 0,-1 0 0,1 0 0,-1-1-1,1-7 1,-3 13-29,1-1 1,-1 1-1,0 0 0,0-1 0,0 1 0,0 0 1,0-1-1,-1 1 0,1 0 0,-1 0 1,0-1-1,1 1 0,-1 0 0,0 0 0,0 0 1,0 0-1,-1 0 0,1 0 0,0 0 1,-1 0-1,1 1 0,-1-1 0,-3-2 0,0 1-289,0 0-1,0 1 0,0 0 1,0 0-1,-10-3 1,-33-6-2326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23.83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6217,'60'60'3137,"-31"-40"-496,2 5-1065,3 8-360,-1 3-200,5 11-488,-4 4-199,-7 0-153,-1-4-120,-6-7-552,-6-4-337,-8-16-759,-1-4 840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24.20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406 1 8594,'-16'27'3673,"-24"40"-2121,-7 7-408,-15 10-480,1-3-312,-3-15-280,6-10-240,26-22-784,6-12-472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25.61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 22 5945,'2'-9'2481,"4"-4"2945,-2 28-2160,9 45-1886,-2-9-582,5 60 0,-12-49-540,-2 1 1,-13 121-1,2-119-1894,-21 72 0,21-105-300,3-9-250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25.99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151 91 6433,'-6'-3'5209,"6"4"-5093,-9 9 1645,-3 17-1276,11-26-183,-29 74 1429,-27 102 0,46-134-1489,2 0 0,3 0 0,1 0 0,1 47-1,4-77-216,0 1-1,2-1 0,-1 0 0,2 0 0,0 0 0,6 16 1,-8-25-23,0 0 1,1-1 0,0 1 0,0 0-1,0-1 1,0 0 0,1 1 0,0-1 0,-1 0-1,1 0 1,0 0 0,0-1 0,0 1 0,1-1-1,-1 0 1,1 0 0,-1 0 0,1 0-1,0 0 1,-1-1 0,1 0 0,0 1 0,0-2-1,6 2 1,-1-2 1,0 0 0,-1-1 0,1 0-1,0 0 1,-1-1 0,1 0 0,-1-1 0,1 0-1,-1 0 1,0-1 0,0 0 0,-1 0 0,1 0-1,-1-1 1,0-1 0,11-10 0,-6 5-5,-1 0 1,-1-1 0,0 0-1,0 0 1,-1-2 0,-1 1-1,0-1 1,10-25-1,-9 12-57,-1 0-1,-1-1 0,-2 0 1,-1 0-1,-1-1 0,-1 1 1,-1-1-1,-2 1 0,-1-1 1,-1 1-1,-2 0 0,-1 0 1,0 0-1,-3 0 0,0 1 1,-16-31-1,20 47-29,-1 0-1,0 1 1,0-1 0,-1 1 0,-1 1 0,-10-12-1,16 19 5,-1-1 0,0 1-1,0-1 1,0 1 0,-1 0 0,1 0-1,0 1 1,-1-1 0,1 1-1,-1-1 1,0 1 0,1 0-1,-1 0 1,0 1 0,0-1-1,1 1 1,-1 0 0,0 0 0,0 0-1,0 0 1,0 1 0,-6 1-1,-25 9-423,5 1 3657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26.32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4 7466,'11'3'3272,"16"3"-1335,4 3-657,3-11-304,6 0-320,4 0-520,3-1-144,-9-3-424,-5 3-336,-10 1-856,-7 0-481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26.66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7490,'45'54'3168,"-41"-30"-1823,0 8-41,-4 17-240,0 2-320,-2 0-344,0 0-160,-4-12-520,6-2-256,0-14-720,0-10-296,8-11 3344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00.78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4 3809,'5'-4'1528,"8"8"-920,-6 7 16,6 12 57,-6 12 23,2 6 32,0 7-64,-5 0-88,5 3-88,-7 4-240,5 1-96,2 0-160,-6-11-152,-3-18-240,2-7-208,-11-29-1120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27.13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211 8 4985,'-5'-7'4386,"4"7"-4260,-13 2 1435,-13 9-1059,26-10-249,-17 9 275,0 1-1,1 0 1,-27 23 0,38-29-370,0 1 1,0-1 0,1 1 0,0 0-1,0 1 1,0-1 0,1 1 0,0 0-1,0 0 1,1 0 0,0 0 0,-4 15-1,6-18-101,0 0 0,1 1 0,0-1 0,0 0-1,0 1 1,0-1 0,1 0 0,0 1-1,0-1 1,0 0 0,0 0 0,1 1 0,-1-1-1,1 0 1,3 4 0,-1-2-22,0 0 0,1-1 0,0 0 0,0 1 0,0-2 0,1 1 0,-1-1 0,11 6 0,7 3-20,1-2 1,0-1-1,50 14 1,-70-23-7,7 2-9,-1 0 13,-1 0 0,0 0-1,0 0 1,0 1 0,9 6 0,-16-10-12,-1 1 1,1 0-1,-1 0 1,0 0-1,0 0 1,0 0 0,0 0-1,0 1 1,0-1-1,0 0 1,0 1-1,0-1 1,0 0-1,-1 1 1,1-1-1,0 1 1,-1-1-1,0 1 1,1-1-1,-1 1 1,0-1-1,1 1 1,-1-1-1,0 1 1,0 0 0,-1-1-1,1 1 1,0-1-1,0 1 1,-1-1-1,1 1 1,-1-1-1,1 1 1,-1-1-1,0 1 1,1-1-1,-1 0 1,-1 2-1,-2 1-4,1 0-1,-1 0 0,1-1 0,-1 1 1,0-1-1,0 0 0,-1 0 0,1 0 1,0-1-1,-1 1 0,0-1 0,0-1 1,-7 3-1,8-2-11,0-1 1,0 0-1,0 0 0,0 0 1,0-1-1,0 0 0,0 1 1,0-1-1,0-1 0,0 1 1,0 0-1,0-1 1,0 0-1,0 0 0,0 0 1,0-1-1,-5-2 0,7 2 7,0 1 0,1-1 1,-1 0-1,1 1 0,-1-1 0,1 0 0,0 0 0,0 0 0,0 0 0,0 0 0,0-1 0,0 1 0,1 0 0,-1 0 0,1-1 1,-1 1-1,1 0 0,0 0 0,0-1 0,0 1 0,0 0 0,0-1 0,1 1 0,-1 0 0,1-1 0,-1 1 0,2-3 0,2-6-2,0-1 0,1 1 0,11-18 0,-7 15-42,1 1 0,1 0 0,0 0 0,0 1 0,17-13 0,-12 10-577,-2-1-803,0-1-456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27.69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564 7 5705,'-14'-6'10898,"13"6"-10651,-28 24 959,-10 18-449,2 2 0,1 2-1,-46 79 1,22-19 232,5 2-1,-75 216 0,109-259-836,4 1-1,2 1 1,3 0-1,4 1 0,2 0 1,5 113-1,3-154-150,1-1 0,1 1-1,2-1 1,1 0 0,0-1 0,23 50-1,-21-59-96,0 1 0,1-1 0,1-1 0,1 1 0,0-2-1,1 0 1,0 0 0,1-2 0,0 1 0,25 15 0,-20-16-293,0-2 0,1 0 0,22 7 0,-31-13 48,1 0-1,0-1 1,0 0-1,1-1 1,-1-1-1,20 1 1,-27-3 594,0 1 1,-1-1-1,1 0 1,-1 0 0,1 0-1,5-3 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29.32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66 6097,'47'-59'2637,"-46"58"-2566,-1 1 0,1-1-1,-1 1 1,1-1 0,0 1 0,-1-1 0,1 1 0,-1-1-1,1 1 1,0 0 0,0 0 0,-1-1 0,1 1 0,0 0-1,0 0 1,-1 0 0,1 0 0,0 0 0,0-1 0,-1 2-1,1-1 1,0 0 0,0 0 0,-1 0 0,1 0 0,0 0-1,-1 1 1,1-1 0,0 0 0,0 1 0,-1-1 0,1 0-1,0 1 1,-1-1 0,1 1 0,-1-1 0,1 1 0,-1-1-1,1 1 1,-1-1 0,1 1 0,-1 0 0,1-1 0,-1 2-1,13 26 1899,-6-1-518,-2 0 1,4 49 0,-4-28-672,0 12-7,-4 87 1,-8-10-3398,9-129 730,2-10 118,5-9 109,-1-7 1371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30.13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160 18 5841,'-3'-2'291,"1"0"-1,-1 1 1,0-1-1,0 0 0,1 1 1,-1 0-1,0-1 1,0 1-1,-1 0 1,1 1-1,0-1 0,0 0 1,0 1-1,0 0 1,-1 0-1,1 0 1,0 0-1,0 0 0,-1 1 1,1-1-1,0 1 1,0 0-1,0 0 1,-4 2-1,0 0-73,0 0 0,1 0 0,-1 0 0,1 1 0,0 0 0,0 0 0,0 1 0,1 0 1,-10 10-1,14-14-195,0-1 1,1 1-1,-1 0 1,0 0 0,1-1-1,-1 1 1,1 0-1,-1 0 1,1 0-1,-1 0 1,1 0 0,0 0-1,-1 0 1,1 0-1,0 0 1,0 0-1,-1 0 1,1 0 0,0 0-1,0 0 1,0 0-1,0 0 1,1 0 0,-1 0-1,0 0 1,0 0-1,1-1 1,-1 1-1,0 0 1,1 0 0,-1 0-1,1 0 1,-1 0-1,1 0 1,-1 0 0,1-1-1,0 1 1,-1 0-1,1-1 1,0 1-1,0 0 1,0-1 0,-1 1-1,1-1 1,0 1-1,2 0 1,4 2 27,1 0-1,0 0 1,0-1 0,14 2 0,-10-2-47,-12-1-2,40 11-9,-39-12 0,1 1 0,-1-1 0,0 1 0,0-1 0,1 1 0,-1-1 0,0 1 0,0 0 0,0 0 0,0-1 0,0 1 0,0 0 0,0 0 0,0 0 0,0 0 0,-1 0 0,1 0 0,0 0 0,-1 1-1,1-1 1,0 0 0,-1 0 0,1 0 0,-1 1 0,0-1 0,1 0 0,-1 2 0,0-3-7,0 0 0,0 0 0,0-1 0,0 1 0,0 0 0,0 0 0,0-1-1,0 1 1,0 0 0,-1 0 0,1-1 0,0 1 0,0 0 0,0 0 0,0-1 0,0 1 0,0 0-1,-1 0 1,1 0 0,0-1 0,0 1 0,0 0 0,-1 0 0,1 0 0,0 0 0,0 0 0,0-1 0,-1 1-1,1 0 1,0 0 0,0 0 0,-1 0 0,1 0 0,0 0 0,0 0 0,-1 0 0,1 0 0,0 0-1,0 0 1,-1 0 0,1 0 0,0 0 0,0 0 0,-1 0 0,1 0 0,-1 1 0,7-4 9,0 0 0,0 0 0,0-1-1,-1 0 1,0 0 0,0 0 0,0 0 0,0-1 0,6-8 0,1 1 8,-10 10 0,-1 1-1,1-1 1,-1 1-1,1 0 1,0-1-1,0 1 1,0 0-1,0 0 1,0 0-1,0 1 1,0-1-1,0 0 1,0 1-1,0-1 1,0 1-1,3 0 1,-4 0-1,-1 0-1,1 0 1,0 0-1,-1 0 1,1 1 0,0-1-1,-1 0 1,1 0-1,0 1 1,-1-1-1,1 0 1,-1 1 0,1-1-1,-1 1 1,1-1-1,-1 1 1,1-1 0,-1 1-1,1-1 1,-1 1-1,0-1 1,1 1 0,-1 0-1,0-1 1,1 1-1,-1-1 1,0 1 0,0 0-1,0-1 1,0 1-1,1 0 1,-1-1 0,0 1-1,0 1 1,-6 37 41,5-26-41,-5 48-24,5-56 31,-1 1 0,1-1 0,-1 0 1,0 0-1,0 1 0,-1-1 0,0-1 0,0 1 0,-6 8 0,-1-3 79,-1 0 0,-17 12-1,13-12 24,-23 24 0,35-31-83,0 0 1,0 1 0,1-1-1,-1 1 1,1-1 0,0 1-1,0 0 1,0 0-1,0 0 1,1 0 0,-1 0-1,0 7 1,2-10-19,0 0-1,0 0 1,0 0 0,0 0 0,0 0 0,0 0-1,0 0 1,0 0 0,0 0 0,0-1 0,1 1-1,-1 0 1,0 0 0,1 0 0,-1 0 0,1 0-1,-1 0 1,1-1 0,-1 1 0,1 0 0,-1 0-1,1-1 1,0 1 0,0 0 0,-1-1-1,1 1 1,0-1 0,0 1 0,-1-1 0,1 1-1,0-1 1,0 0 0,0 1 0,0-1 0,0 0-1,0 0 1,1 0 0,4 1 22,1 0 0,-1-1-1,0 0 1,10-2 0,-12 2-20,144-26 23,4 0-3264,-133 25 6430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30.86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0 190 7386,'29'-12'3192,"46"-15"-1255,17 1-593,46 3-24,19 5-208,30 7-543,5 5-137,18-5-256,2-1-288,8-8-1025,6-4-719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31.62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196 36 6993,'23'-30'2094,"-16"25"-653,-13 23 732,-2-4-1575,-1 1 0,-1-1-1,-17 20 1,-6 9 43,11-13-173,2 2 0,2 0 1,-25 60-1,37-76-357,0-1 0,2 1 0,0 0 0,0 0 0,2 0 0,0 1 0,1-1 0,0 1 0,2-1 0,4 32 0,-4-41-106,0 0-1,1-1 1,0 1 0,1-1 0,-1 0 0,1 0-1,0 0 1,1 0 0,-1 0 0,1-1 0,0 0 0,1 1-1,-1-2 1,1 1 0,0 0 0,0-1 0,1 0 0,-1 0-1,1-1 1,0 1 0,0-1 0,0 0 0,0-1 0,1 0-1,-1 0 1,1 0 0,-1-1 0,1 1 0,0-2 0,-1 1-1,1-1 1,0 0 0,0 0 0,-1-1 0,1 0 0,7-2-1,0 0-41,0-1 0,0-1-1,-1 0 1,0-1-1,0 0 1,0-1-1,-1-1 1,1 0 0,-2 0-1,1-1 1,-1-1-1,-1 0 1,0 0-1,0-1 1,13-20 0,-20 25 7,0 1 1,-1-1 0,1 0-1,-1 0 1,-1 0-1,1 0 1,-1 0 0,0 0-1,-1 0 1,1-10 0,-1 14 17,0 0 0,0-1 0,-1 1 0,1 0 0,0-1 1,-1 1-1,0 0 0,1 0 0,-1 0 0,0-1 0,0 1 1,0 0-1,0 0 0,0 0 0,-1 0 0,1 1 1,-1-1-1,1 0 0,-1 1 0,0-1 0,1 1 0,-1-1 1,0 1-1,0 0 0,0 0 0,0-1 0,0 2 0,0-1 1,-1 0-1,1 0 0,-3 0 0,1 1-4,0 0 0,0 0 0,1 0 0,-1 1 0,0-1 0,0 1-1,1 0 1,-1 0 0,0 1 0,1-1 0,-1 1 0,1-1 0,-1 1 0,1 0 0,0 1 0,0-1 0,0 0-1,0 1 1,0 0 0,1-1 0,-4 6 0,-3 2-219,1 1 0,1 0 1,0 0-1,-11 24 0,16-32 76,1-1 0,-1 1 0,1 0 1,0 0-1,0 1 0,0-1 0,0 0 1,1 0-1,-1 0 0,1 1 0,0-1 0,0 0 1,0 0-1,0 1 0,0-1 0,1 0 1,1 4-1,9 13 27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32.01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0 143 6145,'50'-82'2626,"-49"79"-2503,1-1 0,0 1 0,0 1 1,1-1-1,-1 0 0,1 0 0,-1 1 0,1 0 0,0-1 0,0 1 0,0 0 0,0 0 0,0 1 0,0-1 1,1 0-1,-1 1 0,0 0 0,1 0 0,-1 0 0,1 0 0,5 0 0,5-1 146,8-3 155,1 2 0,28-2 1,-45 5-310,0 0 0,0 0 0,0 0 0,0 1 1,0 0-1,0 0 0,0 1 0,0-1 1,-1 1-1,1 0 0,-1 1 0,1 0 1,9 6-1,-14-8-89,1 1 1,-1 0-1,1-1 1,-1 1-1,0 0 0,0-1 1,0 1-1,0 0 1,0 0-1,0 0 1,-1 0-1,1 0 0,-1 0 1,1 0-1,-1 0 1,0 1-1,0-1 1,1 0-1,-2 0 0,1 0 1,0 0-1,0 0 1,-1 0-1,1 0 1,-1 0-1,1 0 1,-1 0-1,0 0 0,0 0 1,0 0-1,0 0 1,-2 2-1,-3 6 78,-1-1 1,0 0-1,0 0 0,-15 13 0,-36 23 705,-1 1 164,53-41-863,1 1 1,-1-1-1,2 1 1,-1 0-1,1 1 0,-1-1 1,-4 12-1,8-16-106,0-1 0,1 1 0,-1 0 0,0-1 1,1 1-1,-1 0 0,1-1 0,0 1 0,0 0 0,-1 0 0,1-1 0,0 1 0,0 0 0,1 0 1,-1-1-1,0 1 0,1 0 0,-1 0 0,1-1 0,-1 1 0,1-1 0,0 1 0,-1 0 1,1-1-1,0 1 0,0-1 0,0 0 0,1 1 0,0 0 0,1 0-62,-1 0 0,1-1 1,0 1-1,-1-1 0,1 0 0,0 0 0,0 0 0,0 0 0,0 0 0,0-1 1,0 1-1,0-1 0,0 0 0,0 0 0,5 0 0,12-4-501,-1 0-1,0 0 0,0-2 1,-1-1-1,1 0 0,22-13 1,-16 8-126,54-25-1576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32.36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 0 8754,'15'35'3601,"19"55"-1881,10 23-368,1 26 57,8 12-137,-10 15-312,-8 3-264,-30 5-352,-20-7-240,-35-15-760,-14-13-216,-10-28-768,2-8-609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34.36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13 1 6545,'-13'56'8794,"21"-60"-6777,-5 2-1473,41-10-384,48-12-160,-41 20-384,-9-5-296,-13 8-1057,-13 1-407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34.72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37 7298,'18'3'4000,"11"3"-487,9-6-2209,0 1-39,5-4-697,3-6-360,6 0-744,3-6-544,-12 4-1361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01.13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28 124 4313,'6'-9'1968,"12"-5"-751,-7-3-369,3 5-224,2-3-136,-1 1-272,7 3-160,-2-2-376,-2 4-216,-6 5-640,-6-1-945</inkml:trace>
  <inkml:trace contextRef="#ctx0" brushRef="#br0" timeOffset="1">112 52 3553,'-102'72'1728,"93"-63"-560,9 2-31,13 0-33,8 2-8,8-1-48,-3-1-167,3 9-209,-2-2-176,0 2-256,-1 0-48,1-4-264,-2 4-64,-1-7-592,-1-2-337,-5-11-599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35.10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8330,'3'49'4017,"12"-46"-1145,7 6-703,10-3-457,6-4-320,13 0-735,5 1-161,4-6-416,3-1-224,-8-9-897,-10-3-903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36.83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76 129 4633,'36'-100'2100,"-31"71"6540,-2 50-8179,0-1 0,-2 0 1,0 1-1,-1-1 1,-1 0-1,-4 21 1,-51 216 2182,-3 32-1688,57-278-952,1 0 0,0 0-1,1 0 1,0 0-1,3 12 1,-3-20-8,1 0 1,0 1-1,0-1 1,0 0-1,0 0 1,0 0-1,1 0 1,-1-1-1,1 1 1,0 0-1,0-1 1,0 1-1,0-1 1,0 1-1,1-1 1,-1 0-1,1 0 1,0 0-1,-1 0 1,6 2-1,-1-1-25,0-1 0,1 0-1,-1 0 1,0-1 0,0 0-1,1 0 1,-1 0 0,1-1-1,-1 0 1,1-1 0,-1 0-1,0 0 1,1 0 0,7-4-1,-5 2-62,0 0 0,0-1 0,-1 0 0,0-1 0,1 0-1,-2 0 1,1-1 0,-1-1 0,13-11 0,-14 11 2,-1-1 1,0 0-1,-1 0 0,1-1 1,-2 1-1,1-1 1,-1 0-1,-1-1 0,1 1 1,2-17-1,-5 21 77,0 1 0,0-1-1,0 0 1,-1 0 0,0 0 0,0 0-1,0 0 1,-1 1 0,0-1-1,1 0 1,-2 0 0,1 1 0,0-1-1,-1 0 1,0 1 0,0 0-1,-1-1 1,1 1 0,-1 0 0,0 0-1,0 0 1,0 1 0,-5-5-1,7 7 14,0 0 0,0 0 0,0 0 0,-1 1 0,1-1-1,0 0 1,0 1 0,0-1 0,-1 1 0,1-1-1,0 1 1,-1 0 0,1-1 0,-1 1 0,1 0-1,0 0 1,-1 0 0,1 0 0,0 0 0,-1 1-1,1-1 1,0 0 0,-1 0 0,1 1 0,0-1-1,-1 1 1,1 0 0,0-1 0,0 1 0,0 0-1,-1-1 1,1 1 0,0 0 0,0 0 0,0 0-1,-1 2 1,-4 4 17,1 0 0,0 0-1,0 1 1,-5 12 0,9-18-15,-3 5-18,-15 31-429,-29 82 1,47-118 292,0-1 1,1 1-1,-1 0 1,1 0 0,-1 0-1,1 0 1,0 0-1,0 0 1,0 0-1,0 0 1,0-1 0,0 1-1,1 0 1,-1 0-1,1 0 1,-1 0-1,1 0 1,0-1 0,-1 1-1,1 0 1,0 0-1,0-1 1,2 3 0,12 9-2495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37.18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8754,'1'7'3689,"1"11"-1825,-2 4-496,0-4-167,2 2-321,-2-11-568,4 0 1400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37.53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191 20 8834,'-8'9'1479,"1"-1"0,0 1 0,-11 18 0,3 2-838,-13 33-1,13-26 99,-45 114 372,52-126-973,1 1 0,2 0 0,0 0 0,-2 32 0,7-50-124,0-1 0,0 1 1,1-1-1,0 1 1,0-1-1,0 1 0,1-1 1,0 0-1,0 1 1,0-1-1,1-1 0,4 9 1,-5-12-16,0 1 0,0 0 0,0-1 0,1 0 1,-1 1-1,1-1 0,-1 0 0,1 0 0,0 0 1,0-1-1,-1 1 0,1-1 0,1 1 0,-1-1 1,0 0-1,0 0 0,0 0 0,0-1 0,1 1 0,-1-1 1,0 0-1,1 0 0,-1 0 0,6-1 0,-3 0 0,1-1 0,-1 0 0,0 0-1,0 0 1,-1-1 0,1 0 0,0 0-1,-1 0 1,0-1 0,0 0 0,0 0 0,0 0-1,0 0 1,-1-1 0,0 0 0,5-7-1,2-4-3,-1-1 0,-1 1 0,0-2 0,8-22 0,-5 6-11,-2 0 1,-1-1 0,5-38 0,-11 50-81,-1-1 1,-1 0 0,-1 1 0,-1-1 0,-8-40 0,8 55-44,-2 1 0,1 0 1,-1 0-1,0 0 1,-5-9-1,6 14-14,0 0 0,0 0 0,0 0 1,0 0-1,0 1 0,-1-1 0,1 1 0,-1-1 0,0 1 0,1 0 1,-1 0-1,0 0 0,0 1 0,-1-1 0,1 1 0,-5-2 0,-24 0-1928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37.91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48 2 7458,'2'0'384,"0"-1"0,1 1 0,-1 0 1,1-1-1,-1 1 0,1 0 0,-1 0 1,1 1-1,-1-1 0,1 0 0,4 2 1,-6-1-337,0 0 1,0 0-1,0 0 1,-1 0-1,1 0 1,0 0 0,0 0-1,-1 0 1,1 0-1,0 0 1,-1 0-1,1 0 1,-1 1-1,0-1 1,1 0-1,-1 0 1,0 1 0,0-1-1,0 0 1,0 0-1,0 1 1,0-1-1,0 0 1,0 0-1,-1 3 1,-1 7 165,0 1 0,-2 0 1,1-1-1,-1 0 0,-1 1 0,0-2 0,0 1 1,-11 14-1,8-13 9,1 1 1,0-1-1,1 1 1,1 1-1,-6 20 1,11-34-207,-1 1 1,1 0 0,0 0 0,0-1 0,0 1-1,0 0 1,0 0 0,0 0 0,0-1-1,0 1 1,0 0 0,0 0 0,0-1 0,0 1-1,1 0 1,-1 0 0,0-1 0,1 1 0,-1 0-1,0-1 1,1 1 0,-1 0 0,1-1 0,-1 1-1,1 0 1,-1-1 0,1 1 0,0-1 0,-1 1-1,1-1 1,-1 0 0,1 1 0,0-1 0,0 1-1,-1-1 1,1 0 0,0 0 0,0 1 0,-1-1-1,2 0 1,3 1 61,1-1-1,-1 0 1,1 0-1,9-2 1,-5 1-32,4 0 25,1 0 0,-1 1 0,1 1 0,-1 0 0,1 1 0,-1 0 0,14 5 0,-22-5-63,-1 0 0,0 0 0,0 0 0,0 1 0,0-1 0,-1 1 0,1 0 0,-1 1 0,0-1 1,1 1-1,-2 0 0,1 0 0,0 0 0,-1 0 0,0 1 0,0-1 0,0 1 0,0 0 0,-1 0 0,0 0 0,3 8 0,-3-4-29,0 0 0,0 0 1,-1 1-1,-1-1 0,1 0 0,-1 1 0,-1-1 1,0 0-1,0 1 0,-1-1 0,0 0 0,0 0 1,-1 0-1,0 0 0,-1-1 0,0 1 0,-1-1 0,1 0 1,-10 12-1,8-14-195,1 1 1,-1-1 0,-1-1-1,1 1 1,-1-1-1,0 0 1,0 0-1,0-1 1,-1 0 0,0 0-1,0-1 1,0 0-1,-14 3 1,14-4-294,0-1 0,-1 0 1,-13-1-1,-22-2-1773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38.28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41 8922,'14'-2'3489,"17"-5"-2561,5-1-312,0 5-304,-1-5-424,3 5-656,-7-1-384,-10-1 3560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40.06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40 0 5105,'-40'45'2625,"51"-47"-25,-2 1-1039,4 6-33,-2 4 112,3 15-215,3 10-129,-1 6-392,6 0-184,7-4-456,0-5-56,7-7-152,-2-3-184,-3-10-512,-4-4-400,-14-7-881,-7-5-399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40.40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263 89 8314,'-47'-88'3433,"39"111"-2017,-4 6-216,-12 11-368,-8 3-296,-8 3-664,-2-1-304,8-10-912,10-8-672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40.77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89 6577,'105'-89'2849,"-100"98"-1137,1 6-183,-5 7 47,3 14-8,0 11-239,1 5-225,-1 12-280,-1-1-208,-5 8-352,-3 3-24,-6 4-232,0-13-152,0-10-680,1-12-448,2-23-881,-1-7-351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41.18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7 207 6393,'91'-64'4012,"-100"73"-3596,0 1 1,0 1-1,1 0 0,0 0 1,1 1-1,0 0 0,1 0 1,0 1-1,1-1 0,0 1 1,1 0-1,1 1 0,-3 22 1,3-12-159,1 0 1,1 1 0,2-1 0,0 1 0,1-1-1,11 44 1,-9-54-229,0-1-1,1 0 1,0 0 0,1-1-1,0 0 1,1 0 0,1 0-1,0-1 1,13 15 0,-17-22-30,-1 0 0,1-1 0,0 1 0,-1-1 0,1 0 0,1 0 0,-1 0 0,0-1 0,1 0 0,-1 0 0,1 0 0,0 0 0,0-1 0,0 1 0,0-1 0,0 0 0,0-1 0,0 1 0,0-1 0,0 0 0,0-1 0,0 1 0,0-1 0,0 0 0,0 0 0,-1 0 1,1-1-1,8-3 0,-2-1 3,0-2 0,0 1 0,-1-1 1,0-1-1,0 1 0,-1-2 0,0 1 0,0-2 1,-1 1-1,-1-1 0,0 0 0,0 0 1,9-24-1,-6 10 2,-1 1 0,-1-1 0,-1 0 0,-2-1 0,0 1 0,1-30 0,-6 38-17,0-1 0,-1 1 0,0-1 1,-2 1-1,0 0 0,-1 0 0,0 0 1,-2 1-1,0-1 0,-1 1 1,0 1-1,-14-23 0,15 29-120,-1 0 0,1 1 0,-1 0 1,0 0-1,-1 1 0,0-1 0,0 2 0,-1-1 0,0 1 0,0 0 0,0 1 0,-1 0 1,0 1-1,0 0 0,0 0 0,0 1 0,0 1 0,-1-1 0,1 2 0,-1-1 1,-12 1-1,-4 2-1327,15 6 928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01.47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183 1 5673,'-1'0'140,"-1"0"0,1 0 0,-1 0 0,1 0 0,-1 0 0,0 0 0,1 0 0,-1 0 0,1 1 0,-1-1 0,1 0 0,-1 1 0,1 0 0,0-1 0,-1 1 0,1 0 0,0 0 0,-3 1 0,-23 21-181,19-15 284,-12 10-67,-59 57 1007,77-73-1090,0 0 0,1 0 0,-1 0 1,0 1-1,1-1 0,0 0 0,-1 1 0,1-1 0,0 0 0,0 1 0,0-1 0,0 6 0,1-7-60,0 0-1,0 0 0,1 1 1,-1-1-1,0 0 0,1 0 1,-1 0-1,1 0 0,0 0 1,-1 0-1,1 0 0,0 0 1,-1 0-1,1-1 0,0 1 1,0 0-1,0 0 0,0-1 1,0 1-1,0 0 0,0-1 1,0 1-1,0-1 0,0 1 1,0-1-1,0 0 0,0 1 1,0-1-1,1 0 0,0 0 1,16 4 126,1-1 0,25 0 0,26 5-90,-63-7-66,-1 1-1,0-1 0,0 1 1,0 1-1,0-1 1,0 1-1,-1 0 0,9 6 1,-13-9-8,-1 1 1,1-1 0,0 1-1,0 0 1,0 0 0,0-1 0,0 1-1,-1 0 1,1 0 0,0 0-1,-1 0 1,1 0 0,-1 0-1,1 0 1,-1 0 0,0 0-1,1 0 1,-1 0 0,0 0 0,1 0-1,-1 1 1,0-1 0,0 2-1,-1-1-18,1-1 1,-1 1-1,0 0 0,1-1 0,-1 1 0,0-1 0,0 1 1,0-1-1,0 1 0,-1-1 0,1 0 0,0 0 0,-3 3 1,-5 2-229,-1 0 1,0 0 0,-19 8 0,24-12 119,-46 21-915,-2 0-186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41.52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7586,'15'4'3504,"5"-1"-1655,0 1-1217,5-2-88,-5-2-736,2-2-192,-1 4-640,-8-6-345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41.89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78 6265,'90'-43'2261,"-83"40"-2037,0 0 0,0 0 0,1 1 1,-1 0-1,1 1 0,13-2 0,-3 1 47,14-4 273,-21 3-343,0 1 0,0 0 1,0 0-1,1 2 0,-1-1 0,0 1 0,1 1 0,-1 0 0,14 3 0,-23-4-148,0 1-1,-1 0 0,1-1 0,0 1 1,0 0-1,-1 0 0,1 1 1,0-1-1,-1 0 0,1 0 0,-1 1 1,0-1-1,1 1 0,-1-1 0,0 1 1,0-1-1,0 1 0,0 0 1,1 2-1,-1 0 2,0 0 0,0 0 1,0 0-1,-1 0 0,1 0 1,-1 1-1,0-1 0,0 0 1,-1 4-1,-3 11 60,0-1 0,-2 0 0,-9 24 0,9-28-5,-47 109 1292,2-9 492,49-108-1781,0-1 0,0 0 0,1 1 0,-1-1 0,0 10 0,2-14-100,0 0 0,0 1 1,0-1-1,0 0 0,1 0 0,-1 0 1,0 1-1,1-1 0,-1 0 0,0 0 0,1 0 1,-1 0-1,1 0 0,0 0 0,-1 0 0,1 0 1,0 0-1,0 0 0,0 0 0,-1-1 1,1 1-1,0 0 0,0-1 0,0 1 0,0 0 1,0-1-1,0 1 0,1-1 0,-1 1 0,0-1 1,0 0-1,2 1 0,2-1-54,-1 1 0,0-1-1,1 0 1,-1 0 0,0 0 0,1 0-1,-1-1 1,0 0 0,1 0 0,-1 0-1,0 0 1,0-1 0,0 0 0,5-2 0,7-6-1000,0 0 0,15-13 0,-19 14 32,15-10-237,-5-4 3550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42.26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1 216 6593,'46'-108'2848,"-42"87"676,-5 25-3129,1 1 0,-1-1 0,1 1 0,0-1 0,0 0 0,0 1-1,0-1 1,1 1 0,0-1 0,1 6 0,14 37-677,-14-41 552,0-1-247,-1-1 1,1 0-1,0 0 0,0-1 0,1 1 0,3 4 1,-6-7-15,1 0-1,0 0 1,0-1 0,-1 1 0,1 0 0,0-1-1,0 1 1,0 0 0,0-1 0,0 1 0,0-1-1,0 0 1,0 1 0,0-1 0,0 0 0,0 1-1,2-1 1,-1-1 12,0 1 0,0-1-1,0 0 1,0 0 0,0 0 0,-1 0-1,1 0 1,0 0 0,0 0 0,-1-1-1,1 1 1,-1-1 0,0 1 0,1-1-1,-1 0 1,0 1 0,0-1 0,0 0-1,0 0 1,0 0 0,1-3 0,5-10 160,0-1 1,-1 0 0,5-21 0,-9 29-134,-1 1-1,1-1 1,-1 1 0,-1-1-1,0 0 1,0 1 0,0-1-1,-1 0 1,-3-13 0,3 19-51,1 0 1,-1 1-1,0-1 1,0 1-1,0-1 1,0 1-1,0-1 1,0 1-1,0-1 1,-1 1-1,1 0 1,-1 0-1,1-1 1,-1 1-1,1 0 1,-1 0-1,1 1 1,-1-1-1,0 0 1,1 1-1,-1-1 1,0 0-1,0 1 1,0 0-1,1 0 1,-5-1-1,0 1-237,0 0-1,0 1 0,0-1 1,-1 1-1,1 0 0,-9 4 0,-14 5-1586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44.11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559 152 7402,'91'-106'2649,"-71"81"-1272,-19 21-923,-3 1-196,2 3-179,0-1-1,-1 0 1,1 1 0,0-1-1,0 0 1,0 1 0,-1-1-1,1 1 1,0-1 0,-1 1-1,1-1 1,-1 0 0,1 1-1,0-1 1,-1 1 0,1 0-1,-1-1 1,1 1 0,-1-1-1,0 1 1,1 0 0,-1-1-1,1 1 1,-1 0 0,0 0-1,1-1 1,-1 1 0,0 0 0,-26 1 1004,18 1-1215,-45 7 462,0 2 0,-92 33 0,66-12-209,27-9-71,-2-3 0,-68 16 0,106-31-48,13-4 12,-1 1-1,0-1 1,0 0-1,0 0 0,-8-1 1,13 0 6,0 4 127,0 0 0,0 0-1,1-1 1,-1 1 0,1 0 0,0-1 0,3 7 0,3 10 30,5 23 190,-1 0-1,8 82 0,-17-39 92,-17 162 0,5-126 50,9-115-456,0 0 0,1 1-1,0-1 1,1 0-1,2 14 1,-2-19-43,-1-1 0,1 1 1,0 0-1,0 0 0,-1 0 1,1 0-1,1-1 0,-1 1 1,0 0-1,0-1 0,1 1 1,-1-1-1,1 0 0,-1 1 1,1-1-1,-1 0 0,1 0 1,0 0-1,0 0 0,0 0 1,-1 0-1,1-1 0,0 1 1,0 0-1,3-1 1,7 2 27,1-1 1,0 0 0,-1-1 0,1 0 0,18-3 0,64-17 88,-52 10-107,7-1-137,81-15 120,-117 25-414,0-1-1,-1 2 1,1 0 0,-1 1-1,1 0 1,-1 1 0,20 5 0,-11 1-1825,-9 0-502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44.48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62 7738,'11'-6'2744,"13"3"-2360,5-5-176,13 5-16,5 5-64,22-2-88,8-2-24,5-6-232,-4-6-288,-15-6 1617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44.81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 1 6809,'4'11'3417,"3"14"-288,0 11-2409,-7 13-512,-4 8 16,-5 8-128,2 4-88,7-13-120,4-5-184,10-24-656,6-16-408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45.17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60 7722,'18'-3'3712,"6"-4"-743,14 3-2425,7-1-80,0-3-224,8 3-160,-1-1-464,-3-1-400,-12 0-1120,-8 0 3616</inkml:trace>
  <inkml:trace contextRef="#ctx0" brushRef="#br0" timeOffset="1">5 430 10482,'29'-9'3601,"39"-4"-3369,2-5-144,15 4-984,-1-1-504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45.58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33 8794,'10'2'3369,"19"0"-2401,9-4-168,24 0-24,9-5-296,5-1-376,7 3-384,-14 0-1056,-11-3-416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46.09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63 7562,'18'-6'1599,"52"-17"2207,-35 13-3254,42-7-1,-63 14-510,0 1 0,-1 1-1,1 1 1,0-1 0,-1 2 0,1 0-1,0 1 1,-1 0 0,1 1 0,-1 1-1,19 7 1,-26-9 33,-1 1 0,-1-1 1,1 1-1,0 0 0,-1 1 0,1-1 0,-1 1 1,0 0-1,0 0 0,-1 0 0,1 0 0,-1 1 0,0-1 1,0 1-1,0 0 0,-1 0 0,1 0 0,-1 0 0,-1 1 1,1-1-1,1 8 0,-2-2 31,0 0 0,-1 0 0,0 0 0,-1 0 0,0 0 0,-1 0 0,0 0 0,-1-1 0,0 1 0,-5 11 0,-9 18 134,-2-1-1,-1-1 0,-27 38 1,-83 101 573,62-89-229,62-79-522,-1 0 1,1 1-1,0-1 1,1 1-1,1 0 1,-6 16 0,9-24-61,0 0 0,1 1 0,-1-1 0,1 1 0,0-1 0,0 0 0,0 1 0,0-1 0,0 1 0,0-1 0,1 0 1,-1 1-1,1-1 0,-1 0 0,1 1 0,0-1 0,0 0 0,0 0 0,0 1 0,1-1 0,-1 0 0,0 0 0,1-1 1,0 1-1,-1 0 0,1 0 0,0-1 0,0 1 0,0-1 0,0 0 0,0 1 0,0-1 0,0 0 0,0 0 0,1 0 1,3 0-1,10 4-120,0-1 1,0-1 0,1 0 0,-1-1 0,1-1-1,0-1 1,-1 0 0,23-4 0,4-3-1090,1-1 0,42-15 0,-13 1-1227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46.42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8210,'9'6'8482,"4"-3"-7594,-6 1-136,-1-2-824,-1-1-480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01.80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162 1 5985,'-2'4'2257,"-9"8"-1441,-7 14-752,-7 14 24,-8 21-80,-1 8-112,-4 3-688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46.82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7186,'1'6'4913,"3"9"-2462,1 3-1787,8 37 982,11 109 1,-21 16-697,4 59-1296,-4-215-428,-2-51-4666,-7-7 3001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47.40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40 8002,'36'-8'4315,"19"6"-2719,5-1-1057,0-7 103,78-6 57,-136 16-690,0 0 0,1 0 0,-1 0 1,1 0-1,-1 0 0,1 0 0,-1 1 1,0-1-1,1 1 0,-1 0 0,0-1 1,1 1-1,-1 0 0,0 1 0,0-1 1,0 0-1,0 1 0,0-1 0,3 4 1,-3-3 14,0 1-1,-1 0 1,1-1 0,-1 1 0,1 0 0,-1 0 0,0 0 0,0 0 0,-1 0 0,1 0-1,-1 0 1,1 1 0,-1 3 0,-1 10 150,-1-1 0,0 0 0,-1 0 1,-8 26-1,9-36-109,-42 123 817,14-43-541,2-6-124,-28 100-338,52-155-415,6-15-139,-1-10 652,-1 0 0,0 0 0,0 0 0,1 0 1,-1 0-1,0 0 0,0 0 0,1 0 0,-1 1 0,0-1 0,1 0 1,-1 0-1,0 0 0,0 0 0,1-1 0,-1 1 0,0 0 0,0 0 0,1 0 1,-1 0-1,0 0 0,0 0 0,1 0 0,-1 0 0,0-1 0,0 1 1,1 0-1,-1 0 0,0 0 0,0 0 0,0-1 0,1 1 0,-1 0 0,0-1 1,14-15 2854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47.91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160 20 7538,'0'0'121,"1"-1"1,-1 1 0,0 0 0,0-1 0,0 1 0,0 0 0,0-1 0,0 1-1,0-1 1,0 1 0,0 0 0,0-1 0,0 1 0,0-1 0,0 1 0,0 0-1,-1-1 1,1 1 0,0 0 0,0-1 0,0 1 0,-1 0 0,1-1-1,0 1 1,0 0 0,-1-1 0,1 1 0,0 0 0,0-1 0,-1 1 0,1 0-1,0 0 1,-1 0 0,1-1 0,0 1 0,-1 0 0,1 0 0,-1 0 0,1 0-1,0 0 1,-1 0 0,1 0 0,0-1 0,-1 1 0,1 0 0,-1 1 0,-4 0 44,1 1 1,0 0 0,0 0-1,0 0 1,-6 4 0,-1 1-25,-1 0 116,1-1 1,0 2-1,1-1 1,0 2-1,0-1 1,0 1-1,-12 16 1,20-21-170,0 0 0,1 0 0,-1 0 0,1-1 0,-1 2 0,1-1 0,1 0 0,-1 0 1,1 0-1,-1 0 0,1 0 0,0 1 0,0-1 0,1 0 0,0 0 0,-1 0 1,1 0-1,1 0 0,-1 0 0,0 0 0,4 6 0,4 6 32,0 1 0,1-2-1,19 23 1,-18-24-97,7 9-25,-1 1 0,-2 1 0,0 0 0,-2 1 0,-1 0-1,-1 1 1,-1 0 0,11 49 0,-20-71-9,0 0-1,-1 1 1,1-1-1,-1 0 1,0 0-1,-1 1 1,1-1-1,-1 0 1,0 0-1,0 0 1,-1 0-1,0 0 1,1 0-1,-2 0 1,1-1-1,0 1 1,-5 5-1,4-6-4,0-1-1,-1 0 0,1 0 0,-1 0 0,1-1 0,-1 1 0,0-1 0,0 0 0,0 0 1,0 0-1,-1-1 0,1 1 0,0-1 0,-1 0 0,1 0 0,-1-1 0,1 1 0,-1-1 0,-7 0 1,9 0 6,-1 0 0,0-1 0,0 1 0,0-1 0,0 0 0,1 1 0,-1-2 1,0 1-1,1 0 0,-1-1 0,1 0 0,-1 1 0,1-1 0,0-1 1,0 1-1,0 0 0,0-1 0,0 1 0,-3-5 0,4 3-16,0 0-1,0 0 1,0 0 0,0 0-1,0 0 1,1-1 0,0 1-1,0-1 1,0 1 0,1-1-1,-1 1 1,1-1 0,0 1-1,0-1 1,1 1 0,1-7-1,1-4-70,1-1-1,1 1 1,0 0-1,2 1 0,-1-1 1,2 1-1,10-16 1,6-4 86,42-48 0,26-9 266,-55 58-92,34-43-1,-66 70-155,-1 0 0,1 0 0,-2-1 1,1 0-1,-1 1 0,1-1 0,2-12 0,-5 16-93,0-1-1,-1 1 1,1-1-1,-1 1 1,1-1 0,-1 1-1,0-1 1,0 1-1,-1-1 1,1 1 0,-1-1-1,0 1 1,0 0-1,0-1 1,0 1 0,0 0-1,-1 0 1,-2-4-1,-15-13-1650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48.35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51 1 8122,'-50'4'5281,"55"6"-4329,8 10-40,10 17-288,3 2-7,10 16-345,-2-1-88,3-1-112,-3-3-240,-7-8-681,-5-6-503,-9-12-976,-6-11 3512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48.70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370 0 11578,'-12'22'4633,"-26"29"-3088,-4 10-881,-16 16-328,-2-1-408,0-8-616,4-6-672,13-18-1265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49.07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79 9018,'11'-78'3633,"0"121"-2289,1 6-80,5 24-87,-5 3-177,-3 3-256,-1 3-192,-7-1-312,1 3-128,-2-10-480,0-9-136,-2-21-584,2-15-297,2-22-679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49.41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144 137 9546,'-2'15'4250,"-5"9"-2905,0-2-625,-10 47 1072,-13 111 0,27-139-1517,1-1 0,2 1 0,1 0 0,9 48 0,-7-76-244,0 1 0,1-1 0,0 0 0,1 0 0,0-1 0,1 0 0,0 1 1,1-2-1,10 14 0,-12-19-25,0 0 1,0-1 0,0 0 0,1 1 0,-1-2 0,1 1-1,1-1 1,-1 0 0,0 0 0,1-1 0,0 0 0,0 0-1,0 0 1,0-1 0,0 0 0,1-1 0,-1 1 0,9-1 0,-8-1-8,0 0 0,0 0 0,0-1 0,0-1 1,0 1-1,-1-1 0,1-1 0,0 1 0,-1-1 1,12-7-1,-8 4-3,0-1 0,-1-1 0,0 1 0,-1-2 0,0 1 0,11-14 0,-5 3-15,-1-1 1,-1-1 0,-1 0 0,0-1 0,-2 0 0,13-37 0,-17 39-49,-1 0 0,0 0 0,-1 0 0,-2-1 0,0 0 0,-1 0 0,-1 1 0,0-1 1,-2 0-1,-1 1 0,0-1 0,-11-33 0,5 30-59,-1-1 0,-2 1 0,0 1 0,-2 0 0,0 1 0,-1 0 0,-2 1 0,0 1 0,-1 1 0,-23-20 0,32 32 83,-1-1-1,1 1 1,-1 1-1,0 0 1,-1 0-1,0 1 1,0 0-1,0 1 1,0 0-1,0 1 1,-1 1-1,0-1 1,0 2-1,1 0 1,-1 0-1,0 1 1,0 0-1,0 1 1,0 0-1,1 1 1,-1 1-1,0 0 1,1 0-1,0 1 1,-16 8-1,20-8-81,1 0 0,-1 0 0,1 1 0,0-1 0,0 2 0,-10 9 0,14-13 59,1 0-1,-1 0 1,1 0-1,-1 0 0,1 1 1,0-1-1,0 0 1,0 0-1,0 1 1,0-1-1,0 1 0,1-1 1,-1 1-1,1-1 1,-1 1-1,1-1 1,0 1-1,0-1 1,1 1-1,-1-1 0,0 1 1,1-1-1,-1 1 1,1-1-1,1 3 1,0-1 438,1 0 0,-1 0 0,1-1 0,0 1 0,7 5 0,-6-5 15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49.77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7 10914,'19'-3'4265,"14"1"-3217,2 0-367,-6 6-441,0 1-344,1 4-585,1-5-343,-4-8-776,-3 1-329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50.13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5 6481,'6'-2'3361,"3"0"-192,0 15-2705,0 12 40,-5 19-160,1 10-56,-1 11-336,-4-1-344,0-5-848,-4-2-297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50.45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133 0 7194,'-43'11'5722,"35"-7"-5279,0-1 1,1 1-1,-13 8 1,17-10-370,-1 1 0,1-1 1,0 1-1,-1 0 1,2 0-1,-1 0 1,0 0-1,0 0 1,1 1-1,0-1 0,0 1 1,0-1-1,0 1 1,0 0-1,1 0 1,-1 0-1,1 0 0,0 0 1,1 0-1,-1 6 1,1-6-29,0 0 1,1 0-1,0 0 0,0 0 1,0 0-1,1 0 0,-1 0 1,1-1-1,0 1 1,0 0-1,0-1 0,5 6 1,5 5 35,22 21 0,-14-15-38,24 21 12,-20-19-41,27 32 0,-45-47-16,0 1 0,-1 0 1,1 0-1,-2 0 0,1 1 1,-1-1-1,-1 1 0,6 18 1,-8-23 0,-1-1-1,1 1 1,-1-1 0,0 0 0,1 1 0,-2-1 0,1 1 0,0-1 0,-1 1 0,1-1 0,-1 0-1,0 1 1,0-1 0,0 0 0,-1 0 0,1 0 0,-3 4 0,2-5 1,1 0 0,-1-1-1,0 1 1,0 0 0,0-1 0,0 1 0,0-1 0,-1 1 0,1-1-1,0 0 1,-1 0 0,1 0 0,-1 0 0,1 0 0,-1-1 0,1 1-1,-1-1 1,1 0 0,-1 0 0,0 0 0,1 0 0,-1 0-1,-2-1 1,-1 0 1,0 0 0,0 0-1,0-1 1,0 1-1,0-2 1,1 1 0,-1 0-1,1-1 1,0 0 0,0-1-1,0 1 1,0-1-1,0 0 1,1 0 0,0 0-1,-1-1 1,2 1 0,-1-1-1,0 0 1,1 0-1,0 0 1,0-1 0,1 1-1,0-1 1,0 0 0,0 1-1,-1-9 1,1 5-2,0-1 1,1 1 0,0-1-1,0 0 1,2 1 0,-1-1-1,1 0 1,0 1-1,1-1 1,0 1 0,1-1-1,-1 1 1,2 0 0,0 0-1,0 0 1,7-12-1,3 3-470,1-1 0,1 2 0,0 0 0,1 1 0,29-22 0,-23 24-1525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02.47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495 0 4633,'-15'9'691,"-1"1"0,1 0 1,-18 17-1,-5 3-575,-21 16-15,16-11 69,-53 30-1,80-56-23,0 0 0,0-1 0,-1-1 1,0-1-1,0 0 0,0-2 0,-27 5 0,43-9-138,0 0 0,1 0 0,-1 0-1,0 0 1,0 1 0,1-1 0,-1 0 0,0 0-1,0 1 1,1-1 0,-1 0 0,0 1 0,1-1-1,-1 1 1,0-1 0,1 0 0,-1 1-1,1 0 1,-2 0 0,-1 2 38,2-2 199,1 0-189,0 1-1,1-1 1,-1 1 0,1-1-1,-1 1 1,1-1-1,0 1 1,-1-1 0,1 0-1,0 1 1,0-1 0,2 2-1,6 10 74,5 7 13,-7-9-38,0-1-1,-1 1 1,0 0 0,6 18-1,0 8 158,-1 1 0,-3 0 0,7 64 0,2 12 238,-16-107-474,0-1-1,1 0 0,0 0 1,0 0-1,1 0 1,0 0-1,0 0 0,0-1 1,5 7-1,-6-10-21,-1 0 0,1-1 0,-1 0 0,1 1 0,-1-1 0,1 0 0,0 0 0,-1 1 0,1-1 0,0-1 0,0 1 0,0 0 0,0 0 0,0-1 0,0 1 0,0-1 0,0 0 0,0 1 0,0-1 0,0 0 0,0 0 0,0 0 0,0-1 0,0 1 0,0 0 0,0-1 0,0 1 0,0-1 0,0 0 0,0 0 0,0 0 0,2-1 0,23-14 2,-1-2-1,45-38 1,1-2-280,76-50-2333,-119 87 1159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50.79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363 1 9434,'-14'14'3809,"-34"30"-2329,-2 8-432,-8 35 177,-4 17-113,17 12 72,5 9-120,15 9-343,6 5-169,18 15-400,10-5-160,36-22-680,22-20-441,35-46-1119,6-14-433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51.24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3 7426,'5'-2'3008,"2"7"-1984,2 8 65,-1 18-65,1 10-56,0 21-8,-8 3-136,-1 13-287,-1 0-153,-7-9-216,5-6-160,-1-25-440,4-9-361,4-21-871,5-8-448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51.64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 26 5945,'39'-13'5100,"4"4"-3389,-37 8-1669,1 0 1,0 0 0,-1 1-1,1 0 1,0 0-1,0 1 1,-1-1-1,1 1 1,-1 1 0,10 3-1,-15-5-23,0 0-1,0 1 1,0-1-1,-1 1 1,1-1-1,0 1 0,0 0 1,-1-1-1,1 1 1,0 0-1,-1-1 1,1 1-1,-1 0 1,1 0-1,-1 0 1,1 0-1,-1-1 1,0 1-1,1 0 1,-1 0-1,0 0 0,0 0 1,0 0-1,1 0 1,-1 0-1,0 0 1,0 0-1,0 0 1,-1 0-1,1 0 1,0 0-1,0-1 1,0 1-1,-1 0 1,1 0-1,-1 1 0,-1 4 115,-1 1 0,0-1 0,-8 11-1,9-14-67,-9 12 328,-1 0-1,-1-1 1,0-1 0,-16 13-1,15-13-168,0 0 0,0 1-1,-18 25 1,30-37-221,1 0 0,-1-1 0,1 1 0,0 0 1,0 0-1,0 1 0,0-1 0,0 0 0,0 0 0,1 0 0,-1 1 0,1-1 0,0 0 0,-1 1 1,1-1-1,0 0 0,0 1 0,1-1 0,-1 0 0,1 4 0,0-4-3,0 0 0,1 0 1,-1 0-1,0 0 0,1 0 0,0-1 0,-1 1 0,1-1 0,0 1 1,-1-1-1,1 0 0,0 0 0,0 1 0,0-1 0,0-1 0,0 1 1,3 1-1,5 0-119,0 1 1,-1-2-1,1 1 1,0-1-1,0-1 1,0 0-1,0 0 1,11-3-1,32-10-1305,-1-7-551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51.98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81 9554,'47'-8'3961,"64"-1"-2265,26 2-800,17 2 41,6-1-433,-3 1-376,-3-8-312,-18 0-1401,-11-1-535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53.21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 42 6449,'-7'-41'3009,"14"53"-720,0 10-825,0 14-104,4 4-56,4 7-311,-1 0-81,-1 1-288,0 4-136,-13-1-264,0 1 8,-4-1-392,-9-9-96,6-10-480,2-8-360,-3-17-737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53.55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47 7058,'10'-6'600,"1"-1"0,0 1 1,0 1-1,1 0 1,23-7-1,-28 10-483,1 1 0,0-1 0,0 2 0,0-1 0,0 1 0,0 0 1,0 1-1,0 0 0,0 0 0,10 4 0,-17-5-89,1 1 0,0-1 0,0 1 0,-1-1 0,1 1 0,-1 0 0,1 0 0,-1 0 0,1 0 0,-1 0 1,1 0-1,-1 0 0,0 1 0,0-1 0,1 0 0,-1 1 0,0-1 0,0 1 0,-1-1 0,1 1 0,1 3 0,-1-2 3,-1 0-1,1 0 0,-1 0 1,0 0-1,0 0 1,0 0-1,0 0 1,-1 0-1,1 0 0,-1 0 1,-2 5-1,0 2 130,-2 0 0,1-1-1,-1 1 1,-1-1 0,0-1 0,-9 12-1,3-7 350,-1-1-1,-17 13 0,16-15 26,1 1 1,-12 14-1,24-24-511,0-1 0,1 1 0,-1-1-1,0 1 1,1-1 0,-1 1 0,1 0 0,-1 0 0,1-1 0,-1 1 0,1 0 0,0 0 0,-1-1 0,1 1 0,0 0 0,0 0 0,0 0 0,-1-1 0,1 1 0,0 0-1,0 0 1,0 0 0,0 0 0,1-1 0,-1 1 0,0 0 0,0 0 0,1 1 0,0-1-6,0 0 0,0 0 0,0 0 0,0 0 1,1 0-1,-1 0 0,0 0 0,1 0 0,-1-1 0,0 1 0,1-1 0,-1 1 0,1-1 0,2 1 0,8 1 6,1 0-1,24-1 1,-35-1-16,39-1-649,0-2-1,61-11 1,-35 0-1256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53.90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77 0 8890,'40'64'4033,"34"48"-2097,-7 20-648,-7 10-55,-28 5-665,-19 8-184,-29 9-248,-20-1-104,-26-13-432,-9-16-224,-12-22-1161,-11-8-631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54.49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48 0 7746,'-47'17'3232,"57"-14"-1695,9 3-545,8-5-32,9 1-360,11-2-360,2 0-72,-4-3-352,-8-1-280,-14 0-1024,-7 1-417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54.83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22 8138,'23'-2'3296,"21"-1"-1535,12-3-1233,16 1-120,3-1-64,4 6-720,6 2-456,-7 0-2409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55.34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39 8290,'7'-2'3256,"15"2"-2015,7-4-385,15 4 16,3 0-160,13-2-248,3-1-208,4-4-440,0-3-448,-11 0-1168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02.80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1 111 6313,'12'-9'2209,"21"-6"-2025,9-1-96,6-4-24,9 4-88,10 1-528,-8-5 920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55.95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39 80 6801,'32'-15'1708,"0"1"-1,1 1 0,0 2 0,69-12 0,-91 21-1494,0 1 1,0 1-1,1 0 1,-1 1 0,0 0-1,0 0 1,0 1-1,16 5 1,-19-4-116,-1 0 1,0 1 0,0-1-1,0 1 1,-1 1 0,1-1-1,-1 1 1,0 0 0,0 1-1,-1-1 1,0 1 0,0 1-1,6 8 1,-6-7-65,0 0 0,-1 0-1,0 0 1,0 1 0,-1-1 0,0 1 0,-1 0-1,0 0 1,0 0 0,-1 0 0,0 1 0,-1 11-1,-1-8-12,-1 1 0,0-1-1,0 0 1,-2 0-1,0-1 1,0 1 0,-11 20-1,-5 2 5,-2-1 0,-1-1 0,-2-1-1,-43 44 1,35-41-9,-2-2 0,-41 32-1,58-52-9,0-1 0,-1 0-1,0-1 1,-1-1 0,0-1-1,-37 11 1,57-20-7,0 0 0,0 1-1,0-1 1,0 0 0,-1 0 0,1 0 0,0 0 0,0 0 0,0 0-1,-1 1 1,1-1 0,0 0 0,0 0 0,-1 0 0,1 0-1,0 0 1,0 0 0,0 0 0,-1 0 0,1 0 0,0 0 0,0 0-1,-1 0 1,1 0 0,0 0 0,0 0 0,0 0 0,-1 0 0,1 0-1,0-1 1,0 1 0,0 0 0,-1 0 0,1 0 0,0 0 0,0 0-1,0 0 1,-1-1 0,1 1 0,0 0 0,0 0 0,0 0 0,0-1-1,0 1 1,0 0 0,-1 0 0,1 0 0,0-1 0,0 1 0,0 0-1,0 0 1,0 0 0,0-1 0,0 1 0,0 0 0,0 0-1,0-1 1,0 1 0,8-14-86,9-7-16,0 1 1,2 1-1,1 1 0,0 0 1,1 2-1,28-18 0,-35 25 99,1 1 0,0 1-1,-1 0 1,2 1 0,-1 1-1,1 0 1,0 1 0,0 1-1,0 0 1,1 1 0,-1 1 0,0 1-1,1 0 1,-1 1 0,0 0-1,20 6 1,106 30-1746,-90-28-413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57.27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46 0 12963,'-45'44'4937,"50"-44"-3817,-1 3-168,5 5-128,-6-8-1312,3 1-288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57.96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5593,'0'1'2937,"3"7"-545,-1 21-775,0 12 63,2 25-136,-1 6-199,3 4-417,5 0-184,3-12-312,1-1-96,3-3-224,-7-11-136,-8-4-472,-3-14-360,-5-15-904,-1-3-393,1-19 1609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58.36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33 6401,'159'-6'3467,"-104"4"-2765,-30 0-239,-1-1 0,30-7 1,-10 1 376,-44 9-800,1 0 0,0 0 0,0-1 0,0 1 0,-1 0 0,1 0 0,0 0 0,0 0 0,0 0 0,-1 0 0,1 0 0,0 0 0,0 1 0,0-1 0,-1 0 0,1 0 0,0 1 0,0-1 0,-1 1 0,1-1 0,0 0 0,0 1 0,-1-1 0,1 1 0,-1-1 0,1 1 0,0 0 0,-1-1 0,1 1 0,-1 0 0,0-1 0,1 1 0,-1 0 0,1 0 1,-1-1-1,0 1 0,0 0 0,1 1 0,0 4 91,-1-1 0,0 1 0,0-1 1,0 1-1,-2 6 0,0 3 68,-3 43 570,-4 1 0,-20 74 0,-46 114 79,72-237-849,-1 0-127,0 0-1,1 1 1,0 0 0,1-1-1,0 1 1,1 0-1,0 0 1,1 0-1,1 18 1,-1-28 31,1 0 0,-1 0-1,0 0 1,0 0 0,1 0 0,-1 0 0,0 0 0,1 0-1,-1 0 1,1 0 0,-1 0 0,1-1 0,0 1 0,1 1-1,9-2-2066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1:58.90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228 29 7026,'0'-1'184,"0"0"0,0 0 1,0 0-1,0 0 1,0 0-1,0 0 1,0 0-1,0 0 1,-1 0-1,1 0 1,0 0-1,-1 0 1,1 0-1,-1 0 1,1 0-1,-1 0 1,1 0-1,-1 0 1,0 0-1,1 0 1,-1 1-1,0-1 1,0 0-1,0 0 1,0 1-1,1-1 1,-1 1-1,0-1 1,-2 0-1,1 1-58,-1-1 0,0 1 1,0 0-1,1 0 0,-1 0 0,0 0 0,0 0 0,1 1 0,-1-1 0,0 1 0,-3 1 0,-8 3 88,1 1-1,0 0 1,-17 11-1,24-13-87,1 0-1,-1 1 1,1-1-1,0 1 1,0 0 0,0 0-1,1 1 1,-1-1-1,2 1 1,-1 0 0,0 0-1,1 0 1,0 1-1,1-1 1,-1 1-1,-1 8 1,2 1 97,-1 0-1,2 0 1,0 0 0,1 0 0,4 31 0,-3-39-204,0 0 1,1-1 0,0 1 0,1 0-1,0-1 1,0 0 0,0 0 0,1 0-1,0 0 1,0 0 0,1-1 0,0 1-1,0-1 1,1-1 0,9 10 0,7 1 58,0 0 1,1-2-1,31 15 1,24 16 0,-67-38-79,0 1 0,0 0 1,-1 1-1,0 0 0,-1 1 0,8 10 0,-15-18 1,0 1-1,0-1 0,0 1 1,-1 0-1,1-1 0,-1 1 0,0 0 1,0 0-1,0 0 0,0 0 1,0 0-1,-1 0 0,1 0 0,-1 0 1,0 0-1,0 0 0,0 0 1,0 0-1,0 0 0,-1 0 0,0 0 1,1 0-1,-1 0 0,0 0 0,0 0 1,-1 0-1,1-1 0,-1 1 1,1 0-1,-1-1 0,0 1 0,-2 2 1,-1-1 0,1-1 1,0 1 0,-1-1-1,0 0 1,0 0-1,0-1 1,0 0 0,0 0-1,0 0 1,-1 0-1,1-1 1,-1 0 0,1 0-1,-1 0 1,-6-1-1,-13 1-2,-1-1 0,-24-5 0,43 5 3,-18-3 7,-36-8 1,54 9-16,0 0-1,0 0 1,0 0 0,1-1 0,-1 0 0,1-1 0,0 1 0,0-1 0,0 0 0,-7-6 0,12 8 0,-1 0 1,1 0-1,-1-1 0,1 1 1,0 0-1,0 0 1,0-1-1,0 1 0,1-1 1,-1 1-1,0-1 1,1 1-1,0-1 1,0 1-1,-1-1 0,2 1 1,-1-1-1,0 1 1,0-1-1,1 1 0,-1-1 1,1 1-1,0-1 1,0 1-1,0-1 0,0 1 1,3-4-1,2-5-10,1 0-1,0 1 1,1 0-1,13-13 1,12-8-17,56-41 0,-55 47 27,-1-2 1,38-40-1,-62 58-92,-1-1 0,0-1 1,-1 1-1,0-1 0,0-1 0,-1 1 0,-1-1 0,0 0 0,0-1 0,-1 1 0,3-23 0,-6 31 5,0 0-1,-1 0 0,0 0 0,0-1 0,0 1 0,-1 0 1,1 0-1,-1 0 0,0 0 0,0 0 0,0 0 0,-1 0 1,1 0-1,-1 0 0,-3-3 0,2 2-87,0 1 0,-1 0 0,0 0-1,1 1 1,-1-1 0,-1 1 0,1 0 0,0 0-1,-1 0 1,0 0 0,-6-2 0,-47-17-1595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00.42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42 1 6289,'-42'56'2697,"58"-33"-825,8 6-1152,10 10-199,8 0 23,7 1-320,-7-2-168,-1-3-248,-6-10-240,-8-12-497,0-6-223,-5-14-256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00.77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405 1 5841,'-15'14'3073,"-17"21"-272,-10 3-1185,-9 5-488,-5-1-120,-5-2-504,1-6-184,16-3-456,10-7-360,25-15-1136,11-4-120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01.11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4961,'2'7'2465,"9"26"-249,-2 16-696,2 27 161,3 16-81,-1 4-304,1 0-135,-3-5-377,2-10-168,-6-6-400,-2-12-272,1-18-552,-4-10-280,0-26-657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01.48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0 165 11018,'9'8'486,"0"0"0,0 0-1,-1 1 1,0 0-1,-1 1 1,8 11 0,-10-6-257,0 0 0,-1 0 1,0 0-1,-1 1 1,-1-1-1,0 27 0,4 17 320,-1-22-55,3 1 1,1-2 0,21 54 0,-23-72-390,1 0 0,1-1 1,1 0-1,0-1 0,1 0 1,1-1-1,0 0 0,24 22 1,-28-31-96,0-1 0,0 0 0,1 0 0,0 0 0,0-1 0,0-1 0,0 1 0,0-1 1,1-1-1,-1 0 0,1 0 0,0-1 0,0 0 0,0-1 0,-1 0 0,1-1 0,0 0 0,0 0 0,17-5 0,-19 4-18,0 0 1,-1-1-1,1 0 0,-1 0 0,0 0 0,0-1 0,0 0 0,0-1 0,0 1 0,-1-1 0,0 0 0,0-1 0,-1 0 0,1 0 0,-1 0 0,0 0 0,-1-1 0,0 0 0,0 0 0,0 0 0,-1 0 0,0-1 0,0 1 0,2-15 0,-4 12-7,0 0 0,-1 0 0,0 0 0,0 0-1,-2 0 1,-2-13 0,-3-4-19,-13-34 0,-6-4 8,-2 1 1,-4 1 0,-66-98-1,85 142 25,-1 1-1,0 1 1,-1 0-1,-1 1 1,-1 0-1,-19-13 1,29 24-43,1 1 1,-1 0 0,0 0-1,0 0 1,0 1 0,-1 0 0,1 1-1,-1 0 1,1 0 0,-1 0-1,0 1 1,0 0 0,0 1-1,1 0 1,-1 0 0,0 0-1,0 1 1,0 1 0,0-1 0,-14 5-1,18-4-181,-1 0 0,0 0 0,1 1 0,0-1-1,-1 1 1,1 0 0,0 0 0,0 1 0,1-1 0,-1 1-1,-4 5 1,7-7 110,1-1-1,-1 1 0,1 0 1,-1-1-1,1 1 0,-1 0 1,1 0-1,0 0 0,0-1 1,0 3-1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02.97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53 10 7906,'-53'-9'4897,"64"12"-3953,7 1-48,8 0 8,3 1-360,7-3-63,11-2-177,-2 0-112,6-4-160,-4 1-304,-12 1-825,-6-4-567,-9 3 1984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03.26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0 134 4769,'44'4'1640,"-42"-3"-1599,-1 0-1,1 0 1,-1 0-1,1 0 1,-1 0-1,1 0 1,-1 0-1,0 0 1,0 0-1,1 1 1,-1-1-1,0 0 1,0 1-1,0-1 1,-1 1-1,1-1 1,0 1-1,0 0 1,-1-1-1,1 1 1,-1 0-1,0 0 1,1 1-1,1 4 21,6 23 16,-2 0 0,0 1 0,1 58 0,4 22-7,-4-193 508,-4 44-587,0 1 1,16-64 0,-14 83-43,0 0 0,1 1 0,1 0 0,1 0 0,0 0-1,1 1 1,17-23 0,-23 35 52,1-1 0,0 1 0,1 0 1,-1 0-1,0 0 0,1 1 0,0-1 0,0 1 0,0 0 0,0 1 0,1-1 0,-1 1 0,1 0 0,6-2 0,-8 4 22,0-1-1,0 1 1,0 0 0,0 0 0,0 0-1,0 1 1,0-1 0,0 1 0,-1 0-1,1 0 1,0 0 0,0 1 0,-1-1-1,1 1 1,-1 0 0,1 0 0,-1 0-1,0 0 1,1 1 0,-1-1 0,2 4-1,3 2 30,-2 0 0,1 0-1,-1 1 1,0-1-1,-1 1 1,0 1-1,5 12 1,0 6 157,8 36 0,-15-46-405,2 0 0,0 0 0,1-1 0,1 1 0,1-1 0,12 20 0,-10-25-1366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03.30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5169,'9'2'2545,"2"-1"-145,0 25-1520,-2 6 201,-3 16 151,-3 8-152,-1 0-368,4 0-280,-5-9-400,7-5-296,2-15-800,0-3-280,2-13-617,-5-10 1769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03.65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107 9 6489,'-4'0'448,"0"0"-1,1 1 0,-1 0 0,0-1 0,0 1 0,0 0 1,0 1-1,1-1 0,-1 1 0,1 0 0,-1-1 0,1 2 1,-1-1-1,1 0 0,-3 3 0,2-1-224,0 1-1,0-1 1,0 1 0,1-1-1,0 1 1,0 0 0,0 1 0,0-1-1,-3 10 1,5-10-183,-1 0 0,0 0 0,1 0 0,0 1 1,0-1-1,1 0 0,0 0 0,0 1 0,0-1 0,0 0 0,1 1 1,0-1-1,0 0 0,0 0 0,1 0 0,-1 0 0,1 0 0,1 0 1,-1 0-1,1 0 0,-1-1 0,1 1 0,6 5 0,-1-3-3,0 0-1,0-1 1,1-1 0,0 0-1,0 0 1,13 5 0,59 16 56,-25-9-65,-55-17-28,1 1 0,0 0 0,-1-1 1,1 1-1,0 0 0,-1 0 0,1 0 0,-1 0 1,1 0-1,-1 0 0,2 2 0,-3-3 0,1 0-1,-1 1 1,0-1-1,0 0 0,0 1 1,0-1-1,0 0 1,0 1-1,0-1 1,1 0-1,-1 1 1,0-1-1,0 0 0,0 1 1,0-1-1,-1 1 1,1-1-1,0 0 1,0 1-1,0-1 0,0 0 1,0 1-1,0-1 1,0 0-1,-1 0 1,1 1-1,0-1 1,0 0-1,0 1 0,-1-1 1,1 0-1,0 0 1,-1 1-1,-4 2-16,1 0 0,-1 0 0,0-1 1,0 1-1,-8 2 0,2-1-27,-4 2-2,-1 0 0,1 0-1,-1-2 1,0 0-1,0-1 1,0 0 0,0-2-1,-20 1 1,34-2 44,0-1 1,-1 1-1,1 0 1,0 0-1,0-1 0,0 0 1,0 1-1,0-1 1,0 0-1,0 0 0,0 0 1,0 0-1,-2-2 1,3 2 1,0 0 0,0 0 0,0 0 0,0-1 0,1 1 0,-1 0 1,0 0-1,1 0 0,-1-1 0,1 1 0,0 0 0,-1-1 0,1 1 1,0-1-1,0 1 0,0 0 0,0-1 0,0 1 0,0-1 0,0 1 1,0 0-1,1-1 0,-1 1 0,1-2 0,1-3 0,1 0-1,-1 0 0,1 0 0,0 0 1,1 0-1,-1 1 0,1 0 1,1-1-1,8-7 0,52-43 16,-35 32-16,-5 4-158,-1-1 1,-1-1 0,-2-1-1,33-44 1,-53 65 54,11-19-681,-12 21 714,0-1-1,0 1 1,0-1 0,1 1-1,-1-1 1,0 1 0,0-1 0,0 0-1,0 1 1,0-1 0,0 1 0,0-1-1,0 1 1,0-1 0,0 1 0,0-1-1,0 0 1,-1 1 0,1-1-1,0 1 1,0-1 0,0 1 0,-1-1-1,1 1 1,0-1 0,-1 1 0,1 0-1,0-1 1,-1 1 0,1-1 0,-1 1-1,0-1 1,-9-3 14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03.99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127 0 7017,'47'52'5045,"-27"-32"-4416,32 44-1,-41-48-423,-1 0-1,-1 0 1,0 1 0,-1 1-1,-1-1 1,-1 1 0,0 0 0,-1 0-1,3 23 1,-5-6 95,-1 0 0,-6 64 0,2-78-242,-1-1 0,-1 0 0,-1 0 0,0 0 0,-2-1 0,-10 23 0,15-39-53,0 1 0,0 0 1,0-1-1,0 0 1,-1 1-1,1-1 0,-1 0 1,0-1-1,0 1 1,0 0-1,0-1 0,-4 3 1,5-4-8,0 0 0,-1 0 0,1-1 0,0 1 0,-1 0 0,1-1 0,0 0 0,-1 0 0,1 1 0,-1-1 0,1-1 0,0 1 0,-1 0 0,1 0 0,0-1 0,-1 0 0,1 1 0,0-1 0,-1 0 0,1 0 0,-4-3 0,-5-3-125,0 0 0,1-2-1,0 1 1,0-1 0,1-1-1,0 0 1,-10-13-1,-3-9-998,-23-42-1,10 9-721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04.42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24 5937,'34'-6'3625,"26"1"200,11 5-2457,14 3-240,4-3-583,3 2-497,4-5-1041,-9-12-887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05.95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158 169 7058,'2'27'1959,"0"-7"-1335,-1 0 1,0 0 0,-2 0-1,-5 34 1,-42 146 1952,17-81-1704,-21 135 255,27-120-402,47-304-536,-5 27-262,6-25-93,24-142-562,-42 277 654,3 1 1,1 0-1,1 1 0,23-49 0,-31 75 70,0 1 1,0 0-1,1 0 0,0 0 0,0 1 0,6-7 0,-8 9 5,-1 1-1,1-1 0,-1 1 0,1 0 0,0 0 0,-1-1 0,1 1 0,0 0 0,-1 0 0,1-1 0,0 1 0,0 0 0,-1 0 0,1 0 0,0 0 0,-1 0 0,1 0 1,0 0-1,-1 1 0,1-1 0,0 0 0,-1 0 0,1 0 0,0 1 0,-1-1 0,1 0 0,0 1 0,-1-1 0,1 0 0,-1 1 0,1-1 0,-1 1 0,1-1 0,-1 1 1,1-1-1,-1 1 0,1-1 0,-1 1 0,0 0 0,1-1 0,-1 1 0,0 0 0,1-1 0,-1 2 0,10 16 138,-2 1-1,13 35 1,6 16 221,-11-38-91,1-2 0,2 0 0,43 53 0,83 73 521,-19-22-490,-107-112-268,-9-12-25,-1-1 0,0 2 0,-1-1 0,0 1 0,-1 0 0,0 1 0,-1 0 0,8 20 0,-14-31-7,0-1 0,0 1 1,0 0-1,0-1 0,0 1 1,0 0-1,0 0 0,0-1 1,0 1-1,0 0 0,0-1 1,0 1-1,0 0 0,-1-1 1,1 1-1,0 0 0,0-1 1,-1 1-1,1 0 0,-1-1 1,1 1-1,0-1 0,-1 1 1,1-1-1,-1 1 0,0-1 0,1 1 1,-1-1-1,1 0 0,-1 1 1,0-1-1,0 1 0,-27 7 6,16-6 0,-98 25 14,-115 30-22,13 14-22,184-57-44,0 0 0,1 1 0,-28 22 0,29-16-492,26-21 489,-1 1 0,0-1-1,0 1 1,1 0-1,-1-1 1,0 1 0,1-1-1,-1 1 1,1 0 0,-1 0-1,1-1 1,-1 1-1,1 0 1,-1 0 0,1 0-1,0-1 1,0 1-1,-1 0 1,1 0 0,0 0-1,0 1 1,15-3-2247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06.30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 6449,'83'23'3257,"-70"35"-320,1 9-1737,-1 6-488,-6 1-32,-5-2-416,2 3-88,1-8-88,1-7-96,3-10-384,-6-4-248,-3-25-832,-1-4-281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06.63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0 367 9402,'13'-15'3705,"23"-12"-2361,9-5-520,19-3-56,8-1-271,15 0-329,6-1-80,-4 1-88,-6 4-104,-20-1-369,-12 8-407,-24 12-1088,-9 4-281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06.97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1 154 5105,'5'4'2729,"15"-4"47,16-6-1407,19-12-481,10-5-112,9 3-472,-1-6-192,-10 3-552,-7-1-400,-23 6-617</inkml:trace>
  <inkml:trace contextRef="#ctx0" brushRef="#br0" timeOffset="1">129 508 8122,'15'5'3160,"12"10"-2167,7-6-89,3-6-40,-5-1-232,8-13-312,5-5-56,3-13-144,6 2-152,0-4-544,-1 4-448,-6 1-968,-2 1-81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07.32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1 153 7962,'29'-7'4329,"10"-2"-257,16-6-3207,-1-5-17,-5 2-576,2-2-272,-4-2-440,-7 6-440,-9 2-1201,-8 3-327</inkml:trace>
  <inkml:trace contextRef="#ctx0" brushRef="#br0" timeOffset="1">28 524 10610,'34'-12'4217,"42"-17"-2304,10-8-1905,4 8-865,-8-5-847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08.53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79 0 7386,'-78'55'3576,"103"-48"-255,29-2-2737,6 2 48,2-10-152,9 1-240,-6-3-680,-2-6-584,-8-7 3385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0:02.35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6609,'16'3'2529,"23"3"-1641,9-6-672,14-2-120,2-2 48,-5 2-16,-1 2-16,-3 0-32,-5 4-136,-4-4-520,-5-2-472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03.59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1 340 3953,'100'-118'1760,"-85"100"-581,24-34-1,-35 44-1001,-1 1 0,1-1 0,-1 0 0,2-14 0,-3 16-118,-1-1-1,1 0 0,-2 0 1,1 0-1,-1-13 1,0 17-55,-1 1 1,1 0 0,0 0 0,-1 0 0,1 0 0,-1 0-1,1 0 1,-1 0 0,0 0 0,0 0 0,0 0 0,0 0-1,0 0 1,-1 0 0,1 1 0,-1-1 0,1 0 0,-1 1-1,1-1 1,-1 1 0,0 0 0,-2-2 0,3 3 0,0 0 0,0 0 0,0 0 0,-1-1 0,1 1 0,0 1 0,0-1 0,0 0 0,0 0 0,-1 0 0,1 1 0,0-1 0,0 0 0,0 1 0,0-1 0,0 1 0,0-1 0,0 1 0,0 0 0,0 0 0,0-1 0,0 1 0,0 0 0,0 0 0,0 0 0,1 0 0,-2 1 0,-20 31 200,6-3 315,2 0 0,-21 60-1,31-75-366,0-1 0,1 1 0,0 0 1,2 0-1,0 0 0,0 0 0,1 0 0,5 30 0,-4-41-151,0 0 1,0 0 0,0-1 0,0 1-1,1 0 1,0 0 0,0-1-1,0 1 1,0-1 0,1 0-1,-1 1 1,1-1 0,0 0 0,0-1-1,5 6 1,-5-7-76,0 1 1,0-1-1,-1 1 1,1-1-1,0 0 1,0 0-1,0 0 1,1 0-1,-1-1 1,0 0-1,0 1 1,0-1-1,0 0 1,1 0-1,-1-1 1,0 1-1,0-1 1,0 1-1,0-1 0,0 0 1,4-2-1,20-13-1359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09.17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20 185 7490,'21'-27'2477,"2"1"1,38-36 0,-51 54-2223,-1 1 1,1 0-1,0 1 0,1-1 1,0 2-1,0 0 0,0 0 1,0 1-1,1 0 0,22-3 1,-14 5-63,-1 0 1,0 2 0,1 0-1,-1 2 1,1 0 0,-1 1-1,0 1 1,0 1-1,-1 0 1,1 1 0,-1 1-1,19 11 1,-23-11-137,-1 1 0,1 0 0,-2 1 1,1 0-1,-1 1 0,-1 0 0,0 1 0,0 1 0,-1-1 0,0 2 1,-1-1-1,-1 1 0,0 1 0,-1-1 0,10 25 0,-14-27-38,-1 0-1,0 0 1,-1 0-1,0 0 1,0 0-1,-2 0 1,1 0-1,-1 0 1,-1 0-1,-4 17 1,-1-1 9,-2-1 1,-1-1-1,-14 29 1,-1-9-23,-1-2 1,-2-1 0,-63 74 0,37-58-95,-110 91 1,152-140 43,0 0 0,0 0 1,-1-1-1,0-1 1,-1 0-1,1-1 0,-25 8 1,34-13 22,-1 0 0,0 0 0,0 0 0,0-1 0,0 0 0,0 1 0,1-2 0,-1 1 0,0-1 0,0 1 0,0-1 0,1-1 0,-1 1 0,0-1 0,1 1 0,-1-1 0,1-1 0,0 1 0,-1-1 0,1 1 0,0-1 0,1 0 0,-1-1 0,1 1 0,-1-1 0,1 1 0,-4-6 0,5 6 18,0-1 0,0 1 0,0 0 0,0-1 0,0 1 0,1-1 0,-1 0 0,1 1 0,0-1 0,0 0-1,1 0 1,-1 0 0,1 0 0,0 1 0,0-1 0,0 0 0,0 0 0,1 0 0,-1 0 0,1 0 0,0 1 0,0-1-1,1 0 1,-1 1 0,1-1 0,0 1 0,0-1 0,0 1 0,0 0 0,5-6 0,2-1-3,1 1 0,0 0 0,0 0 0,1 1 0,0 0-1,0 1 1,25-11 0,-14 9 8,0 0 0,0 2-1,1 1 1,0 0-1,1 2 1,-1 1 0,1 0-1,42 2 1,5 7-187,110 21 0,0 2-3346,-119-23 1624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10.48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 1 12771,'-3'50'4761,"5"-57"-3081,5 2-1160,4 3-40,0 2-56,-1 0-304,3 0-128,2 0-576,-6 0-392,2-6-1656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11.61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6809,'6'5'2753,"1"13"-1145,2 9-431,4 15 351,1 12 32,3 12-399,-5 6-249,-1 11-408,-4 1-200,-3-1-192,2-5-40,-1-18-248,0-13-160,-3-20-672,4-7-449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11.94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0 7946,'9'6'3320,"14"19"-1719,1 10-217,1 23 40,-7 5-223,-5 20-345,-6 4-120,-1 9-240,1-1-80,-2-14-256,1-12-192,-6-31-656,0-5-232,0-26-985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12.29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91 8242,'103'-19'6270,"-26"13"-5844,88 3-1,-141 4-153,0-1 0,-1-2-1,1 0 1,0-2-1,41-11 1,-35 6 39,-8 2-54,37-16-1,-55 22-237,-4 7 54,-5 5 59,0 0 0,0-1 0,-1 1 0,-7 9 0,-5 10 214,-30 56 608,5 3 0,-55 158 0,65-132-676,-17 49-307,39-125-2050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13.82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8 5521,'3'-4'2889,"10"1"-185,3 3-871,10 7-337,4 6 24,12 14-399,2 4-273,10 5-344,4 7-192,-4-3-152,4 4-136,-9-10-424,-7 1-296,-10-8-1041,-13-9-439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14.15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343 1 9642,'-9'12'3817,"-23"19"-2345,1 11-520,-20 12-143,-1 8-201,4 3-320,1-3-216,11-12-504,11-8-553,14-22-1351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14.49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0 5649,'2'26'3185,"7"33"120,4 12-1609,5 27-544,4 14-8,-8 12-391,-5 1-265,-3-24-312,-1-18-120,1-30-296,6-20-208,6-23-577,-1-10-479,1-18 5537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14.82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29 85 7666,'-9'41'4471,"-8"80"0,15-93-3736,2 0 1,0 1-1,10 54 0,-7-68-709,1 1-1,0-1 0,1 0 1,1-1-1,0 1 1,1-1-1,0 0 1,12 15-1,-11-19 42,-1-1 0,2 0 0,-1-1 0,2 1 1,-1-2-1,1 1 0,0-1 0,0-1 0,1 0 0,0 0 0,19 6 0,-19-8-77,1 0-1,-1-1 1,1-1-1,0 0 1,0 0 0,0-2-1,0 1 1,-1-1-1,1-1 1,0 0-1,0-1 1,0 0 0,-1-1-1,1 0 1,-1-1-1,0 0 1,0-1-1,0 0 1,0-1 0,-1 0-1,0 0 1,0-1-1,-1-1 1,0 0-1,0 0 1,-1 0 0,0-1-1,0 0 1,-1-1-1,0 0 1,-1 0 0,0 0-1,-1-1 1,0 0-1,-1 0 1,0 0-1,3-15 1,-4 10-42,-1 1 1,-1-1-1,0 1 0,-2-1 1,1 1-1,-2-1 1,0 1-1,-1 0 0,0 0 1,-2 0-1,1 0 0,-2 0 1,0 1-1,0 0 1,-2 0-1,0 1 0,0 0 1,-1 0-1,-1 1 0,-15-16 1,11 14-71,0 1 0,-1 0 0,0 1 0,-1 1 0,-1 0 1,1 1-1,-2 1 0,1 0 0,-1 2 0,0 0 0,-1 1 0,0 1 1,0 0-1,0 2 0,-36-3 0,49 6-83,1 0 0,-1 0 0,0 0 1,1 1-1,-1 0 0,1 0 0,-1 0 0,1 1 0,0 0 0,-1 0 0,1 0 1,-8 6-1,-3 9-1898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15.15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0 329 8250,'27'-6'3649,"19"-3"-1801,8-3-1208,0 1-80,3 4-760,-5-1-416,-8 6-1088,-15 2 1088</inkml:trace>
  <inkml:trace contextRef="#ctx0" brushRef="#br0" timeOffset="1">566 1 7962,'3'16'3272,"-3"31"-1807,0 6-673,2 16-112,-4 1-304,2-4-416,-7-7-328,5-13-688,6-10-337,1-25 4034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03.93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0 274 6025,'16'-6'391,"-11"4"-216,1 0-1,0 0 1,0 0-1,0 1 1,0-1 0,8 1-1,-12 1-141,0 0 0,-1 0 0,1 0 0,0 1 0,0-1 0,-1 1 0,1 0 0,0-1 0,0 1 0,-1 0 0,1 0 0,-1 0 0,1 0 0,-1 0 0,1 0 0,-1 0-1,0 1 1,0-1 0,0 0 0,1 1 0,-1-1 0,0 1 0,-1-1 0,1 1 0,1 3 0,31 74 887,-25-57-668,1 0 1,0-1-1,2 1 1,0-2 0,25 33-1,-43-77 873,0 6-1064,1 0 0,0 0 1,2-1-1,0 0 0,1 0 1,1 0-1,0 0 0,2 0 1,0 0-1,1 0 0,4-20 0,-3 27-117,1 0 0,1-1-1,0 2 1,0-1-1,1 0 1,1 1-1,0 0 1,0 0-1,1 0 1,1 1 0,0 0-1,0 1 1,1 0-1,0 0 1,0 1-1,1 0 1,18-11 0,-13 10-579,1 0 1,1 2 0,25-9 0,8 1-1554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15.52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209 158 8586,'-9'4'655,"0"0"1,0 1-1,1 0 1,-1 0-1,1 1 1,0 0-1,1 0 1,-1 1-1,-9 12 1,14-15-569,0 0 0,0 0-1,1 1 1,-1-1 0,1 1 0,0 0 0,0 0 0,1 0 0,0 0 0,0 0 0,0 0 0,0 0 0,1 0 0,0 0 0,0 1 0,0-1 0,0 0 0,1 0 0,2 10 0,1-4 25,0 0 1,1 0-1,0-1 0,1 0 1,0 0-1,0 0 1,1 0-1,1-1 1,-1 0-1,18 14 1,-6-6-23,1-2-1,1 0 1,45 24 0,-58-35-84,0 0-1,0 0 1,1 0 0,-1-1 0,1 0 0,0-1-1,0 0 1,14 1 0,-13-4-13,-16-3-40,-22-2-63,-16 5-105,0 2 1,0 2-1,0 2 0,1 2 0,-47 14 1,75-17 158,12-3 44,-1 0 0,1 0 0,0 0 0,0 0 0,0-1 1,-1 1-1,1-1 0,0 0 0,-1 0 0,1 0 0,-6-1 0,9 1 12,0 0-1,0 0 1,0-1 0,0 1 0,0 0 0,-1 0-1,1 0 1,0 0 0,0 0 0,0 0-1,0 0 1,0 0 0,0-1 0,-1 1 0,1 0-1,0 0 1,0 0 0,0 0 0,0 0-1,0 0 1,0-1 0,0 1 0,0 0-1,0 0 1,0 0 0,0 0 0,0-1 0,0 1-1,0 0 1,0 0 0,0 0 0,0 0-1,0-1 1,0 1 0,0 0 0,0 0 0,0 0-1,0 0 1,0-1 0,0 1 0,0 0-1,0 0 1,0 0 0,1 0 0,-1 0 0,0 0-1,0-1 1,0 1 0,0 0 0,0 0-1,0 0 1,1 0 0,-1 0 0,0 0-1,0 0 1,0 0 0,0 0 0,1-1 0,11-10-7,1 0 0,0 1 1,1 0-1,0 1 0,22-11 0,-9 5-20,13-8-84,6-3 10,0-2 0,64-53 0,-99 72 17,-1 0 0,0-1 0,0 0 0,-1-1 0,-1 0 0,1 0 0,-2-1 0,0 0 0,0 0 0,-1-1 0,-1 0 0,0 0 0,0 0 0,4-27 0,-8 34-85,0-1 0,-1 1 0,1-1 0,-1 0 0,-1 1 0,1-1 0,-1 0-1,0 1 1,-1-1 0,0 1 0,0 0 0,0-1 0,-1 1 0,1 0 0,-2 0 0,-3-7 0,-28-25-1501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16.12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398 1 8114,'-15'19'1719,"-18"31"1,32-49-1630,1 0 0,-1 0 0,1 0 0,-1 0-1,1 0 1,-1 1 0,1-1 0,0 0 0,0 0 0,0 0 0,-1 0-1,1 1 1,0-1 0,0 0 0,1 0 0,-1 0 0,0 0 0,0 1-1,1-1 1,-1 0 0,0 0 0,1 0 0,-1 0 0,1 0 0,0 1 0,0 0 12,16 36 1091,21 72 1,-17-48-624,-6-17-203,-1 0-1,-2 1 1,-3 1 0,6 59-1,-14-88-217,-1 1-1,-1 0 1,-1 0-1,0-1 1,-9 33-1,7-38-58,-1-1 1,0 1-1,-1-1 0,0 0 0,-1-1 0,0 1 0,0-1 1,-2-1-1,-8 11 0,11-15-57,-1 0 0,1-1 0,-1 1-1,0-1 1,0-1 0,-1 1 0,1-1 0,-1-1 0,0 1-1,0-1 1,0-1 0,-1 0 0,1 0 0,0 0 0,-1-1 0,0 0-1,-15-1 1,13-1-37,1 0 0,-1-1 0,1 0 0,-1 0 1,1-2-1,0 1 0,0-1 0,1 0 0,-1-1 0,1 0 0,0-1 0,0 0 0,1 0 0,-9-8 0,8 5-212,0-1 0,1 0 0,0-1 0,0 1 0,1-1 0,1-1 0,-1 1 1,2-1-1,0 0 0,0-1 0,1 1 0,1-1 0,0 0 0,-1-16 0,0-43-2033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16.48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9 10298,'15'-3'5001,"3"-3"-1664,24 8-2009,8 5-79,17-1-625,13 1-120,13-5-568,1-4-344,7-5-873,1-2-927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26.2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98 1 5721,'-98'20'2193,"104"-22"-1289,5 0-144,10 4 112,7 2 0,15-3-255,8-1-185,7 0-248,5 4-112,-3-2-400,-4-2-385,-9-2-999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26.5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6473,'9'2'2417,"7"10"-1377,13 10-352,17 20 296,3 18 137,-2 28-289,-4 12-176,-19 11-432,-13-8-72,-13-9-120,-16-9-168,-8-16-272,-3-4-280,-9-17-528,-9-9-217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26.9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80 1 9578,'-20'74'3625,"-18"51"-2385,18 7-872,19 4 56,31 0-96,21-5-176,29-25-768,9-22-440,1-39-1024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27.26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46 8786,'41'-45'3009,"-12"45"-2593,15 2-544,1-2-40,2 2-697,0 1-575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27.6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 11042,'23'0'3569,"31"4"-3801,4-4-264,13-5-936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28.6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6761,'1'2'3288,"5"6"-1980,12 216 1939,-16-173-2690,4 131 720,8 171 380,-13-341-1628,-2-7 81,2 0 0,-1 1 0,1-1-1,-1 0 1,1 0 0,3 9 0,-3-13-86,-1-1-1,1 1 0,-1 0 0,0 0 1,1-1-1,0 1 0,-1 0 0,1-1 1,-1 1-1,1-1 0,0 1 0,-1-1 1,1 1-1,0-1 0,0 1 0,-1-1 1,1 0-1,1 1 0,0-1-6,-1 0 1,1 0-1,0 0 0,-1 0 0,1 0 0,0 0 1,-1 0-1,1-1 0,0 1 0,-1-1 0,1 1 1,2-2-1,41-18 20,-17 7-902,53-16-1,-39 19-1974,53-6-1,-51 11 2035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28.93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87 1 6065,'-5'2'265,"1"0"-1,0 1 1,-1-1-1,1 1 1,0 0-1,1 0 1,-1 1-1,0-1 1,1 1-1,0-1 1,0 1-1,0 0 1,0 1-1,1-1 1,-1 0-1,-2 9 1,0-1-36,1 0 1,0 0-1,1 0 1,0 0-1,-1 18 1,3-19-64,1 0 1,0 0 0,0 1-1,1-1 1,1 0 0,-1 0-1,7 20 1,-6-27-114,-1 0-1,1-1 1,0 1-1,0 0 1,0-1-1,0 0 1,1 0-1,-1 1 1,1-1-1,0-1 1,0 1 0,0 0-1,0-1 1,0 1-1,1-1 1,-1 0-1,1 0 1,-1 0-1,1-1 1,0 1 0,0-1-1,0 0 1,0 0-1,7 0 1,-3 0 7,-1 0 0,0-1 1,0 0-1,1-1 0,-1 0 1,0 0-1,0 0 0,0-1 1,0 0-1,0 0 0,0-1 0,7-4 1,-11 5-54,1 0 0,-1-1 0,1 1 0,-1-1 0,0 0 0,0 0 0,0 0 1,0 0-1,-1-1 0,1 1 0,-1-1 0,0 0 0,0 1 0,0-1 0,-1 0 0,1 0 0,-1 0 1,0 0-1,0 0 0,0-1 0,0-7 0,-1 1-50,-1 1 0,0-1-1,0 1 1,-1-1 0,0 1 0,-8-20-1,7 23-139,0 0-1,0 0 0,0 0 0,-1 0 0,0 1 1,0 0-1,-1 0 0,0 0 0,0 0 0,-8-6 0,12 11 84,0 1-1,0-1 1,0 0-1,0 1 1,0-1 0,0 1-1,0-1 1,0 1-1,0 0 1,0-1-1,0 1 1,0 0-1,-1 0 1,-11 3-1573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04.27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165 0 5481,'-11'9'1071,"0"1"-1,-15 17 1,10-7-698,0 0 1,2 2 0,0 0-1,-10 24 1,17-32-221,2-1 0,0 1-1,0 0 1,-4 28 0,8-37-127,1-1 0,0 1 0,0 0 0,0-1 0,0 1 0,1-1-1,-1 1 1,4 8 0,-4-11-20,1 0 0,0 0 0,0-1 0,0 1-1,1 0 1,-1 0 0,0 0 0,1-1 0,-1 1-1,1-1 1,-1 1 0,1-1 0,0 0 0,0 1-1,-1-1 1,1 0 0,0 0 0,0 0 0,3 0 0,0 1-2,-1-2 0,1 1 0,-1 0 0,1-1 0,0 0 0,-1 0 0,1-1 0,0 1 0,-1-1 0,1 0 0,0 0 0,-1 0 1,0-1-1,1 1 0,-1-1 0,0-1 0,0 1 0,0 0 0,0-1 0,5-4 0,3-3-2,0 0 0,-1-1 0,0-1-1,15-21 1,-10 11-24,-1-2-1,-1 0 0,-1-1 0,-2 0 1,0-1-1,12-46 0,-25 98 68,0 0 0,2 0 0,1 1 0,6 33 0,-2-22 83,-2 1 0,-2-1 0,-4 51 0,1-77-110,0-1-1,-1 0 1,0 1 0,-1-1 0,-1 0 0,1-1 0,-2 1 0,-6 9 0,11-17-70,-1 0 1,0-1 0,0 1 0,0-1-1,0 1 1,0-1 0,-1 0 0,1 0-1,-1 0 1,1 0 0,-1 0 0,0 0-1,0-1 1,0 0 0,0 1 0,0-1-1,0 0 1,0 0 0,0-1-1,0 1 1,-1-1 0,1 1 0,0-1-1,0 0 1,-1 0 0,1-1 0,0 1-1,0-1 1,0 1 0,-1-1 0,1 0-1,0 0 1,-3-2 0,-18-11-1352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29.2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155 31 8778,'5'-5'376,"15"-18"1644,-20 23-2010,0 0-1,0 0 0,0 0 0,0 0 1,0 0-1,0 0 0,0 0 1,0 0-1,0-1 0,0 1 0,0 0 1,0 0-1,0 0 0,0 0 1,0 0-1,0 0 0,0 0 1,0 0-1,0 0 0,0 0 0,0-1 1,0 1-1,0 0 0,0 0 1,0 0-1,0 0 0,-1 0 0,1 0 1,0 0-1,0 0 0,0 0 1,0 0-1,0 0 0,0 0 1,0 0-1,0 0 0,0 0 0,0 0 1,-1 0-1,1 0 0,0 0 1,0 0-1,0 0 0,0 0 0,0 0 1,0 0-1,0 0 0,0 0 1,0 0-1,-1 0 0,1 0 1,0 0-1,0 0 0,0 0 0,0 0 1,0 0-1,0 0 0,0 0 1,0 0-1,0 0 0,0 0 0,0 1 1,0-1-1,-1 0 0,-17 8 185,-4 2 8,2 1-1,-35 26 1,50-34-142,0 1 1,0 0-1,0 0 0,1 0 1,0 1-1,0 0 1,0 0-1,1 0 0,-1 0 1,1 0-1,0 1 0,1-1 1,-1 1-1,1 0 1,-3 11-1,5-15-25,0 1-1,0-1 1,0 0-1,1 1 1,-1-1 0,1 1-1,-1-1 1,1 1-1,0-1 1,-1 0 0,1 0-1,1 1 1,-1-1-1,0 0 1,0 0 0,1 0-1,-1 0 1,1 0-1,0-1 1,-1 1 0,1 0-1,0-1 1,0 1-1,4 1 1,4 3 110,0-1 0,1 0-1,21 7 1,-21-9-73,-1 1-6,6 1 12,0 1 0,0 0 0,-1 2-1,22 12 1,-34-18-70,0 0 0,-1 1 0,1-1 0,0 1 0,-1-1 0,0 1 0,1 0 0,-1 0 0,0 0 0,0 0 0,2 6 0,-3-7-7,-1 1 0,1-1 0,-1 1 0,0-1 0,1 1 0,-1-1 0,0 1 0,-1-1 0,1 1 0,0 0 0,-1-1 1,1 1-1,-1-1 0,0 0 0,0 1 0,0-1 0,0 0 0,-2 4 0,-2 2-10,0-1-1,-1 1 1,0-1 0,0-1-1,-1 1 1,0-1 0,0 0-1,-14 9 1,2-4-216,-2 0 0,-27 11 0,12-10-822,2-11-422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29.60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9002,'5'29'3201,"6"45"-2585,-4 8 40,-7 12 0,-3-1-208,-3-15-568,5-11-320,2-26-608,3-12-353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29.9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42 8122,'23'0'3384,"30"-3"-1527,10-4-1097,28-3-256,5 0-88,16 6-696,-1-3-576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30.27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482 27 9834,'-10'-7'3796,"-13"0"-3739,17 5 204,-11-1-252,1 0-1,-1 1 0,1 0 1,-1 1-1,1 1 0,-1 1 1,-29 4-1,-121 39-26,87-22-3,78-21 21,0 0 0,-1-1 0,1 1 0,0 0 0,0 0 0,0 0 0,0 0 0,0 0 0,-3 3 0,4-3 1,0 0 0,1-1 0,-1 1 0,1 0 0,-1 0 0,1 0 0,0 0 0,-1-1 0,1 1 0,0 0 0,-1 0 0,1 0 0,0 0 0,0 0 1,0 0-1,0 0 0,0 0 0,0 0 0,0 0 0,0 0 0,1 1 0,-1 0 24,1 2 9,1 10 8,2 19 92,0 1 1,-3 49-1,-9 38 380,0 43-80,8-137-285,1 0-1,2 0 1,11 51 0,-12-69-63,1 0 0,0 0 0,0-1 0,1 0 0,0 1 0,8 12-1,-9-18-31,-1 0-1,1 0 0,0 0 0,0 0 0,1 0 0,-1-1 0,0 1 0,1-1 0,0 0 1,-1 0-1,1-1 0,0 1 0,0-1 0,0 0 0,0 0 0,7 1 0,15 0 124,0-2-1,0-1 0,-1-1 0,1-1 0,27-7 0,-27 5-183,-19 4-41,14-3-553,1 0 0,-1-1 1,25-10-1,-31 5-1401,-13-2-190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30.60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33 11723,'43'-7'4152,"31"0"-3327,28 0-1250,5 5-479,-2-7 4929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33.1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55 22 6601,'-54'6'2529,"59"-8"-1481,8-2-296,11 1 57,6 1-25,14-2-360,-1 1-144,3 1-248,-5-2-216,-3 4-528,-7-2-329,-9 1-999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33.4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24 8810,'10'0'3233,"25"-2"-2281,12 2-728,7-3-104,4-1 16,4 1-312,-8-3-504,-3 1 352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34.0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2 682 7026,'-1'89'2475,"2"-79"-1287,3-15-612,1-14 63,-1-16-147,30-424 1098,-30 325-1450,-3 123 53,3 18 133,0 2-180,35 64 424,91 129-1,-68-110-293,-44-66-117,0 0-1,2-1 1,24 23-1,-37-41-113,0 0 0,1-1 1,0 1-1,0-2 0,0 1 0,1-1 0,0-1 0,0 1 0,0-1 0,0-1 0,1 0 1,0 0-1,15 2 0,-23-5-42,-1 0 1,1 0-1,-1 0 1,0 0-1,1 0 0,-1 0 1,1 0-1,-1-1 1,0 1-1,1-1 1,-1 1-1,0-1 1,0 1-1,1-1 0,-1 0 1,0 1-1,0-1 1,0 0-1,0 0 1,0 0-1,0 0 1,0 0-1,0 0 0,0 0 1,0 0-1,0 0 1,-1 0-1,1-1 1,0 1-1,-1 0 1,1-1-1,-1 1 0,1-3 1,0-2 10,0-1 0,0 0-1,-1 0 1,0 0 0,-1-11 0,-6-27 17,-2 0 0,-21-60 0,2 7-12,27 93-25,-26-133-28,25 126-43,1-1 0,0 1-1,1 0 1,1-1 0,0 1 0,0 0 0,2 0 0,-1 0 0,6-13 0,-7 21-59,1 0 0,-1 0 0,1 1 0,1-1 0,-1 1 0,0-1 0,5-4 0,-5 7 41,-1 0 0,0 0 0,1 0 0,-1 0 0,0 0 0,1 0 0,-1 0 0,1 1 0,0-1 0,-1 1 0,1-1 0,0 1 0,-1-1 0,1 1 0,0 0 0,-1 0 0,1 0 0,0 0 0,-1 0 0,4 1 0,14 5 1800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34.5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 1 7314,'61'42'2792,"-61"-41"-2729,1-1 0,-1 1 0,0-1 0,1 1-1,-1-1 1,0 1 0,1-1 0,-1 1 0,0 0 0,0-1 0,0 1 0,0 0-1,1-1 1,-1 1 0,0-1 0,0 1 0,0 0 0,0-1 0,-1 1-1,1 0 1,0-1 0,0 1 0,0 0 0,0-1 0,-1 1 0,1 0 0,-12 18 452,6-9-301,-5 11 149,2 0 0,0 1 0,2 0 0,-5 23 0,10-35-227,0 1 0,0-1 0,1 0 0,1 1-1,0-1 1,0 1 0,1-1 0,0 0 0,1 1-1,0-1 1,5 14 0,-5-20-97,0 0 0,0 0-1,0 0 1,1-1 0,-1 1 0,1-1 0,0 0-1,0 0 1,0 0 0,1 0 0,-1 0-1,1-1 1,-1 1 0,1-1 0,0 0 0,0 0-1,0 0 1,0-1 0,0 1 0,0-1-1,1 0 1,-1-1 0,0 1 0,1 0 0,-1-1-1,0 0 1,1 0 0,-1-1 0,0 1-1,1-1 1,7-2 0,-7 2-40,1-1 0,-1 1 0,1-1 0,-1 0 0,0-1 0,0 1 0,0-1 1,0 0-1,0 0 0,-1-1 0,1 1 0,-1-1 0,0 0 0,0 0 0,0-1 0,-1 1 0,1-1 0,-1 1 0,0-1 0,-1 0 0,1-1 0,-1 1 1,0 0-1,1-7 0,-2 5-65,0 0 1,-1 0-1,-1 0 1,1 1-1,-1-1 0,0 0 1,-1 0-1,1 0 1,-1 1-1,-1-1 1,1 1-1,-1 0 1,0-1-1,0 1 1,-1 1-1,-8-11 0,4 5-309,-1 1 0,-1 1-1,1-1 1,-2 1 0,1 1-1,-1 0 1,-20-11 0,-9 2-1654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34.9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0 203 8922,'16'20'1951,"47"55"673,-53-65-2485,0 0 1,1 0-1,0-1 0,21 12 1,-29-19-137,-1 0-1,2 0 1,-1-1 0,0 1 0,0-1 0,0 0-1,1 0 1,-1 0 0,1-1 0,-1 1 0,1-1-1,-1 1 1,0-1 0,1-1 0,-1 1 0,1 0 0,-1-1-1,1 1 1,-1-1 0,0 0 0,1 0 0,-1-1-1,0 1 1,0-1 0,0 1 0,0-1 0,0 0-1,0 0 1,0 0 0,-1-1 0,1 1 0,-1-1 0,0 1-1,1-1 1,-1 0 0,0 0 0,-1 0 0,1 0-1,0 0 1,-1 0 0,0 0 0,0-1 0,0 1-1,0 0 1,0-5 0,0-42-68,-2 42 51,1 0 1,0 0 0,0 0-1,1 0 1,0 0 0,3-13-1,-4 21 15,0 0-1,0 0 1,1-1-1,-1 1 0,0 0 1,0 0-1,0 0 0,0 0 1,0-1-1,0 1 1,0 0-1,0 0 0,0 0 1,1 0-1,-1 0 1,0-1-1,0 1 0,0 0 1,0 0-1,0 0 1,1 0-1,-1 0 0,0 0 1,0 0-1,0 0 1,0-1-1,1 1 0,-1 0 1,0 0-1,0 0 0,0 0 1,1 0-1,-1 0 1,0 0-1,0 0 0,0 0 1,1 0-1,-1 0 1,0 0-1,0 1 0,0-1 1,0 0-1,1 0 1,-1 0-1,0 0 0,0 0 1,0 0-1,0 0 1,1 0-1,-1 0 0,0 1 1,0-1-1,0 0 0,8 10-7,-6-8 13,7 10 159,2-1 0,0 0 0,0 0-1,1-1 1,0 0 0,24 14-1,-28-20-34,0 0-1,1 0 1,-1 0-1,1-1 1,0-1-1,0 0 1,0 0-1,0 0 1,0-1-1,0-1 1,0 1-1,18-3 1,-24 2-81,0-1 1,0 0-1,0 1 0,-1-1 0,1 0 1,0-1-1,0 1 0,-1 0 1,1-1-1,-1 1 0,1-1 0,-1 0 1,0 0-1,0 0 0,0 0 1,0 0-1,0-1 0,0 1 1,0 0-1,-1-1 0,1 0 0,-1 1 1,0-1-1,0 0 0,0 1 1,0-1-1,1-4 0,0-8 18,0 0-1,0 0 1,-2 1-1,-1-21 1,1 3-230,0 20-119,1 0 1,0 0-1,4-17 1,-4 25 76,0 1 0,0 0 0,0 0 0,0 0 0,1 0 0,-1 0 0,1 0 1,0 0-1,0 0 0,0 0 0,0 1 0,0-1 0,1 1 0,-1-1 0,1 1 0,0 0 0,3-2 0,18-6-1981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04.62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6425,'15'0'2297,"16"16"-1985,1 4-160,-4 7-8,-1 6-56,-2-4-80,-3-4-72,-4-8-192,-2-6-200,1-15-176,3-11-248,-6-19-145,2-6-727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35.27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292 3 6825,'-7'-1'1199,"0"0"-1,0 0 1,0 1-1,0 0 1,-12 2-1,10 0-1012,0 0 0,0 0 0,1 1 1,-1-1-1,1 2 0,-1 0 0,1 0 0,1 0 0,-1 1 0,0 0 0,1 0 0,-10 11 1,14-14-143,1 1 1,-1 0-1,1 0 1,0 0-1,0 0 1,1 0-1,-1 0 1,1 0-1,-1 0 1,1 1 0,0-1-1,0 1 1,1-1-1,-1 1 1,1-1-1,-1 1 1,1-1-1,0 1 1,0-1 0,1 1-1,-1-1 1,1 1-1,0-1 1,0 1-1,0-1 1,0 0-1,1 1 1,1 3-1,6 7 89,0 0-1,1-1 0,0 0 1,22 21-1,-15-16-40,0-1-42,-1 1 1,-1 1-1,-1 0 0,20 35 0,-31-50-55,-1 1 0,0 0 0,1 1-1,-2-1 1,1 0 0,0 1 0,-1-1 0,0 1 0,-1-1 0,1 1-1,-1-1 1,0 1 0,0-1 0,-1 1 0,0-1 0,0 1 0,0-1 0,0 1-1,-1-1 1,0 0 0,0 0 0,-1 0 0,1 0 0,-1 0 0,0 0-1,-5 6 1,-3-1-149,0 1 0,-1-2-1,0 0 1,0 0 0,-1-1-1,0-1 1,0 0 0,-1 0-1,0-2 1,0 0 0,0 0-1,-1-1 1,-28 3 0,41-6 60,-1 0 0,1-1 1,0 0-1,0 0 0,-1 1 0,1-1 0,-1 0 1,1-1-1,0 1 0,-1 0 0,1-1 1,0 0-1,0 1 0,-1-1 0,1 0 1,0 0-1,0 0 0,0 0 0,0 0 1,0-1-1,0 1 0,0-1 0,1 1 1,-1-1-1,-2-3 0,-6-29 1406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35.6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8802,'11'11'3489,"7"22"-1985,11 7-568,4 14 32,-4 11-279,0 17-489,-7 12-120,-8 0-312,1-3-353,-6-19-703,-7-19-376,-6-21 896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36.01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16 7114,'17'-4'664,"0"0"1,0 1 0,1 0-1,-1 2 1,1 0 0,20 2-1,99 19-2939,-23-2-104,-94-16 2336,0 0 1,0-1-1,-1-1 0,1-1 0,0-1 0,0-1 0,21-6 5544,-45 10-5446,-1 1 1,1-1 0,-1 1-1,1 0 1,0 1-1,0-1 1,-5 4-1,0 1-6,0-1-14,1 1 0,-1 0 0,1 0 0,1 1 0,0 0 0,0 0 0,0 0 0,-6 13 0,7-11 15,-1 1-1,-7 18 0,13-25-35,-1 0 0,1 1 0,0-1 0,0 0 0,0 0 0,0 1 0,1-1 0,0 1 0,0-1 0,1 9 0,-1-12-11,1-1 1,-1 1-1,0 0 0,1 0 1,-1 0-1,1-1 0,-1 1 1,1 0-1,-1 0 1,1-1-1,0 1 0,-1-1 1,1 1-1,0 0 0,-1-1 1,1 1-1,0-1 0,0 0 1,0 1-1,-1-1 1,1 0-1,0 1 0,0-1 1,0 0-1,0 0 0,0 0 1,0 0-1,-1 0 0,1 0 1,0 0-1,0 0 1,0 0-1,0 0 0,0 0 1,0 0-1,-1-1 0,1 1 1,0 0-1,1-1 0,34-14 25,-34 14-29,8-5-26,0 0-1,16-15 0,-21 16 38,0 0 0,1 1 0,-1 0 1,1 0-1,0 0 0,0 0 0,1 1 0,-1 0 0,1 1 0,12-4 0,-18 6 20,1 1 0,0-1 0,0 1-1,0-1 1,0 1 0,-1 0 0,1 0 0,0 0-1,0 0 1,-1 0 0,1 0 0,-1 0 0,1 1-1,-1-1 1,0 0 0,1 1 0,-1-1 0,0 1-1,0 0 1,0-1 0,0 1 0,1 3 0,11 13-394,5-5 389,3-5 3012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36.35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178 341 7194,'21'-3'1651,"-5"1"-988,0 0 0,0 1 0,0 0 0,26 3 0,-37-1-600,0 0-1,0 0 1,0 0 0,-1 1 0,1 0-1,0 0 1,-1 0 0,0 0 0,1 1-1,-1 0 1,0 0 0,0 0 0,-1 0-1,1 1 1,-1-1 0,1 1 0,-1 0-1,0 0 1,3 6 0,0 1 31,-1 0 1,0 0 0,0 0-1,-2 1 1,1 0 0,-2-1-1,1 1 1,-2 0-1,1 1 1,-2-1 0,1 0-1,-2 0 1,0 0-1,0 0 1,-4 14 0,3-18-78,0 0 0,0-1 0,-1 1 1,0 0-1,-1-1 0,0 0 0,0 0 0,0 0 1,-1 0-1,0-1 0,0 1 0,-1-1 0,0-1 1,0 1-1,0-1 0,-1 0 0,0 0 1,1-1-1,-2 0 0,1 0 0,0-1 0,-1 0 1,-11 3-1,10-4 5,0 0 1,0-1-1,0-1 1,0 1-1,0-1 0,0-1 1,0 0-1,0 0 1,0-1-1,1 0 0,-1 0 1,0-1-1,1 0 1,-1-1-1,1 1 0,0-2 1,1 1-1,-1-1 1,1 0-1,0-1 0,-12-11 1,10 8-13,1 0 0,0 0 0,1 0 0,0-1 0,1 0 0,0-1 0,0 1 0,1-1 0,0 0 0,1 0 0,0-1 0,1 1 0,1-1 0,-1 0 0,0-23 0,4 13-11,1 0 0,0 0-1,2 0 1,12-38 0,37-83 38,-20 61 51,-29 71-86,0 1 0,-1-1 0,0 1 0,0-1 1,-2 0-1,2-19 0,-3 29-36,0 0 0,0 1-1,0-1 1,0 0 0,0 0 0,0 1 0,-1-1 0,1 0 0,0 0 0,0 1 0,-1-1-1,1 0 1,-1 0 0,1 1 0,0-1 0,-1 1 0,1-1 0,-1 0 0,1 1 0,-1-1-1,0 1 1,1-1 0,-1 1 0,0-1 0,1 1 0,-1 0 0,0-1 0,-1 1 0,-21-1-731,0 2 3962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36.6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10922,'11'18'3833,"16"33"-3201,2 18-528,-3 20 240,1 10 0,-16 12 1,-8 5-41,-6 4-168,-8-4-112,4-24-408,5-16-257,-2-36-303,4-15-288,6-25-368,-1-9 4632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37.02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38 197 6105,'18'-2'1754,"81"-12"3190,-85 11-4629,-1 0 0,0-1 0,0 0 0,0-1 1,13-7-1,-24 11-298,1 0 1,-1-1 0,1 1-1,-1-1 1,0 0 0,0 0-1,1 1 1,-1-2 0,-1 1-1,1 0 1,0 0-1,0-1 1,-1 1 0,1 0-1,-1-1 1,0 0 0,0 1-1,0-1 1,0 0 0,0 0-1,-1 1 1,1-1-1,-1 0 1,0 0 0,0-5-1,0 4-20,-1 1 1,0-1-1,0 0 0,-1 1 0,1-1 0,-1 1 0,1-1 0,-1 1 1,0-1-1,0 1 0,-1 0 0,1 0 0,-1 0 0,1 1 0,-1-1 0,0 0 1,0 1-1,-5-3 0,2 1 83,1 1 0,-1 1 0,0-1 0,0 1 0,0 0 0,0 0 0,0 1 0,0 0 0,0 0 0,-1 0 0,1 1 0,0-1 1,0 2-1,-1-1 0,1 1 0,0 0 0,0 0 0,0 1 0,-1-1 0,1 1 0,1 1 0,-1-1 0,0 1 0,1 0 0,-1 1 0,1-1 0,0 1 0,0 0 0,0 0 0,1 0 0,0 1 1,-1 0-1,2 0 0,-1 0 0,0 0 0,1 0 0,0 1 0,0 0 0,-3 9 0,0 3 231,1 0-1,0 0 1,1 0 0,1 0 0,1 0-1,0 1 1,2 0 0,0-1 0,1 1-1,1-1 1,0 1 0,10 30-1,-8-36-440,0 0-1,1-1 0,1 0 0,0 0 1,1 0-1,0-1 0,0 0 0,1 0 1,1-1-1,0 0 0,0-1 0,1 0 1,0 0-1,1-1 0,0 0 0,0-1 0,0 0 1,21 8-1,-17-9-1211,32 6 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41.1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6 4577,'-7'-6'8018,"9"28"-7098,14 67 0,-5-35-296,7 13-112,15 8-248,10-1-104,26-3-112,13-10-136,10-21-472,-1-7-360,-14-22-1088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41.6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188 13 5137,'-1'-1'184,"0"0"-1,0 0 1,0 0 0,0 0-1,0 0 1,0 0 0,0 1-1,-1-1 1,1 0 0,0 1-1,-1-1 1,1 1 0,0-1-1,0 1 1,-1 0 0,1-1-1,-1 1 1,1 0 0,0 0-1,-1 0 1,1 0 0,-1 0-1,1 0 1,0 0 0,-1 1-1,1-1 1,0 1 0,-1-1-1,1 1 1,0-1 0,-1 1-1,1-1 1,0 1 0,0 0-1,-2 1 1,-3 4-52,1-1 0,-1 1-1,1 0 1,0 1 0,-5 7-1,8-11 93,-13 21 183,0 0 0,2 0 0,1 1 0,-11 34 0,17-43-287,1 1 1,1 0-1,1 1 0,0-1 1,2 0-1,0 1 0,2 31 1,-1-44-114,1 0 0,0 0 0,0 0 0,0 0 0,0 0 0,1 0 0,0 0 1,0-1-1,0 1 0,1-1 0,-1 0 0,1 1 0,0-1 0,0 0 0,1-1 0,-1 1 0,1-1 1,0 1-1,0-1 0,0 0 0,6 3 0,-4-3-17,0-1-1,-1 0 1,1-1 0,0 1-1,0-1 1,0 0 0,0 0-1,0-1 1,0 0 0,0 0 0,0-1-1,0 1 1,0-1 0,0 0-1,0-1 1,0 0 0,8-3-1,-2-1-150,0 0-1,-1-1 1,0 0-1,-1 0 0,0-1 1,0-1-1,0 0 0,-1 0 1,0-1-1,-1 0 1,0 0-1,-1-1 0,0 0 1,10-23-1,-10 18-45,0 0 0,-1-1 0,-1 1 0,-1-1 0,0-1 0,-1 1 0,-1 0 0,0-1 0,-2 1 0,-1-25 0,1 40 218,0 1-1,0-1 1,0 1 0,0 0-1,0-1 1,-1 1-1,1-1 1,0 1-1,-1-1 1,1 1-1,-1 0 1,1-1-1,-1 1 1,0 0-1,0-1 1,1 1 0,-1 0-1,0 0 1,0 0-1,-2-2 1,3 3 4,0 0 1,-1 0-1,1 1 1,0-1-1,-1 0 1,1 0-1,0 0 1,-1 0-1,1 0 1,0 1-1,-1-1 1,1 0-1,0 0 1,0 1-1,-1-1 1,1 0-1,0 0 0,0 1 1,0-1-1,-1 0 1,1 1-1,0-1 1,0 0-1,0 1 1,0-1-1,-5 21 412,3 7-163,1 0 0,1 1 0,2-1 0,0 0 0,2 0 0,2 0 0,0 0 0,16 41-1,-1-25-993,4-6-425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42.0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90 0 7322,'-9'5'678,"2"1"0,-1-1 0,0 1 1,1 1-1,1 0 0,-1 0 1,-10 14-1,14-16-609,1-1 0,-1 0 0,1 1 0,0 0 0,0-1 0,1 1 0,-1 0 0,1 0 0,0 0 0,1 0 0,-1 0-1,1 0 1,0 0 0,0 0 0,1 0 0,1 9 0,0-5-2,2 1 0,-1-1 1,1 0-1,0 0 0,1 0 0,0 0 0,1-1 0,0 1 0,8 8 0,11 9 201,35 29 1,-20-19 56,-37-34-308,0 1 1,0 0-1,-1 0 1,1 0 0,-1 0-1,1 0 1,-1 1-1,0-1 1,0 1 0,0 0-1,1 4 1,-3-7-27,0 1 0,0 0 0,0-1 0,0 1 0,0 0 0,0 0 1,-1-1-1,1 1 0,0-1 0,-1 1 0,0 0 0,1-1 0,-1 1 0,0-1 0,0 1 1,0-1-1,0 1 0,0-1 0,0 0 0,0 0 0,0 1 0,0-1 0,-1 0 0,1 0 1,0 0-1,-1 0 0,1 0 0,-3 0 0,-10 7-329,0-1 0,-1-1 0,-26 8 0,-13-1 1831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42.5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8138,'6'13'2944,"1"18"-1839,6 10-401,3 23 192,-5 10 24,-2 15-368,-2 5-184,-3-9-232,1-3-16,0-22-336,5-10-248,-1-17-544,5-13-400,1-22-449,-5-11 993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04.96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170 0 3089,'2'7'1912,"2"10"16,-11 19-311,-1 13-33,-12 36 33,4 18-153,0 17-240,-4 1-216,5-14-360,-4-14-231,4-21-273,1-9-88,6-23-360,5-12-297,-3-25-975,-3-14-432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42.9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8794,'6'11'3393,"3"20"-2145,2 9-680,1 12-64,-5-1-120,-5 0-472,6-4-336,-3-11-944,-3-1 376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43.2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140 115 8034,'9'-14'2411,"-4"9"-2034,-1-1 0,-1 0 1,1 0-1,-1-1 0,0 1 1,0-1-1,-1 1 0,0-1 1,0 0-1,1-7 0,-3 13-328,0 0-1,0 0 1,0 0 0,0 0-1,0 1 1,0-1 0,0 0-1,0 0 1,-1 0-1,1 1 1,0-1 0,0 0-1,-1 0 1,1 0 0,0 1-1,-1-1 1,1 0 0,-1 1-1,1-1 1,-1 0-1,0 1 1,1-1 0,-1 1-1,1-1 1,-1 1 0,0-1-1,0 1 1,0-1-1,-1 0 4,0 1-1,0-1 0,0 1 0,-1 0 0,1-1 0,0 1 0,0 0 0,0 0 0,0 1 0,0-1 0,-3 1 0,-4 1 27,0 1 0,0 0 0,0 0 0,-11 7 0,11-5 13,1 0 1,-1 1 0,1 0 0,1 0 0,-1 1 0,1 0-1,-7 8 1,13-13-74,-1 0-1,0 0 0,1 0 0,-1 0 1,1 1-1,0-1 0,-1 0 0,1 1 1,0-1-1,1 1 0,-1-1 0,0 1 1,1-1-1,-1 1 0,1 0 0,0-1 1,0 1-1,0-1 0,0 1 0,0 0 1,1-1-1,-1 1 0,1-1 1,0 1-1,0-1 0,-1 1 0,2-1 1,-1 1-1,0-1 0,0 0 0,4 4 1,-2-2-15,0-1 1,1-1 0,-1 1 0,1 0-1,0-1 1,0 0 0,0 0 0,0 0-1,0 0 1,0-1 0,1 1 0,-1-1 0,0 0-1,1 0 1,-1-1 0,1 0 0,-1 1-1,1-1 1,6-1 0,2-1-37,0 0-1,0 0 1,0-1 0,-1-1 0,17-6 0,-28 9 25,1 0 1,-1 1-1,1-1 1,0 0-1,-1 1 1,1-1-1,0 1 1,0 0-1,-1 0 1,1-1-1,0 1 1,0 0 0,-1 0-1,1 1 1,0-1-1,-1 0 1,1 1-1,2 0 1,-3 0 4,0-1 0,0 1 0,0 0 1,-1 0-1,1 0 0,0-1 0,-1 1 1,1 0-1,-1 0 0,1 0 0,-1 0 0,1 0 1,-1 0-1,0 0 0,1 0 0,-1 1 1,0-1-1,0 0 0,0 0 0,0 0 0,0 2 1,-1 7-3,0 1-1,-1-1 1,0 0 0,-6 18 0,5-20-1,-37 102 19,27-77-330,0 0 0,3 0 0,0 1 1,-8 61-1,18-74-1436,5-9-440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43.5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8074,'8'8'688,"1"0"1,-1 1-1,-1 0 1,0 0-1,0 0 0,8 17 1,-7-12-391,-2 0 0,0 1 0,-1 0 0,4 18 0,-2 9-148,-1 1-1,0 65 1,-6-102-61,-2 124 75,-1-64-110,3-63-52,2 23 62,-2-25-62,0-1 0,0 0 1,0 1-1,0-1 0,0 0 0,1 0 1,-1 1-1,0-1 0,0 0 1,0 1-1,1-1 0,-1 0 1,0 0-1,0 1 0,0-1 1,1 0-1,-1 0 0,0 0 0,1 1 1,-1-1-1,0 0 0,0 0 1,1 0-1,-1 0 0,1 1 1,0-2 1,0 1 0,-1 0 0,1 0 1,0 0-1,0-1 0,-1 1 0,1 0 0,0-1 1,0 1-1,-1-1 0,1 1 0,0-1 1,-1 1-1,1-1 0,-1 1 0,1-2 1,10-12 7,0 0 0,-2-1 1,0-1-1,-1 1 0,0-1 1,7-23-1,8-14-76,-22 50 58,12-25-102,27-42 1,-34 63 98,-1-1 0,1 1-1,0 0 1,1 0 0,0 1 0,0 0 0,0 0 0,1 1 0,13-8 0,-18 11 21,-1 1-1,1 0 0,-1 0 0,1 0 1,-1 0-1,1 0 0,0 0 1,-1 1-1,1-1 0,0 1 1,0 0-1,0 0 0,-1 0 1,1 0-1,0 1 0,0-1 1,3 1-1,-4 0 13,0 1 1,0-1-1,0 0 0,0 0 1,0 1-1,0-1 0,-1 1 1,1 0-1,0-1 1,-1 1-1,0 0 0,1 0 1,-1 0-1,0 0 0,0 0 1,1 3-1,2 6 82,-1 1-1,0 0 1,-1-1-1,0 1 1,-1 0-1,0 17 1,-4 61 183,-1 16-508,5-92-155,0 0 0,1 0 0,0 0 1,1-1-1,6 19 0,7 3-1470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2:43.9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 0 7034,'4'26'2899,"1"36"0,-9 71-1199,1-31-809,2-67-646,1 9 296,7 69 0,-6-102-455,1 0 0,0 0 0,1 0 0,0 0 0,1-1-1,0 1 1,1-1 0,0 0 0,0 0 0,1 0 0,10 12 0,-11-17-69,-1-1-1,1 0 1,0 0-1,0 0 1,0 0-1,1-1 1,-1 0 0,1 0-1,0 0 1,0-1-1,0 1 1,0-2-1,0 1 1,1-1-1,-1 0 1,0 0-1,13 0 1,-10-2-157,-1 1 1,1-2-1,0 1 1,-1-1-1,1 0 1,-1-1-1,0 0 1,0-1-1,0 1 0,0-2 1,0 1-1,11-10 1,-16 12 16,-1 1 1,0-1-1,0 0 0,0 0 1,0 0-1,-1 0 1,1 0-1,0 0 0,-1 0 1,0-1-1,1 1 0,-1-1 1,0 1-1,0-1 1,1-4-1,-4-21 2968</inkml:trace>
  <inkml:trace contextRef="#ctx0" brushRef="#br0" timeOffset="1">0 368 11202,'31'-81'4265,"42"73"-2632,8 1-1905,3 0-417,-14-2 41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26.8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369 300 5025,'-1'-8'530,"-1"1"1,0 0-1,-1 0 0,1 1 0,-1-1 1,-1 1-1,1-1 0,-1 1 1,0 0-1,-1 0 0,1 1 0,-1-1 1,0 1-1,-1 0 0,-6-5 1,3 30 1192,-3 51-530,8-41-890,3-22-234,-111 680 2776,67-492-2538,-66 352-7,106-514-295,0 38 0,12-132-82,90-779 201,-94 821-128,79-387-30,-60 328 33,3 2 1,4 1-1,42-80 1,-57 128-10,-2 1-11,2 1 0,31-42 0,-44 64 20,1 0 0,0 0 0,-1 0 0,1 1 0,0-1 0,0 1 0,0 0 0,0-1 0,1 1 0,-1 0 0,5-1 0,-6 1 1,0 1 0,0 0 0,0 0 1,0 0-1,0 0 0,0 0 0,0 1 0,0-1 1,0 0-1,0 0 0,0 1 0,0-1 1,0 1-1,0-1 0,0 1 0,0-1 0,0 1 1,0-1-1,0 1 0,0 0 0,0 0 1,-1-1-1,1 1 0,0 0 0,-1 0 0,1 0 1,-1 0-1,1 0 0,0 1 0,5 9 14,-1 0-1,-1 1 0,0 0 0,5 21 0,7 66 92,20 320 458,-25-257-380,-6-99-122,50 562 266,-45-548-303,3-1 1,30 97 0,-37-155-35,0 0-1,0-1 1,2 0-1,0 0 1,1-1-1,1 0 1,1-1-1,17 21 1,-26-33-43,1-1 1,0 1-1,-1-1 1,1 1-1,0-1 1,0 0-1,1 0 0,-1 0 1,0-1-1,1 1 1,-1-1-1,1 1 1,-1-1-1,1-1 1,0 1-1,-1 0 1,1-1-1,0 0 1,0 0-1,-1 0 1,1 0-1,0 0 1,0-1-1,-1 0 1,1 1-1,0-2 1,3 0-1,-2-1-159,-1 0 1,1 0-1,-1 0 0,0 0 0,0-1 0,0 0 0,0 0 0,0 0 0,-1 0 1,0 0-1,0-1 0,0 1 0,0-1 0,-1 0 0,0 0 0,0 0 1,0 0-1,1-6 0,0-5-985,-1 1 0,0-31 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27.1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0 474 11242,'22'2'3953,"32"-10"-3313,31-12-168,41-25-15,4-20-105,24-29-368,0-17-464,11-21-361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27.75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10 217 4457,'13'-92'2028,"-13"90"-1904,1 1-1,-1-1 0,0 0 0,1 1 0,-1-1 0,0 1 1,0-1-1,0 0 0,0 1 0,-1-1 0,1 1 1,0-1-1,0 0 0,-1 1 0,1-1 0,-4-9 4061,5 19-3354,-1-7-819,8 50 761,-2 1 0,0 82 0,-18 32 152,5-84-708,-13 111-83,20-193-132,0 1 0,0 0 0,0-1 0,0 1 0,0-1 0,0 1 0,0-1 0,0 1 0,0 0 0,0-1 0,0 1 0,0-1 0,0 1 0,0-1 0,0 1 0,1-1 0,-1 1 0,0-1 0,0 1 0,1-1 0,-1 1 0,0-1 0,1 1 0,-1-1 0,1 1 0,-1-1 0,1 1 0,-1-1 0,1 0 1,-1-1-1,1 1 0,-1 0 0,1 0 0,-1 0 1,1-1-1,-1 1 0,1 0 0,-1-1 0,0 1 0,1 0 1,-1-1-1,0 1 0,1-1 0,-1 1 0,0 0 0,0-1 1,1 1-1,-1-1 0,0 1 0,0-1 0,0 1 0,1-2 1,37-119 122,-14 38-103,25-82-6,44-123 13,-87 273-29,1 0-1,0 0 1,1 1 0,1 0 0,12-16 0,-20 29 5,1-1-1,-1 1 1,1-1-1,-1 1 1,1-1-1,-1 1 1,1 0-1,0 0 1,0 0 0,-1 0-1,1 0 1,0 0-1,0 0 1,0 0-1,0 1 1,2-1-1,-2 1 5,-1 0 0,0 0 0,1 0 0,-1 1 0,0-1 0,0 0 0,1 1 0,-1-1 0,0 1 0,0-1 0,0 1 0,1 0 0,-1-1-1,0 1 1,0 0 0,0 0 0,0 0 0,0 0 0,0 1 0,4 4 34,-1 0-1,-1 1 1,1 0 0,-1-1-1,-1 1 1,1 0 0,2 12-1,4 22 100,-2 1-1,4 67 0,-9 87 167,-4-105-1102,12 97-1,-1-138-1012,3-14-515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28.0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333 10 6657,'0'0'143,"-1"-1"0,1 1-1,0-1 1,0 1-1,0-1 1,0 1-1,-1-1 1,1 1-1,0-1 1,-1 1-1,1 0 1,0-1 0,-1 1-1,1-1 1,0 1-1,-1 0 1,1-1-1,-1 1 1,1 0-1,-1 0 1,1-1 0,0 1-1,-1 0 1,1 0-1,-1 0 1,1-1-1,-1 1 1,0 0-1,0 0 1,-19 1 866,10 2-719,0 2 1,0-1-1,0 1 1,1 1-1,0 0 1,0 0 0,1 1-1,-10 9 1,-2 2 133,2 2 0,-22 28 0,14-12 165,-31 57 1,49-78-505,1-1 0,1 1 0,0 1 1,1-1-1,1 1 0,0 0 0,-2 22 0,6-33-75,0 0 0,0 0 1,1 0-1,-1 0 0,1 0 0,1 0 0,-1 0 0,0 0 0,1 0 0,0-1 0,0 1 0,1-1 0,-1 0 0,1 1 0,0-1 0,0 0 0,0 0 0,1-1 0,0 1 0,-1-1 0,1 0 0,8 6 0,8 2 59,0 0 1,0-1-1,41 14 0,-10-4 133,-36-13-145,1 0 45,28 16-1,-41-21-93,0 0-1,0 0 1,0 1-1,0-1 1,-1 1-1,1-1 0,-1 1 1,1 0-1,-1 0 1,0 0-1,0 0 1,0 1-1,0-1 1,1 5-1,-3-7-65,1 1 0,-1-1 0,0 1 0,1-1 0,-1 1 0,0-1 1,0 1-1,0-1 0,0 1 0,0 0 0,-1-1 0,1 1 0,0-1 0,-1 1 0,1-1 0,-1 1 0,1-1 0,-1 1 1,0-1-1,0 0 0,0 1 0,0-1 0,0 0 0,0 0 0,0 0 0,0 1 0,0-1 0,0 0 0,0-1 0,-1 1 0,1 0 1,-1 0-1,1 0 0,0-1 0,-1 1 0,1-1 0,-1 1 0,1-1 0,-1 0 0,1 1 0,-1-1 0,0 0 0,1 0 1,-1 0-1,1 0 0,-1 0 0,1-1 0,-1 1 0,0 0 0,-2-2 0,-15-10-2221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28.66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93 5713,'16'-10'626,"0"0"0,1 1 0,22-8-1,-38 17-582,0 0 0,0 0 0,0 0 0,0 0 0,0 0 0,-1 1 0,1-1-1,0 0 1,0 0 0,0 1 0,0-1 0,-1 1 0,1-1 0,0 0-1,0 1 1,-1 0 0,1-1 0,0 1 0,-1-1 0,1 1 0,-1 0 0,1-1-1,-1 1 1,1 0 0,-1 0 0,1-1 0,-1 1 0,0 0 0,1 0 0,-1 0-1,0 0 1,0 0 0,0-1 0,0 1 0,1 0 0,-1 1 0,4 44 919,-4-31-578,6 51 837,16 138 1697,-17-179-2647,0 0-1,2-1 0,0 0 1,2 0-1,22 43 0,-5-30-157,-24-34-111,0-1 1,-1 0-1,1 0 0,0-1 1,1 1-1,-1 0 0,0-1 1,0 1-1,1-1 0,-1 0 1,1 0-1,-1 0 0,4 1 1,-5-2-2,0 0 1,0 0-1,0 0 1,0 0 0,0-1-1,0 1 1,0 0-1,0 0 1,0-1-1,-1 1 1,1-1 0,0 1-1,0-1 1,0 1-1,0-1 1,-1 1-1,1-1 1,0 0 0,0 1-1,-1-1 1,1 0-1,-1 0 1,1 0-1,-1 1 1,1-1 0,-1 0-1,1-1 1,12-30 27,-11 25-22,42-169 72,-33 122-76,3 1 0,21-56 0,-30 97-6,1 0 0,0 0 0,13-18 0,-17 26 2,1 1 0,-1 0 0,1 0 0,0 0 0,0 1 0,0-1 0,0 1-1,0-1 1,0 1 0,1 0 0,-1 0 0,1 1 0,-1-1 0,1 1 0,0-1 0,6 0 0,-8 2 1,0 0-1,0 0 0,1 0 1,-1 0-1,0 1 1,0-1-1,0 1 0,1-1 1,-1 1-1,0 0 0,0 0 1,0 0-1,0 0 0,0 0 1,0 0-1,-1 0 1,1 1-1,0-1 0,-1 1 1,1-1-1,-1 1 0,3 3 1,2 5 2,0-1-1,0 1 1,5 16 0,-3-10 3,11 32 60,-2 0 0,14 64 1,4 12 334,-16-75-84,-17-45-259,0-1-1,0 1 1,0-1-1,0 0 1,1 1 0,-1-1-1,1 0 1,0-1-1,0 1 1,4 2 0,-7-4-39,1-1 0,-1 0 0,1 1 0,-1-1 0,1 0 0,-1 0 1,1 1-1,0-1 0,-1 0 0,1 0 0,-1 0 0,1 0 0,-1 0 1,1 0-1,0 0 0,-1 0 0,1 0 0,-1 0 0,1 0 0,-1 0 1,1 0-1,0 0 0,-1-1 0,1 1 0,-1 0 0,1 0 0,-1-1 0,1 1 1,-1 0-1,1-1 0,-1 1 0,0-1 0,1 1 0,-1 0 0,1-1 1,-1 1-1,0-1 0,1 1 0,-1-1 0,0 1 0,1-1 0,7-25 391,-7 23-366,38-186 536,4-19-1678,-1 75-2440,-23 90 909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29.00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15 450 5273,'15'12'2945,"-12"-10"-2619,0 1-1,0-1 1,0 0-1,0 0 0,0 0 1,1 0-1,3 1 1,-6-2-286,-1-1 0,1 0 0,0 0 0,-1 0 0,1 0 0,-1 0 0,1 0 0,0 0 0,-1 0 0,1 0 0,-1 0 0,1-1 0,0 1 0,-1 0 0,1 0 0,-1 0 0,1-1 0,-1 1 0,1 0 0,0-1 0,0 0 41,0 0 1,0 0-1,-1 0 1,1-1-1,0 1 1,0 0-1,-1 0 1,1-1-1,-1 1 1,1 0 0,0-4-1,6-29 846,4-62 0,-2 13-682,-5 49-186,-1 0 1,-1 0-1,-2 0 0,-6-45 0,1 53 257,5 26-301,0 0-1,0-1 1,0 1-1,0 0 1,0 0-1,0-1 1,0 1-1,0 0 1,0 0-1,0-1 1,0 1-1,-1 0 1,1 0 0,0 0-1,0-1 1,0 1-1,0 0 1,-1 0-1,1 0 1,0 0-1,0-1 1,0 1-1,-1 0 1,1 0-1,0 0 1,0 0-1,-1 0 1,1 0-1,0 0 1,0-1-1,-1 1 1,1 0-1,0 0 1,0 0-1,-1 0 1,1 0-1,0 0 1,0 0-1,-1 0 1,1 0-1,0 1 1,0-1-1,-1 0 1,1 0 0,0 0-1,0 0 1,-1 0-1,1 0 1,0 0-1,-1 1 1,-9 11 509,1 8-225,1 0 1,1 0-1,1 1 1,-8 41-1,8-33-197,-7 38 59,-7 90 0,18-118-162,1-1 0,3 0 0,10 69 0,-11-98-20,1-1 0,0 1-1,1-1 1,0 1 0,0-1-1,1 0 1,0 0 0,0-1-1,7 10 1,-8-14-41,0 0 0,0 0 1,0 0-1,0 0 0,1-1 0,-1 1 0,1-1 1,-1 0-1,1 0 0,0 0 0,0-1 0,-1 1 1,1-1-1,0 0 0,1 0 0,-1 0 0,0-1 1,0 0-1,0 1 0,7-2 0,-4 0-165,0 0 0,0 0 0,0-1 0,0 1 0,-1-2 0,1 1 0,-1-1 0,1 0 0,9-6 0,-6 1-327,1 0-1,-1 0 1,0-1-1,11-13 1,19-28-1528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06.05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396 96 5145,'6'-23'2098,"-4"17"-1844,0 0 0,-1 0 0,0 0 0,0 0 1,0-1-1,-1 1 0,1 0 0,-2-9 0,1 14-227,0 1 1,0 0-1,0-1 0,0 1 0,0-1 1,0 1-1,-1 0 0,1-1 0,0 1 1,0 0-1,0-1 0,0 1 0,-1 0 1,1 0-1,0-1 0,0 1 0,0 0 1,-1-1-1,1 1 0,0 0 0,-1 0 1,1 0-1,0-1 0,-1 1 0,1 0 1,0 0-1,-1 0 0,1 0 0,0 0 1,-1-1-1,1 1 0,0 0 0,-1 0 1,1 0-1,0 0 0,-1 0 0,1 0 1,0 0-1,-1 0 0,1 0 0,-1 1 1,-15 7 346,10-4-262,-13 9-23,1 0 1,-32 32-1,2-2-9,26-26-41,0-1-1,-1-1 1,-1-2 0,-50 22 0,64-31-26,1 1 0,-18 10 0,25-13-12,-1-1 0,1 1 0,0-1 0,0 1 1,0 0-1,0 0 0,0 0 0,1 0 1,-1 0-1,1 0 0,-1 0 0,1 1 1,0-1-1,-1 0 0,1 1 0,1-1 1,-2 4-1,4 5-7,4 3 148,7 25-26,-7-24-67,-1 0 0,-1 0 0,-1 0 0,0 0 0,1 27 1,-4 65 250,-1-68-174,1 0 0,6 42 0,-4-73-91,0 1-1,1-1 0,0 0 0,0 0 0,1 0 0,0 0 0,1-1 1,-1 1-1,1-1 0,1 0 0,-1-1 0,1 1 0,0-1 0,1 0 1,-1-1-1,1 0 0,0 0 0,1 0 0,8 4 0,-13-8-28,-1 0-1,1 0 0,0 0 1,0 0-1,0-1 1,0 1-1,0-1 0,-1 0 1,1 0-1,0 0 1,0 0-1,0 0 1,0 0-1,0-1 0,0 0 1,4-1-1,4-2 43,0-1 1,19-10-1,-15 6-13,8-4-347,-1-2 1,0-1-1,-1-1 0,-1-1 0,27-29 0,-33 35-1059,-5 6-161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29.34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0 152 4081,'7'4'4722,"-7"-4"-4624,5 14 1291,51 288 4082,-17-78-4162,-37-213-1268,6 29 36,-7-39-57,-1 1-1,1 0 1,-1 0-1,1 0 1,0 0-1,0-1 1,0 1-1,0 0 1,0-1-1,0 1 1,0-1-1,1 1 1,-1-1 0,3 3-1,-3-4-7,-1 0 1,0 0-1,1 0 0,-1 0 0,0 0 1,1 0-1,-1 0 0,0 0 0,1 0 1,-1 0-1,1 0 0,-1 0 0,0 0 1,1 0-1,-1 0 0,0 0 0,0-1 1,1 1-1,-1 0 0,0 0 0,1 0 1,-1-1-1,0 1 0,0 0 0,1 0 1,-1-1-1,0 1 0,0 0 0,1 0 1,-1-1-1,0 1 0,0 0 0,0-1 1,1 0-1,5-15 406,9-40 173,-4-1 1,-1 1-1,1-64 0,-5 50-401,23-102-1,-26 158-174,2 0-1,0 0 0,0 1 0,1 0 0,1 0 0,0 0 0,1 1 0,0 0 1,1 1-1,0 0 0,15-13 0,-17 18-91,-1 0 0,1 1 0,0-1 1,1 2-1,-1-1 0,1 1 0,0 1 0,0-1 1,0 1-1,1 0 0,-1 1 0,1 0 0,0 1 0,-1-1 1,1 2-1,0-1 0,0 1 0,-1 1 0,17 2 1,-18-2-338,0 1 1,0 1 0,0-1-1,0 1 1,0 1 0,0-1 0,-1 1-1,1 0 1,7 7 0,19 17-2325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29.6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1 361 10490,'30'-4'3865,"19"-5"-2729,35-3-688,19-6 89,53-15 271,27 0-8,38-5-136,33 0-168,16 4-176,9-4-104,33 3-128,-19 4 56,-12 12-96,-2 8-128,-54 5-704,-19 4-832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30.3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4 6505,'46'-4'3209,"-54"21"-536,1-1-1601,4-3-56,-3 5-320,1-4-344,5-5-480,0 2-400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30.6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158 0 9026,'-9'6'3505,"-8"5"-1841,-4-2-744,-5 1-160,-1-1-23,4 1-481,1-7-136,13-3-825,5-9-695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37.7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692 106 6041,'55'-86'2215,"-42"66"457,-17 24-829,1-4-1698,0 1 1,0-1 0,0 0 0,0 1-1,1 0 1,-1-1 0,0 1 0,-5 3-1,-4 0 0,-80 37 277,42-16-34,-70 22 1,-31-16-207,15-3-31,128-26-115,-2 0 28,10-2-61,0 0 0,0 0 0,0 0-1,0 1 1,-1-1 0,1 0 0,0 0 0,0 0 0,0 0-1,0 0 1,0 0 0,0 0 0,0 1 0,0-1 0,-1 0-1,1 0 1,0 0 0,0 0 0,0 0 0,0 1 0,0-1-1,0 0 1,0 0 0,0 0 0,0 0 0,0 0 0,0 1 0,0-1-1,0 0 1,0 0 0,0 0 0,0 0 0,0 1 0,0-1-1,0 0 1,0 0 0,0 0 0,1 0 0,-1 0 0,0 1-1,-1-1 37,-4 4 22,-2 19 37,-5 33-1,-3 9 103,9-40-94,-71 331 1115,72-320-1150,-3 17 32,3 1-1,1 0 1,6 82 0,-1-130-93,0 0 1,0 0 0,0 0-1,1 0 1,0-1 0,0 1 0,0-1-1,1 1 1,-1-1 0,1 0-1,1 0 1,-1 0 0,1 0 0,0-1-1,0 1 1,0-1 0,0 0-1,1 0 1,9 5 0,-5-4 14,-1-1 0,1-1 0,0 0 0,0 0 1,0-1-1,0 0 0,0 0 0,1-1 0,-1 0 0,1-1 1,17-1-1,-8-2 6,1 0 1,-1-2-1,0 0 1,0-1-1,17-8 1,1 0-1,-32 12-28,0 0 0,0 0 1,0 1-1,0 0 0,1 0 0,10 0 1,-15 1-41,0 0 1,0 0-1,1 0 1,-1 1-1,0-1 1,0 0-1,1 1 1,-1-1-1,0 1 1,0 0-1,0-1 1,0 1-1,0 0 1,0-1-1,0 1 1,0 0-1,0 0 1,0 0-1,0 0 1,-1 0-1,1 0 1,0 0-1,-1 0 1,1 0 0,0 1-1,-1-1 1,1 0-1,-1 0 1,0 0-1,0 1 1,1-1-1,-1 0 1,0 2-1,5 43-3433,-3-18 1042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38.1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27 0 5001,'-7'0'2625,"-13"0"447,26 2-1991,12 7-313,11-1-152,16-7-208,6-1 32,21-5-232,12 3-16,-6-5-832,-2 3-568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38.46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1 5825,'3'20'2953,"1"12"-681,1 24-895,-3 2 39,-2 8-248,0 1-296,-4-6-424,-1 3-95,0-14-257,-1-10-144,6-22-817,2-12-519,2-24 5353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38.81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1 147 5425,'96'-107'5433,"-96"104"-4072,7 3 1167,15 0-2192,57-6-184,-42-3-64,-7 4-376,1-1-360,-9 3-992,-11-5 2520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39.1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6377,'14'9'3569,"11"5"-376,-1-1-2273,1-2-16,-1-2-600,0-9-272,3-2-1240,-4-9 4929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55.1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 4 8290,'-9'-3'9794,"26"19"-9570,73 46-72,-35-57-288,4 0-256,5-10-1032,3-6-745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06.38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28 155 6649,'-27'-53'2337,"63"42"-2137,4 1-144,5-3-232,-2 2-136,6-5-384,2-2-216,-2-4-865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55.90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230 164 5201,'78'-109'2594,"-74"103"-1997,0 1-1,0 0 1,0 0-1,1 0 1,6-5-1,-9 9-490,-1 0 0,0 0 0,0 1-1,0-1 1,1 1 0,-1-1 0,0 1 0,1 0 0,-1 0 0,1-1-1,-1 1 1,0 0 0,3 0 0,12-1 709,1-3-299,1 1-1,0 1 1,1 0 0,18 1 0,-31 2-417,1 0 0,-1 0 0,0 0 0,1 0 0,-1 1 0,0 0-1,0 1 1,0-1 0,0 1 0,0 0 0,-1 1 0,0-1 0,1 1 0,-1 0 0,5 5 0,-6-4-41,1 0 0,-1 0 1,0 0-1,0 1 0,0-1 0,-1 1 0,0 0 0,0 0 1,0 0-1,-1 1 0,0-1 0,0 1 0,1 11 0,-2-9-19,-1 1-1,0-1 1,-1 1 0,0-1-1,-1 1 1,1-1-1,-2 0 1,-5 16-1,-5 4-9,-2 0-1,-1-1 0,-1 0 0,-33 39 0,-2 1-5,-76 74 1,103-118-64,-1-1-1,-1-1 1,0-1 0,-2-2-1,-60 31 1,83-47 19,0 0 0,0-1 1,0 0-1,0 0 0,0 0 0,-1-1 1,1 0-1,0 0 0,-1 0 0,1-1 0,-7-1 1,12 1 13,0 0 1,0 0 0,0-1 0,0 1 0,0-1-1,0 1 1,0-1 0,0 1 0,0-1 0,0 1-1,0-1 1,1 0 0,-1 0 0,0 1 0,0-1 0,1 0-1,-1 0 1,1 0 0,-1 0 0,1 0 0,-1 0-1,1 1 1,-1-1 0,1 0 0,0-1 0,-1 1-1,1 0 1,0 0 0,0 0 0,0 0 0,0 0-1,0 0 1,0 0 0,0 0 0,0 0 0,1 0-1,-1-1 1,1-4-5,1 1-1,-1-1 1,1 1-1,0 0 1,3-6 0,6-8 3,2 0 1,0 2-1,0-1 1,2 1 0,0 1-1,1 1 1,1 0-1,26-17 1,-31 23 32,0 1 0,0 0 0,1 1 0,1 1 0,-1 0-1,24-7 1,-30 12 8,-1-1-1,1 1 0,-1 1 0,1-1 0,0 1 0,-1 0 1,1 1-1,-1-1 0,1 1 0,0 1 0,-1-1 0,0 1 1,1 0-1,-1 1 0,0 0 0,0-1 0,7 6 0,4 6 15,-1-1-1,0 2 1,-1 0-1,-1 1 0,13 18 1,-9-11-344,1-1 1,24 21-1,-36-37 17,-1-1-1,1 0 1,0 0-1,1-1 1,-1 0-1,1 0 1,0 0-1,0-1 1,0-1-1,0 1 1,13 1 0,11-5 3155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56.2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0 8266,'2'11'3641,"-2"15"-1649,-2-8-872,0-9-336,-2-2-320,6-12-576,-2 3-392,0-9-3769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57.6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91 56 4201,'-14'-56'6225,"3"72"-4376,-2 8 31,13 16-112,-3 10-159,3 14-489,5 8-296,-7 8-472,2 2-128,-12-6-376,-3-13-160,2-14-488,1-13-312,12-19-561,1-8-287,14-18-32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58.0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1 103 7362,'6'-6'774,"1"1"0,0 0 0,0 0 0,1 0 0,-1 1 0,12-4 0,51-18-51,-59 23-426,23-7-77,2 2 0,-1 2 0,1 0 0,0 3-1,39 1 1,-70 2-127,0 0 1,0 0-1,1 0 0,-1 1 0,0 0 0,0 0 1,0 0-1,-1 1 0,1 0 0,0 0 0,0 0 1,-1 0-1,1 1 0,-1 0 0,0-1 0,0 2 1,0-1-1,0 0 0,-1 1 0,1 0 0,-1 0 1,0 0-1,0 0 0,0 0 0,0 1 0,-1-1 1,0 1-1,0 0 0,0 0 0,-1-1 0,1 1 1,-1 0-1,0 8 0,0-2 31,0 0 0,-2 0 0,1 1 0,-1-1 0,-1 0 0,0 0 0,-1 0 0,0-1 0,-6 16 0,-7 11 167,-27 44-1,19-37-180,-129 274-383,105-194-3459,45-118 1426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58.5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213 4 7458,'-2'-1'272,"0"0"0,0 1 1,0 0-1,1-1 1,-1 1-1,0 0 1,0 0-1,0 0 0,0 0 1,0 0-1,0 0 1,1 1-1,-1-1 0,0 1 1,0-1-1,0 1 1,-2 1-1,-31 19 301,27-16-57,-8 5 10,1 1 0,0 0 0,-21 23 0,30-27-394,0-1 0,1 0 0,0 1-1,1 0 1,-1 0 0,1 1 0,1-1 0,-1 1 0,1 0 0,-3 12 0,6-16-110,-1 0-1,1 0 1,0-1 0,1 1 0,-1 0-1,1 0 1,-1-1 0,1 1 0,0 0-1,1-1 1,-1 1 0,1-1 0,-1 1-1,1-1 1,0 0 0,0 0 0,0 0-1,1 0 1,-1 0 0,6 5 0,6 4 2,0 0 1,1-1-1,16 9 1,-12-7 36,5 2 41,-1 2 0,-1 1 1,0 0-1,-1 2 0,-1 1 0,-1 0 0,27 40 1,-44-57-98,0-1 1,0 0 0,0 1 0,0 0 0,-1-1 0,1 1 0,-1 0 0,0 0 0,0-1-1,-1 1 1,1 0 0,-1 0 0,0 0 0,0 0 0,-1 7 0,0-7-3,-1 0 1,1 0-1,-1 0 1,0-1-1,0 1 1,0-1-1,0 1 1,-1-1 0,0 0-1,1 0 1,-1 0-1,0 0 1,-1 0-1,1-1 1,-4 3-1,-7 4 3,1 0 1,-2-2-1,1 0 0,-1 0 0,-15 4 0,23-9-8,-1 0 0,1 0 0,0-1 0,-1 1 0,1-2 0,-1 1 0,1-1 0,0 0 0,-1-1 0,1 1 0,-1-1-1,1-1 1,-10-3 0,13 3-9,-1 0-1,1-1 0,0 1 1,0-1-1,0 0 1,0-1-1,0 1 0,1-1 1,-1 1-1,1-1 0,0 0 1,0 0-1,1 0 1,-1-1-1,1 1 0,0-1 1,0 1-1,1-1 0,-1 0 1,1 0-1,0 0 1,0 1-1,0-1 0,1-9 1,0 2-16,0 1 1,1-1-1,0 0 1,1 0 0,0 0-1,1 1 1,0 0-1,1-1 1,7-14 0,-2 9 23,0 1 0,2 0 1,0 0-1,1 1 1,1 0-1,0 1 0,16-13 1,14-8-25,52-32 0,32-24-1151,-122 86 917,1 1 1,-1-1-1,0 0 0,-1-1 0,7-8 0,-10 13 187,0-1 0,-1 1 0,1-1 1,0 1-1,0-1 0,-1 0 0,1 1 0,-1-1 0,1 0 0,-1 0 0,0 1 1,0-1-1,0 0 0,0 0 0,0 1 0,0-1 0,0 0 0,-1 0 0,1 1 0,0-1 1,-1 0-1,0 1 0,1-1 0,-1 0 0,-1-2 0,-18-15 3374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58.91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8658,'20'16'3345,"25"20"-2577,0 4-224,2 5-352,1 2-176,-9-3-272,-2-8-112,-12-12-216,-9-8-497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59.2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439 24 9098,'-84'-24'3457,"-1"78"-2793,-7 4-312,-1 0-1016,8-5-761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00.5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56 131 8370,'-45'-131'6457,"47"153"-4969,2 9-143,3 23-353,0 15-128,0 20-336,-5 5-120,-2 16-224,-5-1-200,-3-15-552,3-5-424,-4-31-928,4-12-385,1-25-311,0-12 159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00.8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106 104 7754,'-39'163'8342,"18"-81"-7271,-12 103 1,31-172-1009,-8 110 316,10-104-341,0 0 0,1 0 0,1 0 0,5 25 0,-5-38-38,-1-1-1,1 0 1,0 1 0,0-1 0,1 0 0,0 0 0,0-1 0,0 1-1,0 0 1,1-1 0,-1 0 0,1 0 0,0 0 0,8 5 0,-9-6-2,1-1 0,-1-1 0,1 1 0,-1 0 0,1-1 0,0 0 0,0 0 0,0 0 0,0 0 0,0-1 0,0 0 0,0 1 0,0-2 0,0 1 0,0 0 0,-1-1 0,1 1 0,0-1 0,0 0 0,0 0 0,4-3 0,3-1 2,0-1 0,-1 0-1,0 0 1,0-1-1,-1-1 1,16-15 0,45-57 5,-69 79-5,20-27-62,-1 0 1,-1-1-1,-2-1 0,0-1 0,-3 0 1,0-1-1,15-56 0,-24 68 11,-1-1-1,0 0 0,-1 0 0,-2-1 1,0 1-1,-1 0 0,-1 0 1,-1-1-1,-1 1 0,-1 0 1,0 1-1,-2-1 0,-12-29 0,15 42-9,-1 1-1,0 0 1,0-1-1,-1 1 1,0 1-1,0-1 1,-1 1-1,1 0 0,-1 0 1,-1 0-1,1 1 1,-1 0-1,-11-7 1,12 10-7,0-1 1,0 1-1,0 0 1,0 1 0,0 0-1,0-1 1,0 2-1,0-1 1,0 1-1,0 0 1,-1 0-1,1 1 1,0 0 0,0 0-1,0 0 1,0 1-1,0 0 1,-8 3-1,2 1-311,1-1 0,-16 13 0,-16 14-1140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01.2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15 5801,'11'0'3065,"11"6"72,-1-3-1697,3 1-600,0-6-56,5-3-584,3-3-152,1 5-96,-2 3-336,-8-2-928,-1-5-432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06.74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178 7 3145,'-3'-2'231,"0"1"1,-1 0 0,1 0 0,-1 1 0,1-1 0,-1 1-1,1-1 1,-1 1 0,1 0 0,-1 1 0,1-1-1,-1 0 1,1 1 0,-1 0 0,1 0 0,-1 0-1,1 0 1,0 1 0,0-1 0,-1 1 0,1 0 0,0-1-1,1 2 1,-5 2 0,-4 4-43,0 1 0,0 1 0,1-1 0,-13 19 0,20-24-119,0 0 0,0 0 0,1 0 0,-1 0 0,1 0 0,0 0 0,1 1 0,-1-1 0,1 1 0,0-1 0,1 1 0,-1-1 0,1 1 1,0 0-1,0-1 0,2 9 0,-2-11-58,1 0 0,0-1 0,0 1 0,0 0 0,0-1 0,0 1 1,0 0-1,1-1 0,-1 1 0,1-1 0,0 0 0,-1 0 0,1 0 0,0 1 1,0-2-1,1 1 0,-1 0 0,0 0 0,1-1 0,-1 1 0,1-1 0,-1 0 0,1 0 1,0 0-1,-1 0 0,1 0 0,0 0 0,0-1 0,0 1 0,-1-1 0,1 0 1,0 0-1,3 0 0,1-1-11,0 0-1,1 0 1,-1 0 0,0-1 0,0 0 0,-1 0 0,1-1-1,0 0 1,7-4 0,4-5-36,28-23-1,9-6-87,-52 39 122,0 1-1,-1-1 1,1 0-1,0 1 0,1 0 1,-1 0-1,0 0 1,0 0-1,0 0 1,1 1-1,-1-1 0,0 1 1,1 0-1,3 0 1,-6 1 14,1-1 0,-1 1 0,1-1 0,0 1 0,-1 0 0,1 0 0,-1-1 0,1 1 0,-1 0 0,0 0 0,1 0 0,-1 1 0,0-1 0,0 0 0,0 0 0,0 1 0,0-1 0,0 1 0,0-1 0,0 1 0,-1-1 0,1 1 0,0-1 0,-1 1 0,0 0 0,1-1 0,-1 1 0,0 0 0,0 1 0,3 64 884,-3-47-675,-4 144 152,2 144-663,6-293-188,-1-10 0,-1-6-478,-1-15-1223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01.5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 1 8610,'4'22'3241,"-4"26"-2497,-4 14-128,-1 3-360,1 1-88,4-7-360,-1-6-360,1-17-969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01.90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111 82 6329,'67'-79'2878,"-65"76"-1691,-5 4-337,-10 11 143,-21 20 278,-51 77 1044,79-102-2242,1 0 0,0 0-1,0 0 1,1 1 0,0-1-1,0 1 1,1 0 0,-4 12-1,7-16-63,-1-1-1,1 0 0,-1 1 1,1-1-1,0 1 0,1-1 0,-1 1 1,1-1-1,-1 1 0,1-1 1,0 0-1,0 0 0,0 1 1,1-1-1,-1 0 0,1 0 0,0 0 1,0 0-1,0 0 0,0-1 1,0 1-1,1-1 0,-1 1 1,4 1-1,4 3 10,0 0 0,0-1-1,1 0 1,0-1 0,0 0 0,0-1 0,1 0 0,19 3-1,-14-3 45,0 1 0,32 14-1,-47-18-50,1 0 0,-1 0 1,0 0-1,0 1 0,0-1 0,0 0 0,0 1 0,-1-1 0,1 1 0,0 0 0,-1 0 0,1-1 0,-1 1 0,1 0 1,-1 0-1,0 0 0,0 0 0,0 1 0,0-1 0,0 0 0,-1 0 0,1 1 0,-1-1 0,1 0 0,-1 1 0,0-1 1,0 0-1,0 1 0,0-1 0,0 0 0,-1 4 0,0-3-7,-1 0 1,1-1 0,0 1-1,-1-1 1,1 1-1,-1-1 1,0 1-1,0-1 1,0 0-1,0 0 1,0 0-1,-1 0 1,1-1-1,0 1 1,-1 0 0,0-1-1,1 0 1,-1 1-1,0-1 1,1 0-1,-1-1 1,0 1-1,0 0 1,-5 0-1,1-1-13,1 0-1,0 0 0,-1 0 1,1-1-1,-1 0 0,1 0 0,0-1 1,-1 0-1,1 0 0,0 0 0,-11-7 1,15 8 11,0 0-1,0 0 1,0-1 0,0 1 0,0-1-1,0 1 1,1-1 0,-1 1 0,0-1-1,1 0 1,0 0 0,-1 0 0,1 0 0,0 0-1,0 0 1,0 0 0,0-1 0,0 1-1,1 0 1,-1 0 0,0-1 0,1 1-1,0-1 1,0 1 0,0 0 0,0-1 0,0 1-1,0 0 1,0-1 0,1 1 0,-1 0-1,1-1 1,0 1 0,1-3 0,9-16-28,1 0 0,1 1 0,23-26 0,-16 20-106,23-27-376,-21 26-650,-1-1 0,25-42 1,-26 29-772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02.2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201 0 5081,'13'19'2888,"-2"-1"0,16 36 0,-15-24-1231,11 41-1,-9-14-1038,9 94-1,-17-83-558,-8 116 0,2-167-52,-2-1 1,0 0-1,-1 0 0,-1 0 1,0 0-1,-1 0 1,-1-1-1,-11 22 1,14-33-14,1 0 1,-1 1 0,0-1-1,0 0 1,0-1-1,-1 1 1,1 0-1,-1-1 1,0 0-1,0 0 1,0 0 0,-1 0-1,1-1 1,-1 0-1,1 0 1,-1 0-1,0 0 1,0-1 0,1 1-1,-1-1 1,0-1-1,0 1 1,0-1-1,-1 0 1,1 0-1,0 0 1,0 0 0,0-1-1,0 0 1,-8-3-1,6 2-93,0-1 0,1 1 0,-1-1 0,1-1 0,0 1-1,0-1 1,0 0 0,0 0 0,1-1 0,-1 0 0,1 0 0,1 0 0,-6-7-1,4 3-264,0 0-1,0-1 1,1 0-1,0 0 0,1 0 1,0-1-1,-4-16 0,-5-36-1756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02.5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0 223 8322,'31'-94'3513,"-27"105"-1825,-1-6-296,12-5-192,12 0-223,16-14-425,10-3-144,16-6-232,-2-1-120,9 6-360,-3-2-296,-1 7-1129,-9-3 313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04.84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682 97 5937,'14'-79'2238,"-14"65"-599,-7 11-9,-10 11 856,13-6-2168,-7 4-135,-1 2-1,1-1 0,0 2 0,1-1 1,-13 14-1,7-6 213,-36 26-1,28-24 33,-2-1 0,-52 26 0,63-36-380,-1-1 1,0-1-1,-1 0 1,1-1-1,-1-1 1,0-1-1,-30 1 1,46-3-47,1 0 0,-1 0 0,1 0 0,-1 0 0,1 0 0,-1 0 0,1 0 0,-1 1 0,1-1 0,-1 0 0,1 0 0,0 0 0,-1 1 0,1-1 0,-1 0 0,1 1 0,0-1 0,-1 0 0,1 1 0,0-1 0,-1 0 0,1 1 0,0-1 0,0 1 0,-1-1 0,1 0 0,0 1 0,0-1 0,0 1 0,0-1 0,0 1 0,-1-1 0,1 1 0,0-1 0,0 1 0,0-1 0,0 1 0,1 0 0,-2 3-7,-2 13 3,0 3 12,-1 1 0,-1 0 0,-1-1 0,0 0 0,-10 19 0,-99 245 485,99-236-315,3 0 0,2 1 0,1 0-1,-2 53 1,12-88-136,-1-1 1,2 1-1,0-1 0,0 0 0,1 0 1,4 16-1,-4-24-35,0 0 0,0 0 0,0-1 0,0 1 1,1 0-1,-1-1 0,1 1 0,0-1 0,1 0 0,-1 0 1,1 0-1,0-1 0,0 1 0,0-1 0,0 0 0,0 0 0,10 4 1,-4-3-7,1 0 0,0-2 1,0 1-1,1-1 0,-1-1 0,0 0 1,1 0-1,-1-1 0,0-1 1,1 0-1,-1-1 0,0 0 1,0 0-1,14-6 0,13-5 5,-2-1-1,62-34 0,75-48-2417,-167 93 680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05.19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1 134 9186,'27'-9'3297,"42"-7"-2769,9-2-112,10-2-56,1 2-208,-7-4-744,-4 7-600,-17-1-225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05.55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 0 3849,'20'28'1083,"39"39"1,-57-65-967,0-1 0,0 1-1,0-1 1,1 0 0,-1 0 0,0 0-1,1 0 1,-1 0 0,0 0 0,1 0 0,-1-1-1,1 1 1,0-1 0,-1 0 0,1 0 0,-1 0-1,1 0 1,-1 0 0,1-1 0,-1 1-1,1-1 1,-1 1 0,1-1 0,-1 0 0,4-2-1,9-1 435,2 0-63,-1 1-1,0 1 1,1 1-1,0 0 0,-1 1 1,19 2-1,-31-1-411,1 0 0,-1 0 0,0 0 0,0 0-1,0 0 1,0 1 0,0 0 0,0 0 0,-1 0 0,1 0 0,0 1 0,-1-1-1,0 1 1,0 0 0,0 0 0,0 0 0,0 1 0,0-1 0,-1 1 0,0-1-1,1 1 1,-1 0 0,-1 0 0,1 0 0,-1 0 0,1 0 0,-1 0 0,0 0-1,0 4 1,0 0-23,-1-1 1,0 1-1,0-1 0,-1 1 0,0-1 0,0 0 1,0 1-1,-1-1 0,0 0 0,-1 0 1,0 0-1,0 0 0,0-1 0,-1 1 0,-6 8 1,-4 5 160,-2-1 1,0-1-1,-27 24 1,-43 29 360,58-51-341,2 2-1,1 0 0,0 2 0,-37 47 1,43-35 44,18-35-269,1 0-1,-1 0 1,1 0 0,-1 1-1,1-1 1,0 0-1,-1 1 1,1-1 0,0 0-1,0 1 1,0-1-1,0 0 1,0 1 0,1-1-1,-1 0 1,0 1 0,0-1-1,1 0 1,-1 0-1,1 1 1,-1-1 0,1 0-1,0 0 1,-1 0-1,1 0 1,0 0 0,0 0-1,1 2 1,2-1-2,-1 0 0,1-1 0,-1 1 0,1-1 0,0 0 0,-1 0 0,1 0 0,0 0 0,0-1 0,0 1 0,6-1 0,49-4 26,-40 2-34,42-5-158,60-14 0,-92 14-517,0-1 1,-1-1 0,0-2 0,30-15 0,-17 0-1239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05.8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6793,'3'11'2881,"12"7"-1617,7 2-207,7-8-337,10-3-280,16-9-320,-10-1-104,13-5-416,-22-5-392,-14 6-721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06.2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79 10234,'31'0'4409,"23"-8"-2801,15-4-743,4-8-249,1 0-1144,2 2-713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40.60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7426,'6'3'3024,"16"1"-1591,10 3-65,21-3-56,8-4-168,14 0-472,-1 0-183,-3 0-297,-12 7-208,-8-1-945,-4-3-735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07.08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54 6761,'4'1'155,"0"0"-1,0 0 1,0 0-1,0 1 0,0-1 1,0 1-1,-1 0 1,1 0-1,-1 1 0,1-1 1,-1 1-1,0 0 0,0 0 1,0 0-1,0 0 1,-1 0-1,1 0 0,-1 1 1,0 0-1,3 6 1,3 7-176,-2 0 0,0 1 1,6 25-1,-5-14 282,-2-8-224,-3-13-24,0 0 0,0 0 0,0 0 0,1 0 0,0 0 0,1 0 0,0-1 0,7 11 0,-10-17-8,-1-1 1,0 0 0,1 0 0,-1 1 0,0-1 0,0 0 0,1 0 0,-1 0 0,1 0-1,-1 1 1,0-1 0,1 0 0,-1 0 0,0 0 0,1 0 0,-1 0 0,1 0 0,-1 0 0,0 0-1,1 0 1,-1 0 0,0 0 0,1 0 0,-1 0 0,1 0 0,-1-1 0,0 1 0,1 0-1,-1 0 1,0 0 0,1-1 0,-1 1 0,0 0 0,1 0 0,-1 0 0,0-1 0,0 1-1,1 0 1,-1-1 0,0 1 0,0 0 0,0-1 0,1 1 0,-1 0 0,0-1 0,9-17 152,-9 16-143,10-27-21,-2-1 1,7-51-1,-10 50-260,1 0 0,12-34 0,-17 62 256,0-1 1,1 1-1,-1 0 0,1 0 1,0 0-1,0 0 1,0 0-1,0 0 0,0 0 1,1 0-1,-1 1 0,4-3 1,-5 4 19,1 0 1,-1 1-1,1-1 1,-1 1-1,0-1 0,1 1 1,-1-1-1,1 1 1,0 0-1,-1 0 1,1 0-1,-1 0 0,1 0 1,-1 0-1,1 0 1,-1 1-1,1-1 1,-1 0-1,1 1 1,-1 0-1,1-1 0,-1 1 1,0 0-1,1-1 1,-1 1-1,0 0 1,0 0-1,0 0 0,2 2 1,12 10 258,22 27-1,-25-26-262,0 0-1,14 11 0,-20-21-121,-1 0-1,1 0 1,0 0 0,0-1-1,0 0 1,1 0 0,-1-1 0,14 4-1,15-1-724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41.4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96 294 4785,'-6'-7'2059,"5"6"-1872,0-1 0,-1 1 0,1-1 0,0 1 0,0-1 0,0 1 0,0-1 0,0 0 0,0 1 0,0-1 0,0 0 0,1 0 0,-1 0 0,1 0 0,-1 1 0,1-1 0,0 0 0,0 0 1,0 0-1,0 0 0,0 0 0,0 0 0,0 0 0,1 0 0,-1 0 0,1 1 0,-1-1 0,2-3 0,6-6 120,0 0 0,0 0 0,1 0 0,1 1-1,-1 1 1,2 0 0,16-12 0,-22 17-231,-4 3-57,34-27 706,65-39 0,-90 61-638,-1 1 0,1 0 1,0 0-1,0 1 1,1 1-1,-1 0 0,1 0 1,0 1-1,-1 0 1,1 1-1,0 0 0,20 2 1,-25 0-62,-1 0 1,1 0 0,0 1-1,-1 0 1,0 0 0,1 0-1,-1 1 1,0-1 0,0 1-1,0 1 1,-1-1 0,1 1-1,-1-1 1,6 7 0,-4-3-3,-1 0-1,0 0 1,-1 1 0,0-1 0,0 1 0,0 0-1,-1 0 1,4 16 0,-3-3 1,-1 1 1,-1 0 0,0 0-1,-2 1 1,0-1 0,-7 37-1,-1-11-7,-4 0 0,-1-1 0,-2 0 0,-27 57 0,16-49-19,-3-2 0,-2 0 1,-41 50-1,52-76-8,-1-2 1,-2 0-1,0-1 1,-2-2-1,0 0 0,-34 21 1,54-39 9,0-1 1,0 1-1,-1-1 0,0 0 1,1 0-1,-1-1 0,0 0 1,0 0-1,-1 0 0,1-1 1,0 0-1,0 0 0,-1-1 1,1 0-1,-7 0 0,10 0-3,1-1 0,0 1 0,0-1 0,0 1-1,0-1 1,0 0 0,0 0 0,0 0 0,0 0-1,0 0 1,1-1 0,-1 1 0,0 0 0,1-1 0,-1 1-1,1-1 1,-1 0 0,1 1 0,-1-3 0,0 0-8,0 1 0,1-1 0,-1 0 0,1 1 0,0-1 0,1 0 0,-1 0 0,1 0 0,-1-8 0,2 0-30,0 0 0,1-1-1,0 1 1,1 0 0,8-22 0,-2 13-4,1 1-1,0 0 1,2 0-1,0 1 1,28-33-1,-30 41 48,0 0-1,1 1 0,0 0 0,0 1 0,1 0 1,0 1-1,1 0 0,0 1 0,0 1 0,16-6 0,-22 10 9,0 0 0,0 0 0,0 1-1,0 0 1,-1 1 0,1-1 0,0 1 0,0 1-1,0-1 1,0 1 0,0 0 0,0 1-1,0 0 1,-1 0 0,1 0 0,-1 1-1,1 0 1,-1 0 0,0 1 0,9 6-1,4 6-293,-1 0-1,-1 1 0,-1 1 0,22 31 0,-26-35-154,-6-6 50,0 0 0,1-1-1,1 1 1,-1-2-1,1 1 1,0-1 0,12 7-1,21 6-1529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41.76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6945,'130'87'3361,"-122"-65"-1112,-5-4-1545,1-2 56,-4-9-1008,-6-9-608,5-7-681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42.1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6641,'11'0'3185,"3"0"-1224,6 21-681,-5 10 144,-6 23-272,-6 14-191,-8 15-233,-4 4-208,-4 9-280,4 0-64,6-9-456,6-13-368,3-25-817,-5-13-431,5-32-409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42.4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1 109 5657,'64'-23'5624,"-1"3"-3913,63-23-1397,-113 38-204,0 1 0,0 0 0,0 1 1,1 0-1,0 1 0,-1 1 1,1 0-1,0 1 0,17 2 0,-29-2-54,1 1 0,-1 0-1,1-1 1,-1 1 0,1 0 0,-1 1-1,1-1 1,-1 0 0,0 1-1,0-1 1,0 1 0,0 0-1,0-1 1,0 1 0,0 0 0,0 0-1,-1 0 1,1 1 0,-1-1-1,1 0 1,-1 1 0,0-1-1,0 1 1,0-1 0,-1 1-1,1-1 1,0 1 0,-1-1 0,1 6-1,0 8 376,0 0-1,-1 0 0,-5 30 1,4-37-267,-13 85 823,-37 124-1,6-34-1757,38-140-3138,9-52 1638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42.82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151 30 5481,'-16'2'8811,"15"-1"-8473,-18 20 897,9-8-975,-44 52 520,49-58-629,0 1 0,0-1 0,0 1 0,1 0 0,0 0 0,1 0 0,-1 1 1,2-1-1,-1 1 0,1 0 0,1-1 0,-2 19 0,3-20-97,1-1 1,0 1 0,0-1-1,0 0 1,1 1 0,0-1-1,0 0 1,0 0 0,1 0-1,0 0 1,0-1-1,0 1 1,1-1 0,0 0-1,0 0 1,8 8 0,44 37 287,-34-33-200,-2 2 0,0 0 0,27 35 0,-42-47-139,0 1 0,-1-1-1,1 1 1,-2-1 0,1 1 0,-1 0 0,-1 0-1,1 1 1,-1-1 0,-1 0 0,1 1-1,-2-1 1,1 1 0,-1 0 0,0-1-1,-2 10 1,1-13-7,0 0 0,-1-1-1,0 1 1,1 0 0,-2 0-1,1-1 1,0 0 0,-1 1-1,0-1 1,0 0 0,0 0 0,-1 0-1,1-1 1,-1 1 0,0-1-1,0 0 1,0 0 0,0 0 0,-1 0-1,-7 3 1,0-1-2,0 0-1,-1-1 1,0 0-1,0-1 1,0 0 0,-22 1-1,29-3 9,-28-1 12,33 0-13,0-1-1,-1 1 1,1 0-1,0-1 1,-1 1-1,1-1 1,0 1-1,0-1 1,0 0 0,-1 1-1,1-1 1,0 0-1,0 0 1,0 0-1,0 0 1,0 0 0,0 0-1,1 0 1,-1 0-1,0 0 1,-1-3-1,0-3 4,0 0-1,0 0 0,1-1 0,0 1 0,0 0 0,1-1 0,0 1 0,0-1 0,1 1 1,-1-1-1,4-9 0,2-8-12,1 0 0,11-25 0,74-147 29,-3 9 36,-84 177-66,-1 0 1,0 0-1,-1-1 1,-1 1-1,0-1 0,2-23 1,-4 32-77,0 0 0,-1 0 1,1 0-1,0 0 0,-1 0 1,0 0-1,0-1 0,0 2 1,0-1-1,0 0 0,0 0 1,-1 0-1,0 0 0,1 1 1,-1-1-1,0 1 0,0-1 1,0 1-1,-1 0 0,1 0 1,-1 0-1,1 0 0,-1 0 1,1 1-1,-1-1 0,0 1 1,0-1-1,0 1 0,0 0 1,-5-1-1,-25-2-2183,0 3-223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43.2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196 51 4577,'-32'-45'2649,"12"39"-233,-4 10-1408,-1 5 0,0 2-303,3 3-129,4-1 8,3-4 16,6 0 32,4 0-48,5-3-176,3-1-72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45.3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76 22 6057,'-76'-21'2817,"89"35"-1017,10 6-727,8 5 95,2 8-328,3-4-304,4 7-312,-7-7-128,-3 2-216,-6-4-152,-15-9-584,-4 0-408,-10-14-545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45.79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550 0 5129,'-15'15'2921,"-12"21"-9,-8 13-1311,-21 16-561,-4 6-208,-8 11-512,-5-1-64,8-8-416,7-8-272,16-23-512,6-13-352,21-26-401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46.14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0 11498,'7'29'873,"-3"-3"-281,5 41 528,-7 7 96,-8 13-432,1 4-135,-4-3-257,2-4-144,7-10-528,1-9-336,5-16-737,3-11-351,-2-23-337,2-12 193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46.4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81 80 8218,'1'53'2281,"-2"0"1,-11 71-1,-29 100-1249,38-207-840,-19 109 152,21-106-313,0-1 0,0 0 0,2 0 0,4 28 0,-4-43-27,0 1 0,0-1 1,0 0-1,0 1 0,1-1 0,0 0 1,0 0-1,0 0 0,0 0 0,1 0 0,2 3 1,-3-6-3,-1 0 0,0 0 0,1 0 0,-1 0 0,0 0 0,1 0 1,-1 0-1,1 0 0,-1-1 0,1 1 0,0-1 0,-1 1 0,1-1 0,0 0 1,-1 1-1,1-1 0,0 0 0,-1 0 0,1 0 0,0 0 0,-1-1 0,1 1 0,0 0 1,-1-1-1,1 1 0,0-1 0,-1 1 0,1-1 0,-1 0 0,1 0 0,1-1 1,8-5 12,-1-1 0,0 0 0,0 0 0,-1-1 0,16-19 0,33-56 23,-39 51-24,-1-1 0,-1-1 1,-3 0-1,0-1 1,-2 0-1,7-41 0,-14 47-89,0 0 0,-2-1 0,-1 0 0,-2 1 0,-1-1 0,-1 0 0,-12-57 0,12 78-38,-1 0 0,0 0 1,-1 0-1,0 0 0,0 1 1,-9-13-1,11 19 25,0 1 0,0-1-1,0 0 1,-1 1 0,1-1 0,-1 1-1,1 0 1,-1 0 0,0 0 0,0 0-1,0 1 1,0-1 0,0 1 0,0-1 0,0 1-1,-1 0 1,1 0 0,0 1 0,-1-1-1,1 1 1,-1 0 0,1 0 0,-6 0 0,2 1-184,0 1 1,0-1-1,1 1 1,-1 1 0,-8 3-1,-36 22-1275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07.41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75 6 4241,'-1'-1'99,"1"1"0,0 0 0,-1-1 0,1 1 0,0 0 0,-1-1 0,1 1 0,0 0 1,-1-1-1,1 1 0,-1 0 0,1-1 0,-1 1 0,1 0 0,-1 0 0,1 0 0,-1 0 0,1 0 0,-1-1 0,1 1 0,0 0 0,-1 0 0,1 0 1,-1 0-1,1 0 0,-1 0 0,1 1 0,-1-1 0,1 0 0,-1 0 0,1 0 0,-1 0 0,1 0 0,-1 1 0,1-1 0,-1 0 0,1 0 0,0 1 1,-1-1-1,1 0 0,-1 1 0,1-1 0,0 1 0,-1-1 0,1 0 0,0 1 0,-14 30-108,12-26 135,-2 7-103,-6 15 75,-10 46-1,19-66-41,-1 0 1,1 0-1,1 1 0,-1-1 1,1 0-1,1 1 0,-1-1 1,1 0-1,0 0 1,1 0-1,0 1 0,5 11 1,-7-17-46,1-1-1,-1 0 1,1 0 0,0 1 0,0-1 0,-1 0 0,1 0-1,0 0 1,0 0 0,0 0 0,0 0 0,0 0 0,0-1-1,1 1 1,-1 0 0,0-1 0,0 1 0,1-1-1,-1 1 1,0-1 0,3 1 0,-2-1 1,0 0 0,0 0 1,0 0-1,0-1 0,0 1 0,0-1 0,0 1 1,0-1-1,0 0 0,0 0 0,-1 0 0,1 0 1,2-2-1,6-4 15,-1-1 1,-1-1-1,1 0 1,7-10-1,-9 10-33,3-4 0,8-7-5,-17 19 10,1 1-1,-1-1 0,0 1 0,0-1 0,1 1 0,-1-1 1,0 1-1,1 0 0,-1 0 0,0-1 0,1 1 0,-1 0 0,0 0 1,1 1-1,-1-1 0,0 0 0,1 0 0,-1 1 0,2-1 1,41 19-1090,-31-15 68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46.81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5225,'9'0'3169,"22"2"119,-13-2-2159,11 2-89,-2-2-544,-5 5-304,7 4-112,-8-7-176,5 0-688,-1-4-504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47.1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1 117 5657,'83'-116'2809,"-83"125"-1065,5 12-416,1 3-175,-6 10-385,2 8-216,-2 2-296,-8 8-168,5 4-832,-1-3-536,4-12 1328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47.5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151 0 5809,'0'0'3713,"-6"6"-2325,-16 16-218,0 2 0,-25 38-1,39-51-1129,1 0 0,1 0 0,0 0 0,1 1 0,0 0 0,1 0 0,0 1 0,1-1 0,-2 14 0,5-23-31,-1 0 1,1-1-1,0 1 0,0 0 0,0 0 0,1 0 1,-1 0-1,1 0 0,0 0 0,-1 0 0,1-1 1,0 1-1,1 0 0,-1-1 0,0 1 0,1-1 0,-1 1 1,1-1-1,0 0 0,0 1 0,0-1 0,3 3 1,3 0 47,1 0 0,-1 0 0,1-1 0,-1 0 0,15 4 1,-16-6-20,0 0 1,0 0-1,0 1 1,0 1-1,-1-1 1,1 1 0,-1 0-1,0 0 1,6 6-1,-10-7-33,0 0 0,0 0 0,-1 0 0,1 0-1,-1 1 1,0-1 0,0 0 0,0 1 0,0-1-1,0 1 1,-1-1 0,0 1 0,0-1 0,0 1-1,0-1 1,0 1 0,-1-1 0,1 1 0,-1-1-1,0 0 1,0 1 0,0-1 0,-2 4 0,1-3-24,0 1 1,0-1 0,0 0 0,-1 0 0,1 0-1,-1 0 1,0 0 0,0-1 0,0 1-1,-1-1 1,1 0 0,-1 0 0,0 0-1,0 0 1,0-1 0,-7 3 0,8-3 1,-1-1 0,1-1 0,-1 1 0,0 0 1,1-1-1,-1 0 0,0 0 0,0 0 0,1 0 0,-1 0 1,0-1-1,1 0 0,-1 0 0,1 0 0,-5-2 1,6 3 15,0-2 0,0 1 1,0 0-1,0 0 1,1-1-1,-1 1 1,0-1-1,1 1 1,-1-1-1,1 0 1,-1 0-1,1 0 1,0 0-1,0 0 1,0 0-1,0 0 1,0 0-1,0 0 1,1 0-1,-1-1 1,1 1-1,-1 0 0,1 0 1,0-1-1,0-2 1,0-2-1,1-1 0,0 1 0,1 0 0,-1-1 0,1 1 0,1 0 0,-1 0 0,1 0 0,1 0 0,-1 1-1,1 0 1,5-7 0,9-10 9,37-37 1,-35 40-1,-11 10-39,53-58-151,-54 58-149,0-1 1,0 0-1,-1-1 1,9-18-1,-10 7-1454,-6 3-927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47.85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286 189 7850,'7'20'1509,"-1"0"0,4 34 1,1 90-25,-10-105-897,2 7-90,-7 77 0,2-108-455,0 1 0,-1-1 0,-1 0 0,-1 0 0,0 0 0,0-1 0,-2 0 0,-15 26 0,22-39-42,-9 13 26,0 0 0,-1 0 1,-1-1-1,-21 20 0,31-32-76,-1 0 0,0 0 0,1 0 0,-1 0 0,0 0 0,0 0 0,0-1 0,0 1 0,0-1 0,0 1 0,0-1 0,0 0 0,0 0 0,0 1 0,0-2 0,0 1-1,0 0 1,0 0 0,1-1 0,-1 1 0,0-1 0,0 1 0,0-1 0,0 0 0,0 0 0,1 0 0,-1 0 0,0 0 0,-2-2 0,-3-3-347,0 1 1,1-1 0,0-1 0,0 1-1,-7-11 1,-9-19-1475</inkml:trace>
  <inkml:trace contextRef="#ctx0" brushRef="#br0" timeOffset="1">0 115 6809,'18'0'3465,"18"0"-1024,15-4-1537,9-5-280,16-7-488,6-9-192,-1-1-544,-5-8-400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48.2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466 68 7122,'31'-67'3864,"-66"112"-903,-3 39-1257,-2 19 65,-7 26-353,-2 10-104,-5 26-143,3 14-145,-3 12-456,3 6-184,11-14-392,8-12-296,26-36-848,12-22-385,37-44-879,8-28-401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49.89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4673,'2'15'2585,"5"21"31,0 15-1040,-3 12-303,-2 3-25,0 6-440,-6-3-160,2-7-288,-3-6-264,1-16-384,1-10-320,-1-13-800,2-10-360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50.25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54 4961,'15'-10'1120,"0"1"1,0 1-1,18-8 0,-28 14-1030,0 0 1,0 1-1,0-1 0,0 1 0,0 0 1,1 0-1,-1 1 0,0 0 0,0 0 1,1 0-1,-1 0 0,0 1 0,0 0 0,9 2 1,-12-2-63,-1-1 0,0 1 1,0-1-1,0 1 1,0-1-1,0 1 1,-1 0-1,1-1 0,0 1 1,0 0-1,0 0 1,-1 0-1,1 0 0,0 0 1,-1 0-1,1 0 1,-1 0-1,1 0 0,-1 0 1,1 0-1,-1 0 1,0 0-1,1 0 0,-1 0 1,0 0-1,0 1 1,0-1-1,0 0 1,0 0-1,0 0 0,0 0 1,-1 0-1,1 1 1,0-1-1,-1 0 0,1 0 1,-1 1-1,-2 5 148,0 0 0,-1 0 0,0 0 0,-7 10 0,-42 47 740,39-50-597,1 2 0,0-1 0,1 2 0,1 0 0,1 0 0,-13 27-1,22-42-273,0 1-1,0 0 0,1-1 0,-1 1 0,0 0 0,1-1 0,0 1 0,0 0 0,0-1 0,0 1 1,0 0-1,0 0 0,1-1 0,-1 1 0,1 0 0,0-1 0,-1 1 0,1-1 0,1 1 0,-1-1 1,0 1-1,1-1 0,2 4 0,-2-4-37,1 0 0,-1 0-1,1 0 1,0 0 0,0-1 0,0 1 0,0-1 0,0 0 0,0 0 0,0 0 0,0 0-1,0 0 1,0-1 0,1 1 0,-1-1 0,0 0 0,0 0 0,1 0 0,-1-1-1,4 0 1,17-4-289,1-1-1,-1-2 1,1 0-1,23-13 0,23-8-1383,-19 11-189,-7 4-91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50.5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1 133 8930,'31'0'3505,"56"-7"-2697,20-4-16,30-7-264,10-8-424,3 3-320,-1-1-176,-9 12-440,-10 1-336,-25 11-537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51.26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38 0 6209,'51'27'3209,"-45"10"-1313,-10 17-375,-3 6-113,-4 14-512,-7-2-88,9 8-311,-6-5-153,6-12-336,7-12-288,0-17-785,-1-9-455,-4-14-616,-1 0 127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51.61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57 23 5577,'45'-10'3201,"11"-2"-1857,-51 12-1202,-1 0 0,1 0 0,-1 0 0,0 0 0,1 1 0,-1 0 0,0-1 0,1 2 0,-1-1 0,7 4 0,-11-5-132,1 0 1,-1 0 0,0 0-1,0 0 1,0 0-1,0 0 1,0 0-1,0 0 1,1 0 0,-1 0-1,0 0 1,0 0-1,0 0 1,0 0-1,0 1 1,0-1 0,0 0-1,0 0 1,1 0-1,-1 0 1,0 0-1,0 0 1,0 0 0,0 1-1,0-1 1,0 0-1,0 0 1,0 0-1,0 0 1,0 0 0,0 1-1,0-1 1,0 0-1,0 0 1,0 0-1,0 0 1,0 0 0,0 0-1,0 1 1,0-1-1,0 0 1,0 0-1,0 0 1,0 0 0,0 0-1,0 0 1,-1 1-1,1-1 1,0 0-1,0 0 1,0 0 0,0 0-1,0 0 1,0 0-1,0 0 1,0 0-1,-1 0 1,1 1 0,0-1-1,-12 6 291,4-2-161,-12 10 290,0 0 0,0 2 0,2 0 0,0 1 0,1 1 0,0 1 0,-23 35 0,37-48-343,-1 0-1,1 0 0,1 0 0,-1 1 0,1-1 0,0 1 0,1 0 0,-1-1 0,1 1 0,0 9 0,1-14-82,0-1 0,0 1 0,0 0 0,1 0 0,-1 0 0,0 0 0,1-1 0,-1 1 0,1 0 0,0 0 1,-1-1-1,1 1 0,0 0 0,0-1 0,0 1 0,0-1 0,1 1 0,-1-1 0,0 0 0,0 1 0,1-1 0,-1 0 0,1 0 0,-1 0 0,1 0 0,0 0 0,-1 0 0,1-1 0,0 1 0,0 0 0,-1-1 0,1 0 0,0 1 0,0-1 0,0 0 1,0 0-1,-1 0 0,1 0 0,0 0 0,0 0 0,3-1 0,29-5-664,0 0 0,-1-3 1,1-1-1,37-17 0,-33 13-590,16-6-747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0:02.82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44 4297,'0'-1'1936,"8"-3"-983,3 0-49,5 2 72,49 4-160,-41 2-40,10 3-224,2-7-112,8-2-151,3-5-137,7-2-112,-5 0-128,-3 0-545,-14 0-415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07.75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0 5113,'9'0'2025,"15"9"-1217,1 13-400,2 18 104,0 5 56,2 11-8,-2 2-104,-5 15-200,0 8-88,-8 6-280,1-7-136,-10-24-336,-6-12-232,-12-30-256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52.03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241 0 5889,'9'0'2961,"11"6"-209,13 12-1423,10 25-201,5 26 80,4 43-104,-1 17 49,1 34 111,-10 15-216,-38 19-424,-22 8-136,-59-7-488,-19-12-72,-7-19-296,0-20-376,19-28-832,16-14-465,22-45 3122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53.5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38 109 5449,'-38'-87'2705,"53"81"-673,-1 5-688,1 1 9,1 0-265,0 0-248,6-2-496,5-4-152,-7 3-560,-2-1-440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3:53.89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19 7482,'-1'6'3032,"1"-1"-1215,0 4 111,1-11-1832,36-3-208,61-10-592,-39-1-480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07.58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10154,'71'48'3761,"-19"-45"-3057,6 3 32,6-3-112,-1 3-272,6-8-344,-6 0-272,1-9-1240,-1-5-280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08.14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1 168 5961,'77'-71'6168,"-59"57"-5474,1 0 0,29-15 0,-37 22-566,1 2-1,0 0 0,1 0 1,-1 1-1,1 0 1,0 1-1,0 1 1,0 0-1,0 0 1,0 2-1,0 0 1,0 0-1,22 4 0,-23-2-24,0 1 0,1 1 0,-1 0 0,0 0 0,-1 1 0,1 1 0,-1 0 0,0 0 0,0 1 0,-1 1 0,14 11 0,-18-12-69,1 0 0,-1 0 0,0 0-1,-1 1 1,0 0 0,0 0 0,-1 0-1,0 0 1,0 1 0,-1 0 0,0 0-1,0 0 1,-1 0 0,0 0 0,-1 0-1,0 15 1,-2-6-23,0-1 0,-2 1 0,0 0 0,-1-1 0,-1 0 0,-1 0 0,0 0 0,-1-1 0,-1 0 0,-1 0 0,-12 18 1,-18 20 21,-72 81 0,108-132-33,-111 120-12,90-99 8,-2-2 0,-52 37 0,74-56 5,-1 0 0,0 0 0,0-1-1,0 0 1,0 0 0,-10 3 0,14-5-1,-1 0 1,1 0-1,-1 0 0,1 0 0,0 0 1,-1 0-1,1 0 0,-1 0 1,1 0-1,0-1 0,-1 1 0,1-1 1,0 1-1,-1-1 0,1 1 0,0-1 1,0 0-1,0 0 0,0 1 0,0-1 1,0 0-1,0 0 0,0 0 0,0 0 1,0 0-1,0-1 0,0 1 0,1 0 1,-1 0-1,0 0 0,0-3 1,-2-4-1,1 0 1,0-1-1,0 1 1,1 0-1,0-1 1,0 1-1,1-1 1,0 1-1,1-1 1,0 1-1,0-1 1,1 1-1,0 0 1,0 0-1,1-1 1,7-13-1,-5 10 1,1 1 0,1 0-1,0 1 1,0-1 0,1 1-1,0 1 1,1-1 0,0 1-1,0 1 1,19-13 0,-23 18 6,0 0 0,0 0 0,1 0 1,-1 1-1,1 0 0,0 0 0,-1 0 1,1 1-1,0 0 0,0 0 0,0 0 1,0 1-1,0 0 0,0 0 1,0 1-1,0-1 0,0 1 0,10 4 1,-7-2 7,0 1 1,-1 0 0,1 0 0,-1 1-1,0 1 1,-1-1 0,1 1-1,-1 0 1,0 1 0,-1 0 0,7 8-1,116 163-2529,-98-143 254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08.4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 1 6473,'0'10'3257,"-4"12"-336,2 2-1793,-3-4-352,1-4-240,4-9-1176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08.8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40 0 8042,'11'20'4201,"7"18"-1033,-5 25-1863,-6 6 71,-14 18-680,-2 2-144,-7 2-296,-4-1-280,7-10-904,-1-9-880,5-24-881,10-9-208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09.21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51 33 7602,'-35'-22'1725,"19"12"391,42 22-115,-7-4-1732,0 0-1,1-2 0,0 0 1,0-1-1,0-1 0,23 1 0,8-1-96,62-4 0,2-12-69,-108 11-102,-4 0 1,-1 1-1,1-1 1,0 1-1,0 0 1,0 0 0,-1 0-1,1 1 1,0-1 0,0 1-1,0-1 1,-1 1-1,4 1 1,-5-1 7,0-1 0,0 1 1,0 0-1,0 0 0,0 0 0,-1 0 0,1-1 1,0 1-1,0 0 0,-1 1 0,1-1 0,0 0 1,-1 0-1,1 0 0,-1 0 0,0 0 0,1 1 1,-1-1-1,0 0 0,0 0 0,1 0 1,-1 1-1,0-1 0,0 0 0,-1 0 0,1 1 1,0 0-1,-4 16 151,-1 0 1,0-1 0,-1 0-1,-1-1 1,-1 1-1,-17 27 1,11-20-50,-146 282 370,144-268-827,15-20-334,1-17 614,0-1 0,0 0 0,1 1 0,-1-1 0,0 1 1,0-1-1,1 1 0,-1-1 0,0 1 0,0-1 0,1 1 1,-1-1-1,0 0 0,1 1 0,-1-1 0,1 0 0,-1 1 1,0-1-1,1 0 0,-1 0 0,1 1 0,-1-1 0,1 0 1,-1 0-1,1 0 0,-1 0 0,1 1 0,18-1-2098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09.70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153 0 8090,'-30'27'5899,"17"-11"-5161,1 1-1,-17 30 1,18-28-560,1 0-1,1 0 0,0 1 1,1 0-1,2 0 1,-7 30-1,12-42-153,0-1 0,0 0 0,1 1 0,0-1 0,0 0-1,1 1 1,0-1 0,0 0 0,1 0 0,0 0 0,0 0 0,1 0-1,-1 0 1,2 0 0,-1-1 0,1 0 0,0 1 0,0-1 0,0-1 0,1 1-1,0-1 1,10 9 0,18 13-1,63 59 34,-86-76-57,-1 2 1,1-1-1,-2 1 1,0 1-1,0 0 0,9 22 1,-10-19-12,-3-9 1,0 2-1,-1-1 1,0 0 0,0 1-1,1 9 1,-4-17-3,0 1 1,0 0-1,1 0 0,-1 0 1,0-1-1,-1 1 1,1 0-1,0 0 0,-1-1 1,1 1-1,0 0 1,-1 0-1,0-1 0,0 1 1,1 0-1,-1-1 1,0 1-1,0-1 1,0 1-1,0-1 0,-1 0 1,1 1-1,0-1 1,-1 0-1,1 0 0,0 0 1,-1 0-1,1 0 1,-1 0-1,0 0 0,-2 0 1,-6 2-63,0 0 0,0 0 0,0-2 0,-1 1 1,1-1-1,-1-1 0,1 0 0,-14-1 0,16 0 55,1 0 0,-1 0 0,1-1 0,0 0 0,-1 0 0,1 0 0,0-1-1,0 0 1,1-1 0,-1 0 0,1 0 0,-9-6 0,13 8 17,0-1 0,0 1 0,0-1 0,0 1 0,0-1 0,0 0 0,0 0 0,1 0 0,0 0 1,-1 0-1,1 0 0,0 0 0,1 0 0,-1 0 0,0-4 0,1 2-1,0-1 1,0 0 0,0 1-1,1-1 1,0 1-1,0-1 1,1 1-1,2-6 1,3-7-5,2 1 1,0 1-1,0-1 0,14-15 1,31-39 0,33-49 105,-75 100-46,-1 0 1,-1 0-1,0-1 1,9-33-1,-12 31 11,-2 0 0,-1-1-1,1-26 1,-4 46-60,-1 0 0,0 0-1,0 0 1,-1 1 0,1-1 0,-1 0 0,1 0-1,-1 0 1,-1 1 0,1-1 0,0 0 0,-1 1-1,-2-5 1,2 6-34,0-1-1,0 1 0,-1 0 1,1-1-1,-1 1 1,0 0-1,1 1 1,-1-1-1,0 0 1,0 1-1,0-1 0,0 1 1,0 0-1,0 0 1,-1 1-1,-2-2 1,-47-2-1138,-5 4-483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10.1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60 8074,'4'-59'3769,"28"69"-1385,15 10-1424,6 8 40,-2 6-439,-4 6-209,-11 0-168,-9 0-128,-3-4-608,-6-9-457,-16-2-1103,-2-3 6017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08.08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1 332 5553,'29'-11'2455,"-23"8"-2313,0 1 0,0 0 0,1 0 0,-1 0 0,12-1 1,32-2 249,-20 1-256,0 2 1,1 0-1,-1 2 0,55 7 0,-81-6-91,-1-1-1,1 1 0,-1 0 1,1 0-1,-1 0 1,1 1-1,-1-1 1,0 1-1,1 0 1,-1 0-1,0 0 1,0 0-1,0 0 0,-1 1 1,1-1-1,-1 1 1,1 0-1,-1 0 1,0 0-1,0 0 1,0 0-1,0 0 1,-1 0-1,1 1 0,-1-1 1,2 7-1,3 24 156,0 0 0,-3 0 0,-1 1 0,-2 36 0,0 7-441,2-62-967,-4-37-399,-5-13-734</inkml:trace>
  <inkml:trace contextRef="#ctx0" brushRef="#br0" timeOffset="1">341 0 4505,'2'2'1904,"4"5"-1127,1 6-1338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10.52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451 0 9338,'-25'0'4089,"-69"71"-2417,25 2-800,-5-6-255,-2-6-1306,9-10-687,21-15-1144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10.9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 5033,'0'-2'2817,"5"11"327,4 9-1423,2 22-289,-3 14-56,-8 20-423,1 12-257,-1 15-280,0 1-80,6-12-648,-1-8-536,3-26-1145,-3-13-535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11.2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58 124 8882,'2'29'3392,"-4"55"-1,-22 85-2060,6-59-965,16-90-359,-10 89 28,11-92-32,1 0 0,1 0 0,0 1 0,4 17-1,-5-32-3,1 1 0,0 0 0,0-1 0,0 1 0,0-1 0,1 0 0,0 1 0,-1-1 0,1 0-1,0 0 1,0 0 0,1 0 0,-1 0 0,0-1 0,1 1 0,0-1 0,0 1 0,0-1 0,0 0 0,0 0-1,0 0 1,4 1 0,-2-2 0,-1 0-1,0 0 1,1-1-1,-1 0 1,1 0-1,-1 0 1,1 0-1,-1 0 1,1-1-1,-1 0 1,1 0-1,-1 0 1,0-1-1,0 1 1,0-1-1,1 0 1,-2 0 0,5-4-1,9-5 8,0-1 0,-1-1 0,-1 0 0,19-22 0,51-70 52,-66 79-41,-1-1 0,-2-1 0,-1-1 0,-1 0 0,-1 0 0,12-42-1,-21 54-11,0 1-1,0-1 1,-2 0-1,0 0 1,-1 0-1,-1 0 1,0 0-1,-1 0 1,-1 0-1,-1 1 1,0-1-1,-1 0 1,-9-23-1,10 33-14,0 0 0,-1 0 0,0 1 0,0-1 0,-1 1 0,1 0 0,-1 0-1,-1 0 1,1 1 0,-1 0 0,0 0 0,0 0 0,0 1 0,-1-1 0,0 2-1,1-1 1,-1 1 0,-1 0 0,-12-4 0,10 6-136,0-1-1,0 1 1,0 0-1,-1 1 1,1 0 0,0 1-1,0 0 1,0 1 0,0 0-1,0 0 1,0 1 0,0 0-1,1 1 1,-12 6 0,-31 18-1504</inkml:trace>
  <inkml:trace contextRef="#ctx0" brushRef="#br0" timeOffset="1">790 48 6673,'16'-2'3417,"8"-5"-704,8 5-2185,3 2 0,-4 0-600,3 4-208,-5-2-576,-4-2-401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11.6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29 5913,'119'-29'3081,"-117"68"-288,-2 6-1777,-4 15-472,-3-1-296,-9-2-920,10-5-528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11.9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156 0 6361,'-8'6'1879,"0"0"0,1 1 0,-9 9-1,-35 48-753,33-41-448,11-15-605,1 1 0,0 0 0,0 0 0,1 0 0,0 1 0,-3 10 0,7-17-66,0 0 1,0-1-1,1 1 1,-1 0 0,1-1-1,0 1 1,0 0-1,0 0 1,0-1 0,0 1-1,1 0 1,-1 0-1,1-1 1,0 1 0,0-1-1,0 1 1,0-1-1,0 1 1,0-1 0,1 1-1,-1-1 1,1 0-1,0 0 1,-1 0 0,1 0-1,0 0 1,0 0-1,0 0 1,4 1-1,3 3 11,1-1-1,-1-1 0,1 0 1,0 0-1,1-1 0,-1 0 1,1 0-1,-1-2 0,19 2 1,-20-2 12,-9-1-27,1 0 1,0 0-1,-1 0 1,1 0-1,-1 0 1,1 0-1,0 1 1,-1-1 0,1 0-1,-1 0 1,1 0-1,-1 1 1,1-1-1,-1 0 1,1 1-1,-1-1 1,1 0 0,-1 1-1,1-1 1,-1 1-1,1-1 1,-1 1-1,0-1 1,1 1 0,-1-1-1,0 1 1,1-1-1,-1 1 1,0-1-1,0 1 1,1 0-1,-1-1 1,0 2 0,0 0-8,-1 0 0,1-1 0,0 1 0,-1 0 0,1 0 0,-1 0 0,0 0 0,0-1 0,0 1 0,-2 3 0,-4 5-114,0 0-1,-14 12 1,21-21 108,-75 64-933,75-64 936,-1-1 0,1 1 0,-1 0 0,0-1 0,0 1 0,1-1 0,-1 1 0,0-1 0,0 1-1,0-1 1,1 0 0,-1 1 0,0-1 0,0 0 0,0 0 0,0 0 0,0 0 0,-1 1 0,2-2 6,-1 1 0,1 0 1,0-1-1,-1 1 0,1-1 0,0 1 1,0 0-1,-1-1 0,1 1 0,0-1 1,0 1-1,0 0 0,0-1 0,0 1 1,0-1-1,0 1 0,-1-1 0,1 1 1,0 0-1,1-1 0,-1 1 0,0-1 1,0 1-1,0-1 0,0 0 0,12-37 115,7-5 117,2 1 1,33-49-1,5-8-319,-53 88-268,-1-1-1,1 0 0,4-20 0,-4 6-1271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12.31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168 41 5649,'5'4'897,"1"1"0,-1 1 1,0-1-1,-1 1 0,1 0 0,4 9 0,-3-5-416,-1 1-1,0 1 1,5 14-1,-3 2-164,-1 0-1,3 40 1,-2 7 440,-4 107 1,-6-132-656,-2-1 1,-2 0-1,-16 57 1,22-100-99,-1 0 0,0-1 0,0 1 0,0-1 0,-1 1 0,0-1 0,-4 7 0,6-12-18,1 0 0,-1 1 1,1-1-1,-1 0 0,1 1 1,-1-1-1,0 0 0,1 0 0,-1 0 1,1 1-1,-1-1 0,0 0 1,1 0-1,-1 0 0,0 0 0,1 0 1,-1 0-1,0 0 0,1 0 1,-1-1-1,1 1 0,-1 0 0,0 0 1,1 0-1,-1-1 0,1 1 1,-1 0-1,1-1 0,-1 1 0,1 0 1,-1-1-1,1 1 0,-1-1 1,1 1-1,-1 0 0,1-1 0,-1 0 1,-15-19-619,15 18 574,-48-76-2562,18 28 874</inkml:trace>
  <inkml:trace contextRef="#ctx0" brushRef="#br0" timeOffset="1">1 50 8018,'23'3'3713,"34"1"-1817,1-2-576,1-4-728,1-3-448,-7-8-864,-3-2-488,-4-8-656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12.74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289 11 6817,'-5'-4'3465,"-1"-3"-504,-5 7 344,1 25-1793,-36 109-208,17-25-112,-7 27-183,-9 13-233,1 17-384,6-2-96,20-10-432,23-17-392,35-39-1137,20-7-879,14-28 3032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14.5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6057,'0'4'2561,"5"1"-1041,0 14-136,-1 10 17,3 7 15,2 18-312,-9-1-151,11 5-305,-2 0-160,-1-11-256,6-2-96,-14-16-496,-2 0-360,-5-14-913,3-10-487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14.98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26 5417,'22'-7'3185,"41"-8"-1,-56 14-3136,0 0-1,0 0 1,0 1-1,0 0 1,0 0-1,-1 0 1,1 1 0,0 0-1,0 1 1,9 2-1,-14-3-29,0 0 1,-1 0-1,1 0 0,-1 0 0,1 0 0,-1 0 1,1 0-1,-1 1 0,0-1 0,0 0 0,0 1 1,1-1-1,-1 1 0,-1 0 0,1-1 0,0 1 1,0 0-1,0-1 0,-1 1 0,1 0 0,-1 0 1,0-1-1,1 1 0,-1 0 0,0 0 0,0 0 0,0 0 1,0-1-1,0 1 0,-1 0 0,1 0 0,-1 0 1,0 1-1,-1 6 97,-1-1 1,0 0-1,0 0 0,-1-1 1,-7 12-1,-16 18 459,14-19 229,-21 35 0,32-48-718,0-1 0,0 1 0,0 0 0,0 0 0,1-1 1,0 1-1,0 0 0,0 0 0,0 0 0,1 0 0,0 0 0,0 0 1,1 8-1,0-11-88,0 0 1,-1 0 0,1 0 0,0 0 0,0 0 0,0 0 0,0 0-1,1-1 1,-1 1 0,0 0 0,1-1 0,-1 1 0,1-1-1,0 0 1,-1 1 0,1-1 0,0 0 0,0 0 0,0 0 0,0 0-1,0 0 1,0-1 0,0 1 0,0-1 0,0 1 0,0-1-1,0 0 1,3 1 0,6-1-177,0 0 1,1 0-1,20-4 0,95-24-2347,-49 9 402,-34 10 914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15.32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8922,'21'6'3617,"32"-1"-2321,18 4-128,19 0-304,5-7-311,8-2-369,-4-2-104,12-3-385,7-1-375,0-3-1032,-6 0-384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08.43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94 5321,'5'18'1026,"0"-1"-1,-1 1 1,0 0-1,1 32 1,-4-31-687,1 0-1,1 0 1,10 34 0,-10-45-258,0-1 1,0 1-1,1 0 1,0-1 0,0 0-1,7 8 1,-10-14-65,0 1 0,1 0 1,-1-1-1,1 1 0,0-1 1,-1 0-1,1 1 0,0-1 1,0 0-1,0 0 0,0 0 1,0 0-1,0-1 0,0 1 1,0 0-1,1-1 0,-1 1 1,0-1-1,0 0 0,0 0 1,0 0-1,1 0 0,-1 0 1,0 0-1,0-1 0,0 1 1,4-2-1,-1-1 9,0 1 0,0-1 0,0 0 0,0 0 0,-1 0 0,0-1 0,1 0 1,-1 1-1,-1-1 0,6-8 0,2-2 20,-1-1 1,8-18 0,-14 25-47,0 0 1,0-1-1,-1 0 0,0 0 1,0 0-1,-1 0 1,-1 0-1,1-1 0,-2 1 1,1-1-1,-1 1 1,-1-10-1,0 12-40,-1 0 1,0-1-1,0 1 1,0 0-1,-1 0 0,0 0 1,0 1-1,0-1 1,-1 1-1,0-1 1,-1 1-1,1 1 0,-1-1 1,0 0-1,-10-7 1,6 7-156,0-1 0,0 2 0,-1-1 0,1 1-1,-1 1 1,0-1 0,-1 2 0,1-1 0,-1 2 0,1-1 0,-13 0 0,-18-1-1001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15.7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111 14 8330,'-63'15'2530,"57"-14"-1890,8-2-31,33-8 446,-34 9-1051,89-17 1424,-78 16-1296,-1 0 1,0 1-1,1 0 0,-1 0 0,0 1 1,13 3-1,-22-3-106,0-1 0,0 1 0,1-1 1,-1 1-1,0 0 0,0 0 0,0 0 0,0 0 0,0 1 0,0-1 1,-1 0-1,1 1 0,0-1 0,-1 1 0,1 0 0,-1-1 0,1 1 1,-1 0-1,0 0 0,0 0 0,2 3 0,-2-1 3,-1-1-1,1 1 1,0 0-1,-1-1 0,0 1 1,0 0-1,0 0 1,0 0-1,-1-1 1,1 1-1,-3 6 1,-3 7 12,-1 0 0,0-1 0,-1 0 0,-12 18 0,-55 86 83,-67 117 257,135-225-359,1 1-1,1-1 1,0 1-1,-6 26 1,11-37-20,-1 1-1,1 0 1,0-1-1,0 1 1,0 0-1,0-1 1,0 1 0,1 0-1,-1-1 1,1 1-1,0-1 1,0 1-1,0-1 1,1 3 0,-1-3-5,1-1 0,-1 1 0,0 0 0,1-1 0,0 0 0,-1 1 0,1-1 0,0 0 0,0 0 0,0 0 0,0 0 0,0 0 0,0 0 0,0-1 0,0 1 0,0-1 0,0 1 0,0-1 0,0 0 0,3 0 0,2 1-78,0-2-1,-1 1 1,1-1-1,0 0 1,0 0-1,-1-1 0,1 1 1,-1-2-1,1 1 1,-1-1-1,7-4 1,8-5-1206,34-28 0,-48 35 943,38-30-1832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16.0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 13 6161,'12'-2'1783,"1"-1"-772,-1 0 0,1 1 0,0 1 0,22 0 0,-34 1-985,1 0-1,0 0 1,0 0-1,0 0 0,0 1 1,0-1-1,-1 1 1,1-1-1,0 1 1,0 0-1,-1-1 0,1 1 1,0 0-1,-1 0 1,1 0-1,-1 0 0,1 1 1,-1-1-1,1 0 1,-1 1-1,0-1 1,0 1-1,0-1 0,0 1 1,0-1-1,0 1 1,0 0-1,0-1 1,-1 1-1,1 0 0,-1 0 1,1 0-1,-1 0 1,0-1-1,0 1 1,1 0-1,-1 0 0,-1 0 1,1 0-1,0 2 1,-1 0 31,0 0-1,0 0 1,0 0 0,-1-1 0,1 1 0,-1 0 0,0-1 0,0 1 0,0-1-1,-1 1 1,-4 4 0,-37 35 617,17-17-119,8-7-101,13-14-294,0 1-1,0 0 1,0 0 0,1 1-1,0-1 1,0 1 0,1 0-1,0 1 1,-6 14 0,10-21-151,-1 0-1,1 0 1,0 1 0,0-1-1,0 0 1,0 1 0,0-1-1,0 0 1,0 1 0,0-1-1,0 0 1,0 0 0,1 1-1,-1-1 1,1 0 0,-1 0-1,1 1 1,-1-1 0,1 0-1,0 0 1,0 0 0,-1 0 0,1 0-1,0 0 1,0 0 0,0 0-1,0 0 1,0 0 0,0-1-1,0 1 1,0 0 0,1-1-1,-1 1 1,0-1 0,3 1-1,3 2-7,0-1 0,1-1 0,-1 0 1,1 0-1,8 0 0,-1-1-293,0-1 1,-1 0 0,1-1 0,0-1-1,0 0 1,-1-1 0,0-1-1,0 0 1,0-1 0,-1 0 0,1-1-1,-1-1 1,-1 0 0,15-12 0,13-11-1948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16.4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 9410,'65'-7'3769,"-22"105"-2465,12 18 48,4 14 33,-2 19-129,-3 14-72,-9 9-192,-32 8-455,-22-14-113,-49-19-896,-18-15-457,-17-23-1599,3-11 2200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16.9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 86 8714,'-16'-58'3689,"25"63"-2097,5 1-208,21-3-568,10-3-279,20-9-377,10 2-160,-6-2-336,-10-2-377,-22 9-1191,-17-2-264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17.2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6465,'2'8'3193,"-2"8"-1265,14-5-607,8-2-121,21-4-496,14-1-168,24-8-464,2-7-608,4-12-1304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18.70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6673,'0'47'3281,"20"-55"-80,11 1-1665,12 2-376,1 1 41,5 4-585,5 6-248,11-3-248,8-3-312,-4-3-1264,-6-8-897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19.21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61 7306,'52'-57'3030,"-52"57"-2993,1 0 1,-1-1-1,0 1 1,0 0 0,0 0-1,1-1 1,-1 1-1,0 0 1,0 0 0,1 0-1,-1-1 1,0 1 0,1 0-1,-1 0 1,0 0-1,0 0 1,1 0 0,-1 0-1,0 0 1,1 0 0,-1 0-1,0 0 1,1 0-1,-1 0 1,0 0 0,1 0-1,-1 0 1,0 0-1,0 0 1,1 0 0,-1 0-1,0 0 1,1 1 0,-1-1-1,0 0 1,0 0-1,1 0 1,-1 0 0,0 1-1,0-1 1,1 0 0,-1 0-1,0 1 1,0-1-1,0 0 1,1 0 0,-1 1-1,0-1 1,0 0-1,0 0 1,0 1 0,0-1-1,0 0 1,1 1 0,1 21 1192,-1-16-886,1 23 782,3 4-653,-3 1-1,0 0 1,-2 0-1,-2 0 0,-7 38 1,8-65-447,-1 0-11,1 0-1,-1-1 0,1 1 1,1 8-1,0-14-11,-1-1 0,1 1 1,0 0-1,0 0 0,1 0 0,-1 0 1,0 0-1,0-1 0,0 1 0,1 0 1,-1 0-1,0 0 0,1-1 0,-1 1 1,0 0-1,1 0 0,-1-1 0,1 1 0,-1 0 1,1-1-1,0 1 0,-1 0 0,1-1 1,0 1-1,-1-1 0,1 1 0,0-1 1,0 0-1,-1 1 0,1-1 0,0 0 0,0 1 1,0-1-1,-1 0 0,1 0 0,0 0 1,0 0-1,0 0 0,0 0 0,1 0 1,9-1 31,1-2 0,-1 1 0,0-1 0,15-7 0,-14 6-23,1 0 0,-1 0 0,16-2 1,-19 6 10,0-1 1,0 1 0,0 1 0,0 0 0,0 0 0,0 1 0,0 0 0,0 0 0,-1 1 0,1 0-1,-1 1 1,0 0 0,1 0 0,-2 1 0,14 9 0,-17-10-8,1-1-1,-1 1 1,0 0 0,0 1-1,0-1 1,-1 1 0,0-1-1,0 1 1,0 0 0,0 0-1,-1 1 1,1-1 0,-1 0-1,-1 1 1,1-1 0,-1 1-1,0 0 1,0-1 0,-1 1-1,0 0 1,0 0 0,0 0-1,0-1 1,-1 1 0,0 0-1,-2 5 1,-3 7 7,-1 0-1,-1 0 1,-1-1 0,0 0-1,-1-1 1,-14 17 0,-8 7-200,-40 39 0,69-77 140,-6 9-185,-2-2 1,1 1 0,-20 12-1,28-20 86,0-1 0,-1 1 1,1-1-1,0 0 0,0 0 0,-1 0 0,1 0 0,-1 0 0,1 0 0,-1-1 0,0 1 0,1-1 0,-1 0 0,1 1 0,-1-1 0,0-1 0,1 1 0,-1 0 0,1-1 0,-1 1 0,1-1 0,-1 0 0,1 1 0,-1-1 0,1-1 0,-1 1 0,-2-2 0,-18-21-2056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19.5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84 9546,'18'0'3841,"20"2"-2641,6 0-88,12-6-544,7-1-239,13-12-521,8-1-377,3 0-959,-2-7-552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19.96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61 0 12163,'3'6'5105,"-3"1"-2993,-3 6-335,-7 1-561,-4-7-472,3-3-736,0-4-536,2-16-1321,4-6-1087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21.4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66 53 5193,'-5'-52'6337,"7"58"-5146,2 18-401,-5 0-271,-2 1 0,0-1 0,-1 0 0,-1 0 0,-12 31 0,8-28-230,2 0 1,1 0-1,-5 49 0,11-74-283,-1-1 0,1 1 0,0 0 0,0-1 0,0 1-1,1-1 1,-1 1 0,0 0 0,1-1 0,-1 1-1,1 0 1,-1-1 0,1 1 0,0-1 0,-1 1-1,1-1 1,0 0 0,0 1 0,0-1 0,0 0-1,0 0 1,1 1 0,-1-1 0,0 0 0,0 0-1,1 0 1,-1-1 0,1 1 0,-1 0 0,1 0-1,-1-1 1,1 1 0,-1-1 0,4 1 0,4 0 23,0 0-1,0-1 1,0-1 0,-1 1 0,14-4 0,-1 2-8,32-1-31,-35 2-408,0 1 0,-1-2 0,1-1 0,32-8-1,-21 0-1409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08.77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0 287 5657,'1'1'180,"-1"0"-1,1 0 1,0 0-1,0-1 1,-1 1 0,1 0-1,0-1 1,0 1-1,0-1 1,0 1-1,0-1 1,0 1 0,0-1-1,0 0 1,0 0-1,0 1 1,0-1-1,0 0 1,0 0 0,1 0-1,-1 0-85,-1 0 1,1-1-1,0 1 1,0-1-1,-1 1 1,1-1-1,0 1 0,0-1 1,-1 1-1,1-1 1,-1 1-1,1-1 0,-1 0 1,1 1-1,-1-1 1,1 0-1,-1 0 1,1 1-1,-1-2 0,3-5 116,-1 0 0,0 0 0,0 0-1,1-11 1,-3 16-176,1-8 18,3-16-2,0 1 0,15-49 1,-16 67-14,-1 0 0,1 1 0,0 0 0,1-1 0,-1 1 0,1 0 0,0 1 0,1-1 0,-1 1 0,1 0 0,0 0 0,1 0 0,-1 1-1,1 0 1,12-7 0,-15 10 25,1-1 0,-1 1 0,1 0-1,-1 1 1,1-1 0,-1 1 0,1 0-1,-1-1 1,1 1 0,0 1 0,-1-1-1,1 1 1,-1-1 0,1 1 0,-1 0-1,1 0 1,-1 1 0,0-1 0,1 1-1,-1-1 1,0 1 0,5 4 0,6 5 124,-1-1-1,-1 2 1,17 19 0,-24-26-158,12 14-173,0 1 0,-2 1 0,0 0 0,-1 0 0,-1 2 0,10 24 0,-4 9-1446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21.7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38 0 5937,'6'4'3129,"-3"9"-344,3 17-1521,-1 16 128,-5 19-104,6 6-151,-10 10-289,-1-1-184,-6-4-328,-5-5-192,5-13-736,2-13-448,3-16-785,4-11-263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22.07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52 7498,'30'-17'1741,"42"-15"1,-71 32-1682,0-1-1,-1 1 1,1 0 0,0-1 0,0 1-1,-1 0 1,1 0 0,0 0 0,0-1-1,-1 1 1,1 0 0,0 0-1,0 0 1,0 0 0,-1 0 0,1 1-1,0-1 1,0 0 0,-1 0 0,1 0-1,0 1 1,0-1 0,-1 0-1,1 1 1,0-1 0,-1 1 0,1-1-1,0 1 1,-1-1 0,1 1 0,-1-1-1,1 1 1,-1 0 0,1-1-1,-1 1 1,0-1 0,1 1 0,-1 0-1,0 0 1,1-1 0,-1 2 0,1 2 106,-1 0 0,0 0 0,0 0 1,0 0-1,0 0 0,-2 5 0,1-4 78,-3 20 366,-1 0 0,-2-1 0,-17 41 0,16-46-475,1 0 1,1 0 0,0 1-1,2-1 1,0 1 0,-2 37 0,6-51-123,0-1 0,1 0 1,-1 0-1,1 0 0,1 0 1,-1-1-1,0 1 1,1 0-1,0 0 0,0-1 1,1 1-1,-1-1 0,1 0 1,0 0-1,0 0 1,1 0-1,-1 0 0,1 0 1,-1-1-1,1 0 1,0 0-1,1 0 0,-1 0 1,0-1-1,1 1 0,-1-1 1,1 0-1,0-1 1,0 1-1,6 0 0,5 2-85,1-1-1,0-1 0,0 0 1,0-2-1,0 0 0,0 0 1,-1-2-1,31-6 0,-32 4-457,0 0 0,-1-1 0,1-1 0,-1 0 0,24-15 0,-10 4-1470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22.42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89 28 7818,'-16'-27'3440,"17"86"-1359,-2 7-761,-3 19 32,0 5-215,-7-1-513,2-4-88,-3-5-440,1-6-424,2-12-1232,-4-6-745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22.7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104 120 5001,'-2'0'5569,"1"1"-5297,0-1-1,-6 5 2716,7-4-2715,-1-1-1,1 1 1,0 0-1,-1 0 1,-11 25 529,-13 38 0,21-54-656,0-1-66,1 0 0,1-1 0,-1 1 0,1 0 0,1 0 0,0 0 0,0 0 0,1 1 0,0-1 1,2 13-1,-1-17-74,1-1 1,-1 1 0,1 0 0,1 0 0,-1-1 0,1 1-1,-1-1 1,1 0 0,0 0 0,1 0 0,-1 0-1,1-1 1,0 1 0,-1-1 0,2 0 0,-1 0 0,0 0-1,7 2 1,19 12-18,6 2 124,-1 2 0,0 1 0,-2 1 0,48 44 0,-78-65-105,-1 1-1,1 0 0,0 0 0,-1 1 1,1-1-1,-1 0 0,0 1 0,0-1 1,0 1-1,-1 0 0,1 0 0,-1 0 1,1 5-1,-2-7-15,0 0 0,0 1 0,0-1 0,-1 0-1,1 1 1,-1-1 0,1 0 0,-1 0 0,0 1 0,0-1 0,0 0 0,0 0 0,0 0-1,-1 0 1,1 0 0,-1 0 0,1-1 0,-1 1 0,1 0 0,-1-1 0,0 1 0,0-1 0,0 0-1,-3 2 1,-7 4-228,0 0-1,-1-1 1,1-1-1,-1 0 1,-1-1-1,-16 4 1,19-6-174,1 0-1,-1-1 1,1 0 0,-1 0 0,0-1-1,1-1 1,-1 0 0,-19-4-1,25 3 170,1 1-1,-1-1 0,1 0 0,-1 0 0,1 0 0,-6-5 0,-17-23-860</inkml:trace>
  <inkml:trace contextRef="#ctx0" brushRef="#br0" timeOffset="1">0 133 7770,'22'-4'3832,"11"-3"-1543,19-4-1129,6-7-208,18-4-712,6 0-336,3-3-872,-5 1-560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24.40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 24 7154,'-38'-23'3008,"50"23"-1560,1 5 9,16 10 23,-5 3-192,14 13-415,-4 5-153,-5 5-352,7 1-128,-10 0-160,-1-8-200,-1-5-440,-6-3-304,-4-14-745,-1-3-271,-8-18-1305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24.7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581 0 5513,'-11'17'3329,"-7"12"-537,-15 23-959,-5 10-241,-18 14-736,-9 0-279,-6-7-417,-7-7-256,7-19-657,8-9-511,16-19-880,18-10 6313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25.09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8138,'0'20'3544,"6"32"-1655,-1 12-505,-3 21-8,13 9-287,-10 6-401,-3-10-192,5-14-376,-11-9-304,-3-18-1016,7 0-665,0-20-919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25.43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129 36 6313,'-36'107'8255,"-2"56"-7281,31-130-286,1-4-499,-27 137 741,29-135-766,1 1 0,2-1 0,3 44 0,-2-67-142,1 0 0,1-1-1,-1 1 1,1-1 0,1 1-1,-1-1 1,8 13 0,-8-16-19,0-1 1,1 1 0,-1-1-1,1 0 1,0 0 0,0 0 0,0 0-1,0-1 1,0 1 0,1-1-1,-1 0 1,1 0 0,-1 0-1,1 0 1,0-1 0,0 1 0,4 0-1,2-1 7,1 0 0,-1 0-1,1-1 1,-1 0 0,1-1 0,-1 0-1,0-1 1,1 0 0,-1 0-1,0-1 1,0-1 0,11-5 0,5-3 21,-1-1 1,0-1 0,30-24 0,-40 26-17,0 0 0,-1 0 0,0-1 1,-2-1-1,1-1 0,-2 1 0,20-33 1,-24 33-12,0 0 1,-1-1-1,-1 0 1,0-1-1,-1 1 0,-1-1 1,0 0-1,-1 1 1,-1-31-1,-1 25-32,-1-1-1,-2 1 0,0 0 0,-1 0 0,-1 0 1,-1 0-1,-1 1 0,-1-1 0,-10-18 0,11 27-57,0 0 0,0 1 1,-1 0-1,-1 0 0,0 0 0,0 1 0,-1 1 0,-1 0 0,1 0 0,-1 1 0,-1 0 0,0 1 0,0 0 0,0 1 0,-17-6 0,17 8-225,0 0-1,0 0 0,-1 1 1,1 1-1,-1 0 0,0 0 1,0 2-1,0-1 0,0 2 1,0 0-1,0 0 0,-14 4 1,14-1 3131</inkml:trace>
  <inkml:trace contextRef="#ctx0" brushRef="#br0" timeOffset="1">530 110 7042,'16'0'2888,"17"0"-1792,1-2-496,8 2-215,-6 0-225,7-2-160,1 2-80,-10-5-425,3-2-415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25.7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37 1 6553,'0'10'2745,"-2"10"-1385,-2 15-255,-7 10-209,0 0-288,6 6-536,1-6-256,6-3-816,4-4-441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26.12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212 16 4785,'0'-1'175,"-1"0"1,1 1-1,0-1 1,0 0-1,-1 0 0,1 1 1,-1-1-1,1 0 1,-1 1-1,1-1 0,-1 1 1,1-1-1,-1 0 1,0 1-1,1-1 0,-1 1 1,0-1-1,1 1 1,-1 0-1,0-1 0,0 1 1,1 0-1,-1 0 1,0-1-1,0 1 0,1 0 1,-1 0-1,0 0 1,-1 0-1,-25-2 934,16 4-956,-1 0 0,0 1 1,1 0-1,0 1 0,0 0 0,0 0 1,0 2-1,1-1 0,0 1 0,0 1 1,0 0-1,1 0 0,-11 11 1,19-18-159,1 1 1,0-1-1,-1 0 1,1 1-1,-1-1 1,1 0-1,0 1 1,-1-1-1,1 1 1,0-1-1,-1 0 1,1 1-1,0-1 1,0 1-1,-1-1 1,1 1 0,0-1-1,0 1 1,0-1-1,0 1 1,0-1-1,0 1 1,-1-1-1,1 1 1,0-1-1,1 1 1,-1-1-1,0 1 1,0-1-1,0 1 1,0 0-1,1 0-4,0 0-1,0-1 1,-1 1-1,1 0 1,0-1-1,0 1 1,0-1-1,0 1 1,0-1-1,0 1 1,0-1-1,0 0 1,0 1-1,1-1 1,42 5-160,-42-5 167,5-1 2,-1 1-1,0-1 0,0 0 0,0 0 1,0-1-1,0 0 0,7-3 0,-8 3 81,-1 0 0,1 0-1,0 1 1,0 0 0,-1 0-1,1 0 1,0 0 0,10 1-1,-15 0-24,1 0 0,-1 0 1,1 0-1,-1 0 0,0 0 0,1 1 0,-1-1 0,1 0 0,-1 0 0,1 1 1,-1-1-1,0 0 0,1 1 0,-1-1 0,0 1 0,1-1 0,-1 0 0,0 1 1,1-1-1,-1 1 0,0-1 0,0 1 0,0-1 0,1 0 0,-1 1 0,0-1 1,0 1-1,0-1 0,0 2 0,1 20 1333,-2-5-1333,2-2 79,0 2 98,0 1-1,-4 35 1,0-17-557,2 42 0,1-50-1381,0-16-161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09.77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780 2657 6425,'-164'27'2309,"156"-27"-2196,1 0 1,-1 0 0,0 0-1,1-1 1,-1 0-1,1 0 1,-1-1-1,1 0 1,0 0-1,0-1 1,0 0-1,0 0 1,0-1 0,0 0-1,-11-9 1,11 8-7,-28-20 220,1-2 0,1-2-1,-57-63 1,51 45-233,2-2 0,-38-67 0,54 79-82,1-1 1,3-1 0,1 0-1,2-1 1,1 0-1,2-2 1,3 1 0,1-1-1,1 0 1,3 0 0,1-1-1,3 1 1,1-1 0,2 1-1,2 0 1,1 0-1,3 1 1,27-76 0,7 20 39,61-98 1,-74 141 31,4 1-1,1 2 1,82-88 0,161-131 423,-31 32-177,-207 198-303,1 2 0,61-42-1,-73 60-25,0 1-1,2 2 1,0 1-1,58-20 1,-62 27-69,-1 1 1,1 2-1,0 0 0,0 2 1,1 1-1,42 1 1,-69 3 37,16 1-434,-18-2 424,1 1 0,-1-1 0,1 0 0,-1 1-1,1-1 1,-1 0 0,1 1 0,-1-1 0,0 0 0,1 1 0,-1-1 0,1 1 0,-1-1 0,0 1 0,1-1 0,-1 1 0,0-1 0,0 1 0,1-1 0,-1 1 0,0-1 0,0 1 0,0 0 0,0 0 0,0 12-1069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26.80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261 8 6673,'14'-3'1007,"8"-2"572,-18 9-470,-7 4 527,-3 6-944,1 0 0,1 1 0,0-1 0,0 1 0,-1 17 0,5-32-682,-3 27 421,0 0 0,2 0 0,1 0 0,1 0 0,1 0 0,11 47 0,-9-55-279,23 117 533,-26-132-676,-1 1 0,1-1 1,-1 1-1,0-1 0,-1 0 0,1 1 0,-1-1 0,0 1 0,0-1 0,0 0 0,0 0 1,-1 0-1,0 1 0,0-1 0,0-1 0,0 1 0,0 0 0,-1-1 0,0 1 0,0-1 1,0 0-1,0 1 0,0-1 0,-1-1 0,1 1 0,-1-1 0,0 1 0,0-1 0,0 0 1,0 0-1,-4 1 0,0-1-94,1 0 1,-1 0-1,0-1 0,1 0 1,-1 0-1,0-1 1,0 0-1,0 0 0,0-1 1,1 0-1,-1 0 0,0-1 1,1 0-1,-1 0 1,1-1-1,-14-7 0,14 6-259,1 0-1,-1-1 1,1 0-1,1 0 1,-1 0-1,1-1 1,0 0-1,0 0 1,0 0-1,1 0 1,0-1-1,0 0 1,1 0 0,0 0-1,-4-14 1,-8-27-1055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27.1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1 109 9378,'12'-2'3985,"17"2"-2073,4-2-487,5 0-209,0 2-264,7-1-496,6-5-144,7-1-208,7-6-136,10-1-456,1-4-288,9-2-1377,-2-4-639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30.39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360 162 5601,'10'-94'1817,"-11"83"-1325,-3 12-188,-6 17 62,8-14-247,-12 24 375,2 2 0,-15 48 0,-10 69 540,31-123-880,-39 273 958,32-232-465,8-130 2,0 15-539,5-94 1,8 88-99,2 0-1,27-82 1,-24 95-10,-1-4-3,-4 17-1,0 0 0,14-29 0,-22 57 2,1 0 0,0 0 0,0 1 1,0-1-1,0 0 0,0 0 0,0 1 0,1-1 0,-1 0 0,0 1 0,1-1 0,-1 1 0,1 0 0,0 0 0,-1-1 0,1 1 0,0 0 0,0 0 0,3-1 0,-3 2 2,0 0-1,0 0 0,0 1 1,0-1-1,0 0 1,0 1-1,-1-1 1,1 1-1,0 0 0,0 0 1,0-1-1,-1 1 1,1 0-1,-1 1 0,1-1 1,0 0-1,-1 0 1,0 1-1,1-1 1,1 3-1,18 22-5,-1 0 0,24 41 0,3 5 43,-1 1 81,66 137 1,-95-176-98,-6-13 0,26 35 1,-24-37 16,17 29-1,-30-47-36,0-1-1,0 1 0,0-1 0,0 0 0,0 1 0,0-1 0,0 1 0,0-1 0,0 1 0,0-1 1,0 1-1,-1-1 0,1 0 0,0 1 0,0-1 0,0 1 0,0-1 0,-1 0 0,1 1 0,0-1 1,0 1-1,-1-1 0,1 0 0,0 1 0,-1-1 0,1 0 0,0 0 0,-1 1 0,1-1 1,-1 0-1,1 0 0,0 0 0,-1 1 0,1-1 0,-1 0 0,1 0 0,0 0 0,-1 0 0,1 0 1,-1 0-1,1 0 0,-1 0 0,1 0 0,-1 0 0,1 0 0,-1 0 0,-28 1 33,27-1-31,-55-2 11,0 3 1,-1 2-1,1 2 1,-98 24-1,109-17-26,1 3 1,0 2-1,1 1 0,1 3 1,-47 29-1,86-47-22,0 0 1,0 0-1,0 0 0,1 1 0,-1-1 1,-2 5-1,5-7 21,1-1-1,0 0 1,0 1 0,-1-1 0,1 0 0,0 1 0,0-1 0,0 1-1,-1-1 1,1 0 0,0 1 0,0-1 0,0 1 0,0-1-1,0 0 1,0 1 0,0-1 0,0 1 0,0-1 0,0 0-1,0 1 1,0-1 0,0 1 0,1-1 0,-1 0 0,0 1-1,1 0 8,0-1 0,0 1 0,-1-1 0,1 1 0,0-1 0,0 0 0,0 1 0,0-1 0,0 0-1,-1 0 1,1 1 0,0-1 0,0 0 0,0 0 0,0 0 0,0 0 0,1-1 0,32-3 3591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30.8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1 100 4873,'71'-88'1710,"-71"87"-1670,1 0 1,-1 1-1,0-1 0,1 0 1,-1 1-1,1-1 1,-1 1-1,1-1 1,-1 0-1,1 1 1,-1-1-1,1 1 0,0 0 1,-1-1-1,1 1 1,-1-1-1,1 1 1,0 0-1,0-1 0,-1 1 1,1 0-1,0 0 1,-1 0-1,1 0 1,0-1-1,0 1 0,1 0 1,1 12 47,-3-8 73,29 71 1119,-3-8 207,23 90-1,-36-93-942,7 94 0,-9 65-221,-11-212-311,1 14 1,0-7-8,0 1-1,-1 0 1,-2-1-1,1 1 1,-6 20-1,0-22-4,6-17-1,1 0 1,0 0-1,0 0 1,0 0-1,-1 0 1,1 0-1,0 0 1,0 0-1,0 0 1,0-1-1,-1 1 0,1 0 1,0 0-1,0 0 1,0 0-1,0 0 1,-1 0-1,1 0 1,0 0-1,0 0 1,0 0-1,0-1 1,0 1-1,0 0 1,-1 0-1,1 0 1,0 0-1,0 0 1,0-1-1,0 1 1,0 0-1,0 0 0,0 0 1,0 0-1,0-1 1,0 1-1,0 0 1,0 0-1,0 0 1,0-1-1,0 1 1,0 0-1,-5-36-236,-10-171-2506,11 114 1380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31.2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58 5817,'2'0'2553,"5"-5"-1337,11 5-208,2 3-360,9-1-31,7 7-33,4-9-16,20-2-144,0-3-88,1-10-168,6 8-96,-14-6-8,-4 4-72,-15-1-344,-5 4-312,-23 6-873</inkml:trace>
  <inkml:trace contextRef="#ctx0" brushRef="#br0" timeOffset="1">12 370 6585,'5'2'2601,"15"-1"-1457,14-4-152,21-10-255,16-1-121,8-6-432,3 2-72,-1 1-376,-8 3-336,-12 5-817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31.5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0 126 7538,'18'-8'2944,"26"-4"-1679,12-8-585,15 0-16,3-2-200,11 4-320,0 5-96,-10 4-256,-12 7-368,-12 1-889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31.92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45 138 5809,'55'-103'2585,"-44"106"-705,7-3-1064,11 0-224,5 0-63,10-3-321,3-3-112,3-3-56,1 0-48,-9 2-768,-8 3-433</inkml:trace>
  <inkml:trace contextRef="#ctx0" brushRef="#br0" timeOffset="1">0 399 8178,'22'-5'3264,"34"-15"-1951,15 0-489,23-6-216,7 5-160,-8 2-696,-10-2-856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34.05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562 15 5225,'0'0'71,"0"0"0,1-1-1,-1 1 1,0 0 0,0-1-1,1 1 1,-1 0 0,0 0 0,0-1-1,0 1 1,0 0 0,0-1 0,0 1-1,1-1 1,-1 1 0,0 0-1,0-1 1,0 1 0,0 0 0,0-1-1,0 1 1,0 0 0,-1-1 0,1 1-1,0-1 1,0 1 0,0 0-1,0-1 1,0 1 0,0 0 0,-1 0-1,1-1 1,0 1 0,0 0 0,-1-1-1,1 1 1,0 0 0,0 0-1,-1-1 1,1 1 0,0 0 0,0 0-1,-1 0 1,1-1 0,0 1 0,-1 0-1,1 0 1,-1 0 0,1 0-1,0 0 1,-1 0 0,1 0 0,0 0-1,-1 0 1,1 0 0,0 0 0,-1 0-1,1 0 1,-1 0 0,-9 1 111,0 1 0,0 0 0,0 0 1,1 1-1,-1 0 0,1 1 0,-17 8 1,13-6-85,-323 158 2668,318-155-2695,15-8-62,0 0 0,-1 1 0,1-1-1,1 1 1,-1-1 0,0 1-1,0 0 1,1 0 0,-5 5 0,2-6 6,5-1-13,0-1 1,0 1 0,0 0-1,-1 0 1,1 0 0,0 0-1,0 0 1,0 0 0,0 0-1,-1 0 1,1 0-1,0 0 1,0 0 0,0 0-1,0 0 1,-1 0 0,1 0-1,0 0 1,0 1 0,0-1-1,0 0 1,-1 0 0,1 0-1,0 0 1,0 0 0,0 0-1,0 0 1,0 1 0,-1-1-1,1 0 1,0 0 0,0 0-1,0 0 1,0 0 0,0 1-1,0-1 1,0 0 0,0 0-1,0 0 1,-1 0 0,1 1-1,0-1 1,0 0 0,0 0-1,-4 47 336,-14 64 0,11-81-158,1-1 136,0 1 0,-2 47-1,9-42-117,0 1-1,13 63 1,-10-79-154,1 0 1,1 0 0,0 0-1,2-1 1,1 0-1,11 19 1,-17-32-18,1-1 0,0 0 0,0 0 0,0-1 0,0 1 0,1-1 0,0 0 0,0 0 0,0-1 0,0 1 0,1-1 0,6 3 0,-3-3 43,-1 0 0,1-1-1,0 0 1,0 0 0,0-1 0,0 0-1,14 0 1,4-3 53,0-1 0,-1-1 0,1-2 0,39-13 0,-47 14-281,0-1 0,-1-1 0,0-1 0,0 0 0,30-20 0,-37 14-1367,-9 1-587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34.39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1 119 7658,'23'-17'2744,"14"-6"-2152,15-1-520,2 10-32,4 1 16,2 4-80,7 0-528,6 0-416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34.74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5561,'69'73'1974,"-67"-72"-1906,-1 1 0,1-1 0,0 1 0,-1-1-1,1 0 1,0 0 0,0 0 0,0 0 0,0 0 0,0 0 0,0 0 0,0-1 0,0 1 0,0-1 0,0 0-1,1 1 1,-1-1 0,0 0 0,0 0 0,0 0 0,4-1 0,4 0 298,2 1 33,0 1-1,0 0 1,0 0 0,0 2-1,0-1 1,18 8-1,-24-8-331,0 1-1,0 0 1,0 0-1,-1 1 0,1-1 1,-1 1-1,0 0 1,0 1-1,0-1 0,-1 1 1,1 0-1,-1 0 1,0 1-1,3 6 0,-5-7-50,1 0 0,-1 1 0,-1-1-1,1 1 1,-1 0 0,0 0-1,0-1 1,-1 1 0,1 0 0,-1 0-1,-1 0 1,1 0 0,-1 0-1,0-1 1,0 1 0,-1 0 0,1-1-1,-1 1 1,-1-1 0,1 1-1,-1-1 1,-5 8 0,-5 7 92,-1-1 0,-1-1 0,-1 0 0,-21 18 0,-23 15 378,43-39-234,1 2-1,0-1 1,-21 26-1,36-38-234,0 0 0,1 0 0,-1 0 0,0 0 1,0 0-1,1 1 0,-1-1 0,0 0 0,1 1 0,-1-1 0,1 0 0,0 1 0,-1-1 0,1 2 0,0-2-11,0-1 1,0 1-1,1-1 0,-1 1 0,0-1 1,0 1-1,0-1 0,1 1 1,-1-1-1,0 1 0,1-1 0,-1 1 1,0-1-1,1 1 0,-1-1 1,0 0-1,1 1 0,-1-1 0,1 0 1,-1 1-1,1-1 0,-1 0 1,1 1-1,0-1 0,3 1 18,1 0 0,-1 0 0,1 0 0,-1-1 1,1 0-1,-1 0 0,8 0 0,213-29 266,-109 12-803,12-2-1599,-82 8 3557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10.30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391 542 4633,'0'12'137,"0"7"25,0-1 0,-1 0 0,0 0 0,-2 0 0,0 0 0,-1 0 0,-1-1 0,0 1-1,-11 21 1,-17 29 154,-3-3-1,-3-1 1,-3-1 0,-66 76-1,101-131-175,0-1 0,0 0 0,-16 12 0,23-19-134,-1 0-1,1 0 1,0 0-1,0 0 1,0 0-1,0 0 1,0 0-1,0 0 1,0 0 0,-1 0-1,1 0 1,0 0-1,0 0 1,0 0-1,0 0 1,0 0-1,0 0 1,0-1-1,-1 1 1,1 0-1,0 0 1,0 0-1,0 0 1,0 0 0,0 0-1,0 0 1,0-1-1,0 1 1,0 0-1,0 0 1,0 0-1,0 0 1,0 0-1,0 0 1,0-1-1,0 1 1,0 0 0,0 0-1,0 0 1,0 0-1,0 0 1,0 0-1,0 0 1,0-1-1,0 1 1,0 0-1,0 0 1,0 0-1,0 0 1,0 0-1,0 0 1,0 0 0,1-1-1,-1 1 1,0 0-1,0 0 1,0 0-1,0 0 1,0 0-1,0 0 1,0 0-1,1 0 1,5-14 99,534-695 293,-537 706-406,4-6 118,1 0-1,-1-1 0,0 0 0,-1 0 0,6-15 1,-11 23-60,0 1 1,-1-1-1,1 0 1,-1 0-1,1 0 1,-1 0-1,0 0 1,1 0-1,-1 0 1,0 0-1,0 1 1,-1-1-1,1 0 1,0 0-1,-1 0 1,1 0-1,-1 0 1,1 0-1,-1 1 1,0-1-1,0 0 1,0 0-1,0 1 1,0-1-1,0 1 1,-1-1-1,1 1 1,0-1-1,-1 1 1,1 0-1,-1 0 1,1 0-1,-1 0 1,0 0-1,1 0 1,-1 0-1,0 0 1,0 0-1,0 1 1,0-1-1,-2 1 1,-24-7 280,0 1 0,-1 2 0,1 1-1,-36 1 1,-11-2 167,28 0-130,-62-14-1,87 13-295,0-1 1,1-1-1,0-1 0,-38-21 1,54 27-79,1-1 1,-1 0-1,1 0 1,0-1 0,0 1-1,1-1 1,-1 0-1,1 0 1,0 0-1,0 0 1,0-1 0,-3-6-1,4 7-58,1 1 1,0-1-1,0 1 0,0-1 0,1 1 0,-1-1 1,1 1-1,0-1 0,0 0 0,0 1 0,0-1 0,1 0 1,0 1-1,-1-1 0,1 1 0,0-1 0,1 1 0,1-5 1,2 0-200,0 1 0,0-1 1,0 1-1,12-12 0,37-30-438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35.0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7098,'7'0'3400,"13"6"-575,6 3-2625,5-2-112,-2 6-88,10-10-120,3 3-184,12-6-648,3-7-345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35.45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462 2 6353,'-6'-1'485,"-1"1"0,1 0-1,-1 0 1,1 0-1,-1 1 1,1 0 0,0 0-1,-1 1 1,1 0-1,-7 3 1,-9 5-600,-28 16 1,34-17 419,-21 12-252,-16 9 134,-90 37 0,142-67-155,0 1 0,-1-1 1,1 0-1,0 1 0,0-1 0,0 1 1,0 0-1,0-1 0,0 1 1,-1 0-1,2 0 0,-1 0 0,0 0 1,0 0-1,0 0 0,-1 2 1,1-1 20,1 1 0,-1 0 0,1 0 1,0-1-1,-1 1 0,1 0 1,1 4-1,-1 1-116,0 33 565,-10 71 0,-18 122 1641,24-182-1807,3 1 0,8 74 0,-6-118-261,1 0 1,-1-1-1,1 1 0,1 0 0,0-1 0,0 0 0,1 1 0,4 7 1,-5-13-44,-1 1 1,1-1-1,-1 1 1,1-1 0,0 0-1,1 0 1,-1 0 0,0-1-1,1 1 1,-1-1 0,1 0-1,0 0 1,0 0-1,0 0 1,0-1 0,0 0-1,0 0 1,6 1 0,9 0-6,0-2 1,0-1 0,1 0-1,-2-1 1,1-1 0,0-1-1,26-9 1,-6 3-13,4-3-859,0-2-1,80-41 1,-110 53-2415,-19 3 4635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35.79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79 6393,'13'-11'2745,"9"-5"-1097,14 3-1400,-2 2-144,8 6-160,-2-1-144,7-1-304,7 7-208,-6-2-328,2-5 1304</inkml:trace>
  <inkml:trace contextRef="#ctx0" brushRef="#br0" timeOffset="1">714 157 7418,'6'25'3552,"3"20"-1351,0 8-873,-4 1-384,3 2-448,-7-7-224,5-9-248,-1-14-368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37.31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4585,'0'0'5793,"20"7"-4873,57 15-151,-46-22-249,2-2-192,7 2-232,-8-2-24,-1-2-512,-5 3-392,-14 1-657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37.6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38 1 8154,'-38'83'2848,"75"-74"-2568,4 2-144,10-6-8,0-1-208,7-9-856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38.32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465 5 3713,'-8'-2'3254,"8"1"-3193,0 1 0,-1 0 0,1 0 0,-1-1 0,1 1 0,-1 0 0,1 0 0,-1 0 0,1-1 0,-1 1 0,1 0 0,-1 0 0,1 0 0,-1 0-1,1 0 1,-1 0 0,1 0 0,-1 0 0,1 0 0,-1 0 0,1 1 0,-1-1 0,1 0 0,-1 0 0,-7 4 164,1-1-1,-1 1 1,1 1 0,0-1-1,1 1 1,-1 0-1,1 1 1,0-1 0,0 1-1,1 0 1,-7 10-1,-4 8 266,1 0-1,-11 26 1,-128 320 2832,121-285-2869,-36 118 281,56-153-617,1 1 1,-6 67-1,16-91-94,1 1-1,1 0 1,1-1 0,2 1-1,10 48 1,-8-58-15,1-1 1,0 1-1,2-1 0,0 0 1,0 0-1,2-1 1,0 0-1,1-1 0,19 21 1,-20-25-163,2 0 1,0-1-1,0-1 1,0 0-1,1 0 1,1-2-1,-1 1 0,1-2 1,0 0-1,1 0 1,0-2-1,0 0 1,0 0-1,25 2 1,-8-9-221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38.68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58 7498,'58'-58'2928,"-40"60"-1928,14 0-760,5 0 9,6-1-289,-1 1-249,-4-2-775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39.1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119 1 5321,'0'0'3505,"0"4"-2109,2 7-1011,0 0-1,-1 0 1,-1 1-1,0-1 0,-3 22 1,-15 58 365,7-42-93,11-47-601,-1 1 0,1 0 0,-1 0 0,1 0 0,0-1 0,0 1 0,0 0 0,0 0 0,1 0 0,-1-1 0,2 6 0,-1-7-41,0 0 1,-1 1-1,1-1 0,0 0 0,0 0 0,0 0 0,0 0 0,0 0 0,1 0 0,-1-1 0,0 1 1,0 0-1,0-1 0,1 1 0,-1 0 0,0-1 0,1 0 0,-1 1 0,1-1 0,-1 0 0,0 1 1,1-1-1,-1 0 0,3 0 0,18 1 41,-1 1 0,1 2-1,-1 0 1,1 1 0,-1 1 0,24 11 0,-32-11-6,0 1 0,0 0 0,-1 0 0,0 2-1,0-1 1,-1 1 0,0 1 0,-1 0 0,0 1 0,13 17 0,-20-22-35,1-1 1,-1 0-1,0 1 1,0 0-1,-1-1 0,0 1 1,0 0-1,0 0 0,-1 0 1,0 0-1,0 1 0,0-1 1,-1 12-1,-1-13-8,0 0-1,0-1 0,0 1 1,0 0-1,-1-1 1,0 1-1,0-1 1,0 0-1,0 1 1,-1-1-1,1 0 1,-1 0-1,0-1 0,0 1 1,-1 0-1,1-1 1,-1 0-1,0 0 1,-4 3-1,-4 1 14,0-1-1,0 0 1,-1 0-1,0-1 1,0-1-1,-18 4 1,-4-1 5,-45 2 1,69-8-67,1 0 0,-1-2 1,0 1-1,0-1 0,0-1 0,-19-5 0,24 5-100,1 0 0,-1 0 0,1 0-1,0-1 1,0 0 0,0 0 0,0-1-1,0 1 1,1-1 0,0 0 0,0 0-1,0-1 1,0 1 0,-4-7 0,-15-36-486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39.5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18 8410,'14'-5'3072,"26"-4"-2535,4 5-249,10 8-112,6 0-88,3-4-120,4 0-176,-9-4-481,-1 0-359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39.9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10018,'3'4'3873,"3"2"-2969,8 1-72,-5 0-440,4-2-176,-2-1-304,-4-4-504,-3-7-1048,-4-11 5737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28.30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75 1106 2665,'-6'1'269,"-1"1"0,0-1 0,1 2 1,-1-1-1,1 1 0,0-1 0,0 2 1,0-1-1,0 1 0,-5 4 1,61-12 1782,8-1-1770,108-27 0,53-34 11,871-234 1689,-993 279-1927,771-172 233,-10-40-577,-248 35-642,-335 112 140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40.2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7442,'4'4'459,"0"0"0,0 1 1,0 0-1,0 0 1,-1 0-1,0 0 1,0 0-1,0 1 1,-1-1-1,0 1 0,0 0 1,1 8-1,3 10-56,2 39-1,-8-60-283,2 25 362,-3 30 1,0-35-97,0 0 1,6 37 0,-5-56-359,1 0 0,0 0-1,0 0 1,0-1 0,1 1-1,-1 0 1,1-1 0,0 0-1,0 1 1,0-1 0,1 0-1,-1 0 1,1 0 0,-1 0-1,1 0 1,6 4 0,-4-4-4,0 0 1,1-1 0,-1 1 0,1-1 0,-1 0 0,1-1 0,0 1 0,0-1-1,12 1 1,2-2-147,1 0 0,-1-2-1,0 0 1,1-2 0,27-7-1,-38 8-414,0 1 0,0-2 0,-1 1 0,1-2 0,-1 1 0,0-1 1,9-6-1,-4-2-1999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40.6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 76 7210,'9'17'2928,"2"6"-1616,-4 26-727,0 7 151,-10 6-8,-1 5-16,-11 2-168,-3 0-200,6 9-144,-8-4-120,12-11-32,7-5-160,2-30-480,12-14-336,-7-32-1008,6-20-561</inkml:trace>
  <inkml:trace contextRef="#ctx0" brushRef="#br0" timeOffset="1">307 0 5705,'3'10'757,"0"0"0,0 0-1,-1 0 1,-1 1 0,1-1 0,-2 0-1,0 12 1,-9 74 39,3-46-21,5-47-745,-1 17 284,0 0-1,2 0 0,0 0 1,4 32-1,-3-47-262,0-1-1,0 1 1,0 0-1,1 0 1,0-1-1,0 1 1,0-1 0,0 0-1,1 1 1,0-1-1,0 0 1,0-1 0,0 1-1,1 0 1,-1-1-1,1 0 1,0 0-1,0 0 1,0 0 0,0-1-1,0 1 1,1-1-1,-1 0 1,7 2-1,0-1-105,1-1 0,-1 0-1,1 0 1,0-1 0,-1-1-1,1 0 1,0 0 0,0-2-1,-1 1 1,1-1 0,-1-1-1,1 0 1,-1 0 0,0-1-1,0-1 1,-1 0 0,12-7-1,-6-3-1501,-5-3-399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40.9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0 6465,'9'18'3073,"7"24"-904,4 18-1209,-9 7 80,-4 4-184,-10 6-168,-10-4-88,-2 8-400,-1 6-80,3-10-64,8-9-56,5-28-520,7-20-360,9-31-1048,3-25 856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41.2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62 8 7026,'-2'-7'3345,"-3"10"-1926,-7 17-486,5-3-821,0 0 1,0 1-1,2 0 1,0 0-1,1 1 1,1-1-1,1 1 1,0 0-1,1 0 1,3 22-1,-1-33-87,0 0-1,1-1 1,-1 0-1,2 1 1,-1-1-1,1 0 1,0 0-1,1 0 1,0-1-1,0 1 1,0-1-1,9 10 1,3 0 138,0-2 1,1 0 0,19 13 0,-19-16 42,0 2 1,-1 0-1,0 1 1,14 16-1,-24-20-189,0-1-1,0 1 1,-1 0 0,0 1-1,0-1 1,-2 1 0,1 0-1,-1 0 1,-1 0-1,0 0 1,0 0 0,-1 1-1,-1-1 1,0 0 0,0 1-1,-1-1 1,-1 1 0,0-1-1,0 0 1,-6 14-1,8-23-15,-1 0 0,0 0-1,0-1 1,0 1 0,0 0-1,0 0 1,0-1 0,-1 1-1,1-1 1,0 1 0,-1-1-1,1 0 1,-1 0-1,0 1 1,1-1 0,-1 0-1,0 0 1,0-1 0,1 1-1,-4 1 1,2-2-11,1 0-1,-1 0 1,0 0 0,1 0 0,-1 0-1,1-1 1,-1 1 0,0-1-1,1 0 1,-1 1 0,1-1 0,-1 0-1,-2-3 1,-5-2-233,0-1-1,0 0 1,1 0-1,0-1 1,-12-14-1,-18-24-1309</inkml:trace>
  <inkml:trace contextRef="#ctx0" brushRef="#br0" timeOffset="1">118 53 6865,'29'2'3465,"11"2"-48,16 3-3217,6-2-56,-1-6-488,10-5-464,5-21 680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41.7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50 7546,'31'-49'3112,"2"63"-2039,1 4-65,-5 11-296,2 6-216,-9 6-144,5 5-112,-7 1-112,-2 2-16,-5-9-120,-8-9-184,-1-17-560,-4-9-288,-4-15-689,-1-9 297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42.1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399 0 6057,'-7'6'3209,"-11"6"-696,-16 17-1377,-6 8-288,-22 8-456,-8 2-144,2 0-176,10-2 16,29-8-120,17-8-328,26-22-1048,12-14 3928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42.5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7858,'12'25'3216,"21"37"-1551,-2 3-977,-10 7 16,-8 8-88,-15 9-344,-3 9-8,-2-11-184,1-8-104,3-31-168,-3-16-296,6-21-640,0-15-440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42.8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71 125 6465,'-28'148'6608,"-3"33"-4895,22-63-1010,9-101-624,0 0 1,2 0-1,0 0 1,7 30-1,-7-43-54,-1 1 0,1-1 0,-1 1 0,1-1 0,1 0 0,-1 0 0,0 0 0,1 0 0,0-1 0,0 1 0,0-1 0,0 1 0,1-1 0,-1 0 0,1 0 0,0-1 0,0 1 0,0-1 0,0 1 0,0-2 0,7 4 0,-4-4 16,-1 0 0,1 0 0,-1 0 0,1-1 0,0 0 0,-1 0 0,1-1 0,-1 1 0,1-2 1,-1 1-1,1-1 0,-1 0 0,1 0 0,9-5 0,2-3-19,-1-1 0,0 0 1,-1-1-1,0-1 1,-1 0-1,-1-1 0,0-1 1,-1 0-1,0-1 1,-1 0-1,-1-1 1,-1 0-1,0-1 0,9-24 1,-16 32-33,1-1 0,-2 1 0,0-1 0,0 0 0,-1 0 0,0 0 0,-1 0 0,0 0 0,-1 0 0,0 0 0,0 0 0,-2 0 0,1 0 0,-1 1 0,-1-1 0,-8-17 0,1 8-94,0-1 1,-2 1-1,-1 1 0,0 0 0,-1 1 0,-31-28 1,36 37 37,1 1 1,-2 0 0,1 0-1,-1 1 1,0 0 0,-1 1 0,-16-6-1,21 9-26,-1 1 1,1 0-1,-1 1 0,1 0 0,-1 0 0,0 0 0,0 1 0,1 0 0,-1 1 1,0 0-1,1 0 0,-1 0 0,-12 5 0,-12 8-1087,10-2-362</inkml:trace>
  <inkml:trace contextRef="#ctx0" brushRef="#br0" timeOffset="1">479 15 6817,'25'-4'3297,"24"-3"-1040,3 3-1497,-10 6-448,-4 7-160,-7 0-440,0 0-296,1-4-465,-3-8-399,0-10-296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43.2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59 7610,'76'-58'3000,"-65"101"-2008,-2 8-487,-2 12-137,-2-1-184,-1 0-136,0-10-240,-3-16-464,3-9-281,5-16 473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43.58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192 28 7170,'1'0'114,"-1"-1"1,0 1-1,1-1 1,-1 0 0,0 1-1,1-1 1,-1 0 0,0 1-1,0-1 1,0 0 0,1 1-1,-1-1 1,0 0 0,0 0-1,0 1 1,0-1-1,0 0 1,0 1 0,-1-1-1,1 0 1,0 0 0,0 1-1,0-1 1,-1 0 0,1 1-1,0-1 1,-1 0-1,1 1 1,-1-1 0,1 1-1,0-1 1,-1 1 0,1-1-1,-1 1 1,0-1 0,1 1-1,-1-1 1,1 1 0,-1 0-1,0-1 1,1 1-1,-1 0 1,0-1 0,1 1-1,-1 0 1,0 0 0,1 0-1,-1 0 1,-1 0 0,-3-1-66,0 0 1,1 1 0,-1 0 0,0 0 0,0 1 0,-5 0 0,3 1-23,0-1 0,0 1 0,0 1 0,0-1 0,1 1 0,-1 0 0,1 1 0,-1-1 0,1 1 0,1 0 0,-1 1 1,0 0-1,1 0 0,0 0 0,0 0 0,1 1 0,-1-1 0,1 1 0,0 1 0,1-1 0,0 0 0,0 1 0,0 0 0,1-1 0,0 1 0,0 0 0,0 0 1,1 0-1,0 1 0,1 13 0,0-21-26,-1 9 19,1-1 1,0 1 0,1-1-1,-1 1 1,2-1 0,3 13-1,-5-19-18,1 0-1,0-1 0,0 1 1,0 0-1,0 0 1,0-1-1,1 1 0,-1-1 1,0 1-1,1-1 1,-1 0-1,1 0 1,-1 1-1,1-1 0,0 0 1,0 0-1,-1 0 1,1-1-1,0 1 0,0 0 1,0-1-1,0 1 1,0-1-1,0 0 0,0 0 1,0 1-1,0-1 1,0 0-1,0-1 0,0 1 1,0 0-1,0-1 1,-1 1-1,5-2 0,0 1 3,0-1-1,-1 0 0,1-1 0,0 1 0,-1-1 0,1 0 0,-1-1 1,0 1-1,0-1 0,7-7 0,4-5 2,22-31 0,-27 32 8,1 1 0,22-22 0,-33 36-5,-1-1-1,0 1 0,1-1 0,-1 1 0,1 0 0,-1-1 0,0 1 0,1-1 0,-1 1 1,1 0-1,-1 0 0,1-1 0,-1 1 0,1 0 0,0 0 0,-1 0 0,1 0 1,-1-1-1,1 1 0,-1 0 0,1 0 0,-1 0 0,1 0 0,0 0 0,-1 0 0,1 1 1,-1-1-1,1 0 0,-1 0 0,1 0 0,-1 0 0,1 1 0,-1-1 0,1 0 1,-1 1-1,1-1 0,-1 0 0,1 1 0,-1-1 0,0 0 0,1 1 0,-1-1 0,1 1 1,-1-1-1,0 1 0,0-1 0,1 1 0,-1-1 0,0 1 0,1 0 0,6 30 525,-4 10-569,-2 1-1,-1-1 1,-2 0-1,-2 0 1,-2 0-1,-2-1 1,-22 70-1,25-103-1495,1-11 138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42.23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1 181 3577,'2'6'3596,"13"38"-3042,-8-2-5,-1-1-1,-1 66 1,-5-69-253,-7 141 668,3-162-883,2-14-12,2-12 130,4-47-197,13-66 0,-15 108-10,8-49-63,21-102-238,-26 146 276,1 0-1,1 0 1,0 1-1,1 0 1,1 1-1,16-23 1,-20 34 30,0-1 1,0 1-1,1 0 1,11-10 0,-16 15 6,0 1 0,-1-1 0,1 0-1,0 0 1,0 1 0,0-1 0,0 1 0,0-1 0,0 1 0,0-1 0,0 1 0,0 0 0,0-1 0,0 1 0,0 0 0,1 0 0,-1 0 0,0 0 0,0 0 0,0 0-1,0 0 1,0 0 0,0 0 0,0 1 0,0-1 0,0 0 0,0 1 0,0-1 0,0 0 0,0 1 0,0 0 0,0-1 0,0 1 0,0-1 0,0 1 0,0 0 0,0 0-1,-1 0 1,1-1 0,0 1 0,-1 0 0,1 0 0,-1 0 0,1 0 0,-1 0 0,1 1 0,4 11 67,-2-1 1,1 1-1,-2 0 0,1 0 1,-2 0-1,1 19 0,-1-12 10,6 152 571,7 76 178,-11-239-699,0-11 16,2-20 5,32-140-140,-17 81-21,28-83-13,-41 147 21,0 0-1,1 1 1,0 0-1,2 0 0,0 1 1,0 1-1,20-21 0,-28 32 5,0 1 0,0 0-1,1-1 1,0 1 0,-1 0-1,1 1 1,0-1 0,0 0-1,0 1 1,0-1 0,0 1-1,0 0 1,0 0 0,0 0-1,1 1 1,-1-1 0,0 1-1,1 0 1,-1-1 0,0 1-1,1 1 1,-1-1 0,0 1-1,0-1 1,1 1 0,-1 0-1,0 0 1,0 0 0,0 0-1,0 1 1,0 0 0,0-1-1,0 1 1,-1 0 0,1 0-1,-1 0 1,1 1 0,1 2-1,2 2 36,-2 0-1,1 0 0,-1 1 0,-1-1 0,1 1 0,-1 0 0,0 1 1,-1-1-1,0 0 0,1 14 0,0 13 181,-1 45-1,-2-24-46,1-28-63,1 1-1,1-1 1,2 1-1,12 41 0,-15-62-106,1-1-1,0 0 0,1 0 1,-1 0-1,1 0 0,1-1 1,0 1-1,-1-1 0,9 8 0,-9-11-40,0 0 0,0 0 0,0 0-1,1-1 1,-1 1 0,1-1 0,0 0-1,-1 0 1,1-1 0,0 1 0,0-1-1,0 0 1,0-1 0,0 1 0,10-1-1,-10 0 49,1-1-1,-1 1 1,1-1 0,-1 0-1,8-3 1,24-15 3594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43.9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116 1 8970,'31'36'3697,"32"44"-2409,-1 12-152,-13 26-280,-15 20-175,-34 36-129,-12 9-144,-41 5-224,-7-14-80,-5-38-32,0-18-104,14-48-960,2-30-833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44.3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0 8290,'-4'62'3481,"33"-64"-2073,2-2-184,7 6-408,4 0-272,11 0-408,-1 3-24,-5-5-272,0 0-608,-10-3-808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44.8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330 1 7001,'-2'0'2691,"-8"6"-1974,-21 25-20,2 1 0,1 1 0,2 1 0,2 2 0,0 0 0,3 1 0,1 2 0,-28 77 0,32-68-385,2 1-1,2 0 0,3 1 1,1 1-1,3 0 1,2-1-1,5 65 0,1-86-265,1 0-1,1 0 1,1 0-1,2-1 0,1 0 1,1-1-1,2 0 0,21 37 1,-20-43-285,0 0 1,1-1-1,2-1 1,0 0-1,0-2 1,2 0-1,0 0 1,1-2-1,1 0 1,29 16-1,11-2-1756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45.2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0 116 8866,'127'-116'3593,"-98"120"-2433,0-4-216,9 11-504,0-6-208,9 2-128,4 2-48,5-10-392,2-1-472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46.4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50 3065,'0'0'3562,"10"2"-1395,1-1-1928,-1 0-1,1 0 1,-1-1 0,1-1-1,-1 1 1,1-2 0,-1 1 0,1-2-1,-1 1 1,19-8 0,-9 2 152,0 1-1,1 1 1,0 1 0,36-4 0,-52 8-310,0 1 0,-1 0 0,1 1 0,0-1 0,0 1 0,0 0 0,-1 0 0,1 0 0,0 0 0,-1 1 0,8 4 0,-9-4-56,-1-1-1,1 1 1,-1 0-1,0 1 1,0-1-1,0 0 1,0 1 0,-1-1-1,1 1 1,0-1-1,-1 1 1,0 0-1,0 0 1,0-1-1,0 1 1,0 0 0,0 0-1,-1 0 1,1 0-1,-1 5 1,0 4 25,0 1 1,-1-1-1,0 0 0,-1 1 1,0-1-1,-1 0 1,-1 0-1,0-1 1,0 1-1,-1-1 0,-1 0 1,0 0-1,0 0 1,-9 10-1,-13 13 313,-1 0 0,-51 46 0,51-53-37,19-18-171,1 1-1,0 0 1,1 0-1,0 0 1,1 1 0,-12 22-1,17-29-120,1 0 0,-1 0 0,1 0 0,0 0 0,0 0 0,0 0 0,1 0-1,-1 1 1,1-1 0,0 0 0,0 0 0,0 1 0,1-1 0,0 0 0,-1 0 0,2 0 0,-1 0-1,0 0 1,1 0 0,0 0 0,-1 0 0,2 0 0,-1-1 0,4 6 0,1-1-16,1-1 0,0 0 1,0 0-1,0-1 0,1 0 1,0 0-1,0-1 0,0 0 1,1 0-1,0-1 0,0-1 1,16 4-1,-15-4-286,0-1 0,0 0 0,1-1 0,-1 0 1,1-1-1,0 0 0,-1-1 0,1 0 0,-1-1 0,0 0 0,15-6 0,14-13-3291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46.79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7009,'6'6'3377,"3"4"-664,0 5-2177,0 3-360,-2 2-8,-7-7-720,7-2-520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47.51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38 2977,'32'-15'610,"-19"10"250,-1-1 0,23-5 4769,-31 44-3015,32 209 430,-26-159-2447,7 90 321,-17-154-1071,0 1-1,-1-1 1,-1 1 0,-1-1 0,-1 1 0,-9 27 0,9-56-2904,8-17 519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47.87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21 8002,'21'-5'1998,"37"-3"1,64 4-1132,-26 2-374,-86 2-410,-4-1-13,0 1-1,-1-1 1,1 1-1,0 1 0,0-1 1,0 1-1,8 2 1,-13-2-60,1-1 0,-1 1 1,1 0-1,-1 0 1,0 0-1,1 1 0,-1-1 1,0 0-1,0 0 0,0 1 1,0-1-1,0 1 0,0-1 1,0 1-1,0-1 1,0 1-1,-1-1 0,1 1 1,-1 0-1,1-1 0,-1 1 1,0 0-1,0-1 1,0 1-1,0 0 0,0 0 1,0-1-1,0 1 0,0 0 1,-1 1-1,-3 45 437,-3-2 0,-1 1-1,-3-1 1,-1 0 0,-37 85 0,16-58-119,-34 81-150,59-123-366,8-30 157,0-1 1,0 0-1,-1 1 0,1-1 1,0 0-1,0 1 1,0-1-1,0 1 0,0-1 1,0 0-1,0 1 1,0-1-1,0 1 1,0-1-1,0 0 0,0 1 1,1-1-1,-1 0 1,0 1-1,0-1 1,0 0-1,0 1 0,1-1 1,-1 0-1,0 1 1,0-1-1,0 0 0,1 1 1,-1-1-1,0 0 1,1 0-1,-1 1 1,0-1-1,1 0 0,-1 0 1,0 0-1,1 1 1,-1-1-1,0 0 0,1 0 1,-1 0-1,1 0 1,-1 0-1,0 0 1,1 0-1,-1 0 0,1 0 1,-1 0-1,0 0 1,1 0-1,-1 0 1,0 0-1,1 0 0,-1 0 1,1-1-1,-1 1 1,0 0-1,1 0 0,-1 0 1,0 0-1,1-1 1,-1 1-1,0-1 1,19-11-1968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48.3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90 1 6785,'-8'6'5233,"-6"13"-5367,13-17 586,-7 10-286,1 0 1,0 1-1,1 0 0,1 0 1,0 0-1,1 1 0,0-1 1,1 1-1,0 0 0,0 23 1,2-26-105,1 0 1,0 0-1,1 1 1,1-1-1,-1 0 1,2 0-1,0 0 1,0-1-1,0 1 1,2-1-1,-1 0 1,1 0-1,13 19 1,-4-13 36,22 21 1,-22-24-63,0 1 0,-1 0 0,12 17 0,-23-27-32,1 0 1,0 1-1,-1-1 0,0 1 0,0 0 0,0 0 1,-1 0-1,1-1 0,-1 1 0,0 1 0,-1-1 1,1 0-1,-1 0 0,0 0 0,0 0 0,-1 6 1,0-8-1,0 0 0,1-1 0,-1 1 0,0 0 1,0 0-1,-1 0 0,1-1 0,-1 1 0,1 0 0,-1-1 1,0 0-1,0 1 0,0-1 0,0 0 0,0 0 0,0 0 1,-1 0-1,-2 2 0,1-2 8,0 0-1,0-1 1,0 1 0,-1-1 0,1 1-1,0-1 1,0-1 0,-1 1-1,1-1 1,-1 1 0,-6-2 0,6 1-4,-1 0 0,1-1 1,0 0-1,0 0 1,0 0-1,0-1 1,0 1-1,0-1 1,1 0-1,-1-1 0,1 1 1,-1-1-1,1 0 1,0 0-1,0 0 1,0-1-1,0 1 1,1-1-1,-1 0 1,1 0-1,-4-7 0,6 9-6,0 0 0,1 0 0,0 0 0,-1 0 0,1-1 0,0 1 0,0 0 0,0 0 0,0 0 0,0 0 0,0 0-1,1 0 1,-1 0 0,1 0 0,0 0 0,-1 0 0,1 0 0,0 0 0,0 0 0,0 1 0,0-1 0,1 0 0,-1 0 0,3-2-1,4-5-15,1 1 0,0 0 0,13-8 0,-4 2 0,-2-1 18,-1 0-1,-1 0 1,-1-2-1,0 1 0,-1-2 1,17-31-1,-16 23-5,-1-1-1,-1-1 1,-2 0 0,7-32-1,-12 45 20,-2 0 0,1-1 0,-1-24 0,-2 36-37,-1 0 0,1 0 0,-1 0 0,0 0 0,1 1 0,-2-1 1,1 0-1,-3-6 0,3 8-27,0 1 1,0-1-1,-1 1 1,1 0-1,0-1 1,0 1-1,-1 0 1,1 0-1,0 0 1,-1 0 0,1 0-1,-1 0 1,0 0-1,1 0 1,-1 1-1,0-1 1,1 1-1,-1-1 1,-3 1-1,-18-1-1286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48.7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5073,'27'26'2993,"15"17"-201,3 4-1751,2 0-73,-3 1-568,-2-7-112,-1-1-200,-6-7-32,-5-10-240,-2-3-360,-10-11-737,-4-10-319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42.72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7 117 3665,'-7'-9'7385,"7"5"-6728,7-1-137,22-4-144,49-44-96,-47 42-144,7 2-40,2 2-80,-2 3-56,-5 1-568,3 1-401,-20 2 929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49.06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212 0 8810,'-4'18'3265,"-14"31"-2625,-2 9-272,-14 7-192,-8 4-24,-1-13-840,-8-7-561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49.4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7802,'6'5'3080,"17"21"-2055,-10 5-49,3 28 64,6 16-80,-11 17-152,3 10-224,-14 1-271,-3 0-137,-3-16-128,-3-7-48,6-26-352,-1-12-241,6-26-919,3-14-488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49.74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65 6601,'2'140'7737,"3"-42"-6372,23 125 0,-25-206-1302,1-1 0,0 1 1,1 0-1,1-1 0,1 0 1,9 15-1,-14-27-47,1 0-1,-1 0 1,1-1 0,0 1-1,0-1 1,0 0 0,1 0-1,-1 0 1,1 0-1,0 0 1,0-1 0,4 3-1,-5-4-1,1 0 0,-1 0-1,0-1 1,1 1 0,-1-1-1,1 0 1,-1 1-1,1-1 1,-1-1 0,0 1-1,1 0 1,-1-1-1,1 0 1,-1 0 0,0 0-1,0 0 1,1 0 0,2-3-1,0 1-1,-1 0-1,1 0 0,-1-1 1,0 1-1,-1-1 0,1-1 1,0 1-1,-1-1 1,0 1-1,0-1 0,-1 0 1,4-7-1,-2 2-4,0 1 0,-1-1 0,-1 0 0,0-1 0,0 1 0,1-17 0,-1-8-4,-2-1-1,-2 0 0,-5-44 0,4 63 6,-3-29-108,-1 0 0,-2 0 0,-2 1 1,-18-46-1,26 86 56,0 0 0,0 0 0,-1 0 0,1 0 1,-1 0-1,0 0 0,-1 1 0,1 0 0,-8-7 0,8 9 12,1 0 1,0 1-1,-1-1 0,1 1 0,-1 0 0,0 0 1,1 0-1,-1 0 0,0 0 0,1 1 0,-1-1 0,0 1 1,0 0-1,0 0 0,1 0 0,-1 0 0,0 0 1,0 1-1,-3 0 0,-12 4-616,1 0 0,-1 2 0,1 0 0,-31 17 1,24-8-1293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50.07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1 207 8050,'18'-3'3809,"14"-3"-1313,-1 5-1936,4 1-72,-3 3-696,1 3-296,-4-6-760,-6-2-553</inkml:trace>
  <inkml:trace contextRef="#ctx0" brushRef="#br0" timeOffset="1">312 84 7114,'131'-83'2928,"-122"117"-1728,7 10-519,-14 1-25,-2 0-304,-2-5-240,-10 2-56,-1-4-8,4 6-88,0-5-592,3 1-425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50.5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247 2 5089,'-6'-1'692,"-1"1"0,1-1 1,0 1-1,-12 1 0,10 1-557,0 0 0,1 0 0,-1 0 0,1 1 0,0 0 0,0 1 0,0-1 0,0 1 0,1 1 0,-11 7 0,14-9-19,-1 1-1,0-1 1,1 1-1,0-1 0,0 1 1,0 0-1,0 0 1,1 0-1,0 0 1,-4 9-1,5-10-65,0-1 1,1 1-1,-1 0 0,1-1 1,-1 1-1,1 0 0,0-1 0,0 1 1,1 0-1,-1-1 0,0 1 1,1 0-1,0-1 0,-1 1 1,1 0-1,0-1 0,0 0 1,1 1-1,-1-1 0,0 1 1,3 2-1,9 9 96,0 0 0,0-1 1,21 15-1,-20-17-34,0 1-1,0 0 1,15 20 0,-25-27-76,-1 0 0,1 1 0,-1 0-1,0-1 1,0 1 0,-1 0 0,0 0 0,0 0 0,0 1-1,-1-1 1,0 0 0,0 1 0,0 9 0,-1-14-32,0 0 0,0 0 1,0 0-1,0 0 0,-1 0 1,1 0-1,-1 0 1,1 0-1,-1 0 0,1 0 1,-1-1-1,0 1 0,0 0 1,0 0-1,0-1 1,0 1-1,-1-1 0,1 1 1,-3 2-1,2-3 1,0 0 1,0 0-1,-1 0 1,1 0-1,-1 0 1,1 0-1,-1 0 1,1-1-1,-1 0 1,1 1-1,-1-1 1,1 0-1,-1 0 0,1 0 1,-5-1-1,-11-3 10,1-1 0,0-1 0,0 0-1,1-1 1,0-1 0,-20-13-1,-14-6 23,49 27-34,-1-1-1,1 0 1,-1 0 0,1 0-1,-1 0 1,1 0-1,0 0 1,0 0-1,-1 0 1,1 0 0,-1-2-1,1 2-1,1 1-1,0-1 1,0 1 0,0-1 0,0 1-1,-1-1 1,1 1 0,0-1-1,0 1 1,0-1 0,0 1-1,0-1 1,0 1 0,0-1-1,0 1 1,0-1 0,1 1 0,-1-1-1,0 1 1,0-1 0,0 1-1,1-1 1,-1 1 0,0 0-1,1-1 1,2-2-1,0 0 1,0 1-1,0-1 1,0 1-1,1 0 0,-1 0 1,1 0-1,6-2 0,82-34-36,30-12 53,-100 39-138,-1 0 1,-1-1-1,27-20 1,-40 27-66,-1-1 1,0 1-1,-1-1 0,0 0 0,1-1 1,3-7-1,-7 11-7,0 0 0,0-1 0,-1 1 0,1-1 0,-1 0 0,0 1 0,0-1 0,0 0 0,-1 0 0,1 1 0,-1-1 0,0 0-1,0 0 1,-1-4 0,-9-25-2589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50.85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136 0 6153,'10'6'771,"0"-1"0,-1 1 0,0 1 0,0 0 0,-1 0 0,0 0 0,13 16 0,-11-10-419,-1 0 1,-1 1 0,0-1-1,11 28 1,-8-11-232,-2 1 0,-1 0 0,-1 0 1,4 58-1,-9-70-21,-1 1 1,-2 0-1,0 0 1,-6 34 0,6-47-72,-1-1 0,1 1 0,-1-1 0,-1 1 0,1-1 0,-1 0 0,-1 0 1,1 0-1,-1 0 0,0 0 0,0-1 0,0 0 0,-1 0 0,0 0 0,0 0 0,0-1 1,-11 7-1,7-6-31,-1 0 1,-1-1-1,1 0 1,-1 0 0,1-2-1,-1 1 1,0-1-1,-18 1 1,24-3-135,-1 0 0,1 0 0,-1 0-1,1-1 1,-1 0 0,1 0 0,-1-1 0,1 1 0,0-1 0,-1 0 0,1 0-1,0-1 1,1 0 0,-1 0 0,0 0 0,1 0 0,0-1 0,-1 1 0,-3-6-1,-16-29-1570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51.26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0 162 10890,'143'-109'3737,"-78"109"-3625,-3 4 56,0-6-256,1 0-224,-10 1-288,-4-8-112,-8-1-168,-4 0 31,-8-3-303,-2 4 4009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51.60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127 1 6673,'25'10'3145,"24"27"-984,13 17-697,0 33 192,-3 15-223,-1 6-169,-10-1-152,-27 2-336,-12 3-144,-29 22-248,-14 13-144,-31-11-103,-15-13-145,-14-30-577,0-24-239,19-26-1488,17-10-945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55.2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64 64 6041,'-63'-7'2817,"72"5"-777,11 0-1552,16 2-288,0-4 41,2-1-33,2-1-56,-2-3-80,2 2-104,-2 2-224,-9-3-249,-4-1-767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55.61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53 6569,'17'-4'3457,"26"-5"-16,10 2-2673,12-4-520,2 2 16,2 2-896,5 1-664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43.069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4 7250,'13'2'2736,"16"-2"-1888,5-6-232,8 6-15,5 0-137,11 0-312,-2 7-112,2-5-736,-7 0-633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57.37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1 6345,'0'9'2801,"0"7"-849,5 11-1151,4 11 231,4 13 240,-2 7 0,3 22-223,-1 9-185,-8 7-264,-1-2-88,-6-14-312,-5-13-32,0-17-136,-4-8 8,-2-18-280,1-4-344,-3-20-976,4-9-769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57.7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12163,'7'5'4313,"6"6"-3609,-3 0-552,-6-2 0,-2 2-104,-2-6-200,-2-5-528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59.2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68 5497,'1'-44'2197,"-2"43"-2095,1 0 0,0 0 0,0 0 0,0 0 1,0 0-1,0 1 0,1-1 0,-1 0 0,0 0 1,0 0-1,1 0 0,-1 0 0,0 0 0,1 0 1,-1 1-1,1-1 0,-1 0 0,1 0 0,-1 0 1,1 1-1,0-1 0,-1 0 0,1 1 0,0-1 1,0 1-1,1-2 0,-2 2-52,0 0-1,1 0 1,-1 0 0,1 0-1,-1 0 1,0 0-1,1 0 1,-1 0 0,1 0-1,-1 0 1,0 0 0,1 0-1,-1 0 1,0 0-1,1 1 1,-1-1 0,1 0-1,-1 0 1,0 0 0,1 1-1,-1-1 1,0 0 0,1 0-1,-1 1 1,0-1-1,0 0 1,1 0 0,-1 1-1,0-1 1,0 0 0,1 1-1,-1-1 1,0 0-1,0 1 1,0-1 0,1 3 801,-1 0 22,-3 108 1064,1-27-786,8 100 0,-4-173-1102,0 16 43,2 0 0,0 0 0,2-1 1,14 39-1,-17-58-84,-1-1-1,1 0 1,1 0 0,-1-1 0,1 1 0,0-1-1,0 1 1,0-1 0,1 0 0,-1-1 0,1 1-1,1-1 1,-1 0 0,0 0 0,1-1 0,0 0 0,0 0-1,0 0 1,0 0 0,1-1 0,-1 0 0,0-1-1,1 1 1,7 0 0,-7-2-2,0 1 0,0-2 0,0 1-1,-1-1 1,1 0 0,0 0 0,0 0 0,-1-1 0,1 0-1,-1-1 1,1 1 0,-1-1 0,7-5 0,-5 2-27,1 0 1,-1 0-1,0-1 1,0-1-1,-1 1 1,0-1-1,-1-1 1,7-9 0,-5 5-56,-1 1 1,-1-1 0,0 0 0,0-1-1,-1 0 1,-1 0 0,-1 0 0,0 0 0,0 0-1,-2-1 1,1 1 0,-3-26 0,0 33 33,0-1 1,0 1-1,-1-1 1,-1 1-1,1 0 1,-1 0-1,-5-10 1,7 16 35,1-1 1,-1 1 0,0 0-1,0-1 1,0 1 0,0 0-1,0 0 1,0-1 0,0 1-1,0 0 1,-1 0 0,1 0-1,0 1 1,-1-1 0,1 0-1,-1 0 1,1 1 0,-1-1-1,1 1 1,-1-1 0,1 1-1,-1 0 1,1-1 0,-1 1-1,0 0 1,1 0 0,-1 0-1,1 0 1,-1 1 0,1-1-1,-1 0 1,0 1 0,1-1-1,-1 1 1,1-1 0,0 1-1,-1 0 1,1-1 0,-1 1-1,1 0 1,-2 1 0,-2 3 0,-1-1 0,1 1 1,0 0-1,0 1 1,0-1-1,1 1 0,-6 8 1,-22 48 8,24-46-3,1-1-16,1 0 0,0 0 0,-7 28 1,12-38-62,1 0 1,-1 0-1,1 0 1,0 0 0,0 0-1,0-1 1,2 8 0,-2-9-20,1-1 0,0 0 1,-1 0-1,1 0 0,0 0 1,0 0-1,1 0 0,-1 0 1,0 0-1,1 0 0,-1 0 1,1-1-1,-1 1 0,1-1 1,0 1-1,3 1 1,-2-1-201,1-1 0,-1 1 1,1-1-1,0 0 1,-1 0-1,8 1 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4:59.79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1 106 6529,'92'-36'4434,"-29"16"-3015,96-19-1,-138 35-979,35-1 0,-52 4-392,1 1 0,-1 0 1,1 0-1,0 1 1,-1-1-1,1 1 0,-1 0 1,1 0-1,-1 1 1,0-1-1,0 1 0,1 0 1,-1 0-1,4 3 1,-7-4-43,0 0 1,0 0 0,-1 0-1,1 0 1,0 0 0,0 0-1,-1 0 1,1 0 0,-1 0-1,1 0 1,-1 1 0,1-1-1,-1 0 1,1 0 0,-1 1-1,0-1 1,0 0 0,0 0-1,0 1 1,0-1 0,0 2-1,0 0 4,-1 0 0,0 0 0,0-1 0,0 1 0,0 0 0,0 0-1,-1 0 1,-2 3 0,-3 4 23,-1-1-1,1 0 1,-15 12-1,-18 9 271,0 0 0,-2-3 0,-60 29 0,0 1 444,79-41-574,22-16-170,1 0-1,0 1 1,0-1 0,0 0 0,-1 0-1,1 0 1,0 0 0,0 1-1,0-1 1,0 0 0,-1 0-1,1 1 1,0-1 0,0 0-1,0 0 1,0 0 0,0 1-1,0-1 1,0 0 0,0 0-1,0 1 1,0-1 0,-1 0-1,1 1 1,1-1 0,-1 0-1,0 0 1,0 1 0,0-1-1,0 0 1,0 0 0,0 1-1,0-1 1,0 0 0,10 5 5,17-4-36,-25-1 31,51-2-25,-26 0 31,1 2 0,36 3 0,-57-2-4,0 0 0,0 0 0,0 1 0,-1 0 0,1 0 0,-1 0 0,1 1 0,-1 0 0,0 1 0,0-1 0,0 1 0,0 0 0,-1 0 0,7 7 0,-10-8-3,1 0-1,-1 0 1,0 0-1,0 1 1,0-1-1,0 0 1,-1 1-1,0 0 1,1-1-1,-1 1 1,0 0-1,-1-1 1,1 8-1,0-4-1,-2 0 0,1 0 1,-1 0-1,0 0 0,-1 0 0,-4 13 1,-2-1-36,-1 0 0,0 0 0,-25 34 1,22-36-111,-1-1 0,-19 21 1,27-32-41,0 0 1,-1-1 0,1 1 0,-1-1 0,0 0 0,0-1 0,0 1-1,0-1 1,-1 0 0,-10 2 0,15-4 31,1-1 1,-1 0-1,0 0 1,0 0 0,1 0-1,-1 0 1,0 0-1,1 0 1,-1-1-1,-3 0 1,-10-7-1799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5:00.30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 62 8066,'23'-11'1739,"2"0"-395,0 0 0,39-11 0,-56 20-1177,0 0 0,0 1 0,1 0-1,-1 0 1,1 1 0,-1 0 0,1 1 0,-1-1 0,0 2 0,1-1-1,-1 1 1,11 4 0,-17-5-146,0-1 0,0 1 0,-1 0 0,1 0-1,0 0 1,-1-1 0,1 2 0,-1-1 0,1 0 0,-1 0 0,1 0-1,-1 1 1,0-1 0,1 1 0,-1-1 0,0 1 0,0-1 0,0 1-1,-1 0 1,1 0 0,0-1 0,0 1 0,0 4 0,-1-4-8,0 1 0,0 0 0,-1-1 0,1 1 0,-1 0 0,1-1 0,-1 1 0,0 0 0,0-1 0,0 1 0,0-1 0,-1 0 0,1 1 0,-1-1 1,-3 4-1,-20 22 35,-1-2 1,-1-1-1,-57 40 1,57-44-41,24-19-7,-1 1-1,-1 0 1,1 0 0,-1 1-1,1-1 1,0 1-1,1 0 1,-1 0-1,1 1 1,-1-1 0,1 1-1,0 0 1,-3 8-1,6-12 0,0 0 0,0-1 0,0 1 0,0 0 0,0-1 0,0 1-1,0 0 1,0 0 0,0-1 0,0 1 0,0 0 0,1-1 0,-1 1 0,0 0-1,1-1 1,-1 1 0,0-1 0,1 1 0,-1 0 0,1-1 0,-1 1 0,1-1 0,-1 1-1,1-1 1,-1 1 0,1-1 0,-1 0 0,1 1 0,0-1 0,-1 0 0,2 1-1,23 7-1,-20-6 3,-1-1 2,21 5 5,0 1 0,-1 1 0,46 23-1,-64-28 29,-1 1 0,1 0 0,0 0 0,-1 0 0,0 0 0,0 1 0,0 0 0,0 0-1,-1 0 1,0 1 0,0 0 0,0-1 0,-1 1 0,0 1 0,0-1 0,-1 0 0,1 1-1,-1-1 1,-1 1 0,2 8 0,-2-7 29,-1 1 0,0-1-1,-1 0 1,0 1 0,0-1-1,-1 0 1,0 0 0,0 0-1,-1 0 1,0 0 0,0-1-1,-1 1 1,0-1 0,0 0 0,-1 0-1,0 0 1,0-1 0,0 1-1,-1-1 1,0-1 0,0 1-1,-10 6 1,8-7-155,0 1-1,0-1 1,-1-1-1,1 0 1,-1 0-1,0 0 1,0-1-1,0-1 1,0 1-1,-1-2 1,1 1-1,-1-1 1,1-1 0,-1 0-1,1 0 1,-1 0-1,1-1 1,-1-1-1,-13-4 1,-12-6-1839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5:01.95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5121,'0'4'2769,"5"3"39,3 6-1687,15 7-377,1 5 72,3 12-56,5 2-64,-4 7-216,-1-1-88,-4-3-224,-3 1-88,-3-10-632,-3-6-552,-5-13-1000,-2-14-641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5:02.30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316 0 11138,'-15'18'3833,"-19"28"-3433,-8 8-288,-9 15-32,-3-2 16,11-7-216,3-10-264,14-22-656,15-8-504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5:02.67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9 8538,'105'-9'2984,"-101"64"-2303,-1-3 47,-3 13 128,0 8-136,0 8-424,2 1-168,-2-6-368,0-7-216,-2-31-632,0-13-312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5:03.0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23 120 8146,'-2'88'5558,"-8"45"-4316,1-15-459,7-89-544,2 0 0,1 0 1,10 57-1,-9-75-190,1 1 1,0-1 0,0 1-1,2-1 1,-1 0-1,1-1 1,1 1-1,0-1 1,1 0 0,-1-1-1,2 1 1,11 10-1,-15-16-35,1 0 0,0 0 0,0 0 0,1-1 0,-1 0 0,1 0 0,0 0 0,-1-1 0,1 0 0,0 0-1,0-1 1,1 1 0,-1-1 0,0-1 0,0 1 0,0-1 0,1 0 0,-1 0 0,0-1 0,0 0 0,10-3 0,-6 1-21,-1 0 0,1-1-1,-1 0 1,0-1 0,0 0 0,-1 0 0,1-1 0,-1 0 0,-1-1 0,1 0 0,-1 0 0,12-14 0,-8 4-102,1 0 0,-2-1 0,-1 0 1,0 0-1,-1-1 0,-1 0 0,0-1 0,-2 0 0,0 0 0,-2 0 0,3-34 0,-5 34-29,-1 1 0,-1-1 0,-1 0 0,-1 1 0,0 0 0,-1-1 0,-1 2 0,-1-1-1,-1 0 1,-1 1 0,0 0 0,-14-21 0,12 23 59,-1 1 0,-1 1 1,0-1-1,-1 2 0,0 0 0,-1 1 1,-19-14-1,27 22 75,1 1-1,0 0 1,-1 0 0,0 0 0,1 0 0,-1 1 0,0 0 0,0 0 0,0 1 0,-1 0-1,1 0 1,0 0 0,-1 0 0,1 1 0,0 1 0,-1-1 0,1 1 0,0 0-1,0 0 1,0 0 0,-1 1 0,1 0 0,1 1 0,-1-1 0,-6 4 0,6-2-78,1 0 0,-1 0 1,1 1-1,1-1 1,-1 1-1,0 0 1,1 1-1,0-1 0,1 1 1,-1-1-1,-3 9 1,-5 18-1052</inkml:trace>
  <inkml:trace contextRef="#ctx0" brushRef="#br0" timeOffset="1">824 20 10970,'19'-7'3913,"11"-2"-3241,7 5-552,-7 4-40,3 4-96,1 1-368,-1-5-344,-2 0-952,-8-7 5985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5:03.4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75 8322,'109'-75'2840,"-102"115"-2632,-1 7-120,-4 11-32,3 6 0,-3-5-312,0-2-304,-1-19-1800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0:03.15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22 5617,'15'5'2169,"12"5"-1497,7-3-240,-3-4 8,2-1-80,1-4-64,4-5-152,6-2-40,10-2-144,1 2-272,-8-2-904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44.62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0 118 4361,'15'-93'1591,"-13"75"-802,-1 12-472,-1 7 106,0 6 1465,13 67-586,-1-4-535,-7-11-359,-4 0 0,-1-1 0,-13 85-1,-1 65-539,12-192 21,0-10-301,0-10-1134,-1-16 608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5:03.7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80 90 7890,'3'-10'395,"14"-37"1039,-16 34-779,-2 13-633,1 0 1,-1 0 0,1 0-1,0 0 1,-1 0 0,1 0 0,0 0-1,-1 0 1,1 0 0,0 0 0,-1 0-1,1 0 1,0 0 0,-1 0 0,1 0-1,0 0 1,-1 0 0,1 0-1,0 1 1,-1-1 0,1 0 0,0 0-1,0 1 1,-1-1 0,1 0 0,0 0-1,0 1 1,-1-1 0,1 0 0,0 0-1,0 1 1,-1-1 0,-3 5 81,-1 1 0,1-1 0,0 1 0,1 0 0,-1 0 0,1 0 0,0 0 1,0 1-1,1-1 0,0 1 0,0-1 0,1 1 0,0 0 0,-1 11 0,1 2 103,1-1 0,0 1-1,2-1 1,4 21 0,-3-25-134,1 1 0,1-1 0,1 1 0,0-2 0,1 1 0,0-1 0,1 0 0,18 23 0,-73-52-187,29 8 90,8 3-15,1 1 1,0 0-1,-1 1 1,-13-2 0,75-46-1365,-43 39 1339,-1 0 0,-1 0 1,0-1-1,0 0 0,-1-1 0,8-23 1,-4-1 22,6-43 1,-4 20-155,-9 43-489,-2 4-31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5:04.14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191 1 7378,'5'2'625,"0"0"1,-1 1-1,1 0 1,-1-1-1,1 2 1,-1-1 0,0 0-1,0 1 1,5 7-1,29 40 21,-20-19-222,-1 1 0,15 42 0,-31-74-413,3 10 24,0 0 1,-1 0-1,0 1 0,-1-1 1,0 1-1,-1-1 0,0 1 0,-1 0 1,0-1-1,-1 1 0,0 0 1,-1-1-1,0 1 0,-1-1 1,0 0-1,-1 0 0,0 0 1,-1 0-1,0-1 0,0 0 1,-2 0-1,-7 11 0,1-2-10,0-1 0,-1-1 0,-1 0 0,-1-2 0,-22 19-1,33-30-61,0-1-1,0 0 0,0 0 0,0 0 0,-1-1 1,1 0-1,-1 0 0,0 0 0,1-1 0,-1 1 1,-6-1-1,8-1-64,-1 0 1,1 0 0,0-1 0,-1 1-1,1-1 1,0-1 0,0 1 0,0 0-1,0-1 1,0 0 0,0 0 0,0 0-1,1 0 1,-1-1 0,1 1 0,0-1-1,-4-3 1,1 0-223,1 0 0,0-1 1,0 1-1,-5-10 0,-14-32-1606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5:04.56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57 5737,'23'-9'3121,"32"-5"-96,-1 5-1649,7 1-648,3 8-160,5 2-568,3-2-272,-3-5-512,0-8-416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5:19.9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53 529 7114,'-6'5'562,"0"0"0,-1-1 0,-13 6 0,20-10-541,0 1 1,-1-1-1,1 0 0,-1 0 0,1 0 1,-1 0-1,1 0 0,0 0 0,-1 0 1,1 0-1,-1-1 0,1 1 0,0 0 1,-1 0-1,1 0 0,-1 0 0,1 0 1,0-1-1,-1 1 0,1 0 1,0 0-1,-1-1 0,1 1 0,0 0 1,-1-1-1,1 1 0,0 0 0,0-1 1,-1 1-1,1 0 0,0-1 0,0 1 1,0 0-1,-1-1 0,1 1 0,0-1 1,0 1-1,0 0 0,0-1 1,0 0-1,-1-22 253,1 19-185,1-28 225,2 1 0,1 0 0,2 1 0,0-1 1,3 1-1,0 0 0,2 1 0,1 0 0,1 1 0,28-44 0,-32 59-188,0 0 0,1 1 0,1 0 0,0 1 0,1 0 0,0 0 0,14-8 0,-18 13-76,0 1 1,0 1 0,0-1 0,1 1-1,-1 1 1,1 0 0,0 0 0,0 0-1,0 1 1,0 1 0,1 0 0,-1 0-1,11 0 1,-16 2-37,0-1 1,0 1-1,-1 0 0,1 0 1,0 0-1,-1 0 1,1 1-1,0-1 0,-1 1 1,0 0-1,1 0 0,-1 0 1,0 1-1,0-1 0,0 1 1,-1-1-1,1 1 0,0 0 1,-1 0-1,0 0 1,0 1-1,3 5 0,2 6 46,-1 1 0,-1 0 0,0 0 0,2 20 0,-6-32-44,20 121 610,3 130 0,4 26-23,-17-204-485,3 0 0,4-1 1,3-1-1,45 105 1,-45-139-145,1-1 0,33 43 0,-54-81-67,0-1-1,0 1 0,0-1 0,0 1 0,0 0 0,0-1 1,0 1-1,-1 0 0,1 0 0,-1 0 0,1-1 1,0 4-1,-2-4-16,1 0 1,0-1-1,-1 1 1,1-1-1,-1 1 1,1 0-1,-1-1 1,1 1-1,-1-1 0,1 1 1,-1-1-1,0 1 1,1-1-1,-1 1 1,0-1-1,1 0 1,-1 1-1,0-1 1,0 0-1,1 0 1,-1 0-1,0 1 1,0-1-1,1 0 0,-1 0 1,0 0-1,0 0 1,1 0-1,-1 0 1,0 0-1,0-1 1,1 1-1,-2 0 1,-25-3-2387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5:20.2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728 0 5937,'-31'29'2793,"-40"40"-537,0 22-1648,-5 5-31,-3 5 191,2 1-32,-2-6-184,10-2-280,9-5-104,11-17-592,11-15-456,11-39 4393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5:20.63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1 111 7386,'108'-78'2992,"-86"71"-1615,3 1-697,4 3 16,0 1-200,0 2-224,4-2-272,-8 0-128,4 0-464,-5-1-424,-11-3 3656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5:20.9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0 113 8898,'11'-2'3097,"18"-7"-2649,9-8-288,17-8 8,1 1-120,7 4-496,1 4-377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5:22.69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47 65 7322,'-27'-46'1436,"13"28"428,24 62-988,-2 1-1,-2 0 1,0 82-1,-5-92-623,1 30 190,-3 0 0,-2-1 0,-3 1 0,-19 79 0,22-121-220,5-17-104,7-14-47,17-28-9,56-70-333,-51 73 46,1 1 1,2 2 0,1 1 0,2 2-1,42-24 1,-73 47 228,1 1 1,-1 0-1,1 0 1,0 0 0,0 1-1,0 0 1,11-2-1,-16 4 10,0 0-1,0 0 1,0 0 0,-1 0-1,1 0 1,0 1 0,0-1 0,0 1-1,0-1 1,-1 1 0,1 0-1,0 0 1,0 0 0,-1 0-1,1 0 1,-1 0 0,1 0-1,-1 0 1,1 1 0,-1-1-1,0 0 1,0 1 0,1-1 0,-1 1-1,0 0 1,-1-1 0,1 1-1,0 0 1,0 0 0,-1-1-1,1 1 1,-1 0 0,1 2-1,2 9 110,0 0-1,-2 1 0,1-1 0,-2 0 0,0 19 0,-11 72 416,4-52-351,4-28-138,-8 108 213,10-111-381,1 1 0,1 0 1,8 40-1,-9-61 52,0 0 1,0 0-1,0 0 1,0 0-1,0 0 0,1 1 1,-1-1-1,0 0 1,1 0-1,-1 0 0,1 0 1,-1 0-1,1 0 0,-1 0 1,1-1-1,0 1 1,0 0-1,-1 0 0,1 0 1,0-1-1,0 1 1,0 0-1,0-1 0,1 2 1,0-3-18,-1 1-1,0 0 1,0-1 0,0 0 0,0 1 0,0-1-1,-1 0 1,1 1 0,0-1 0,0 0-1,0 0 1,0 0 0,-1 0 0,1 1 0,-1-1-1,1 0 1,0 0 0,-1-1 0,1 1 0,-1 0-1,0 0 1,1-1 0,10-32 1740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5:23.0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381 1 6825,'-8'0'2801,"-8"3"-1337,-9 15-767,-3 15 71,-17 14 304,-4 6 56,-9 5-96,-2-8-39,15 3-209,9-6-208,25-7-248,11-8-120,34-13-184,15-5-32,33-16-328,10-5-256,-1-2-881,-2 0-599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5:23.39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 47 5713,'-11'7'7034,"16"-5"-5666,43 7 8,127 8-23,-37-21-193,40-9-384,19-5-240,12 4-424,-5-1-328,-19 8-1408,-31-4-601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44.97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91 6953,'0'-6'2537,"4"1"-1993,3-2-32,-7 5 120,0 0 1,13-3-137,21-6-64,53-15-232,-43 15-72,-4 6-64,1 0-80,-5 3-176,1 2-184,-14-2-585,-5 0-247,-9 2-1096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5:25.4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 86 3081,'42'-85'6208,"-41"92"-3247,-2 24-729,0-21-2336,-29 255 2700,26-185-2490,4-42-382,-2 0-1,-2 0 0,-1 0 0,-16 57 1,17-85-908,4-10 1168,-1 0-1,1 1 1,0-1-1,0 0 1,0 0-1,0 0 1,0 0-1,0 0 0,-1 0 1,1 0-1,0 0 1,0 0-1,0 0 1,0 0-1,-1 0 1,1 0-1,0 0 1,0 0-1,0 0 1,0 0-1,-1 0 0,1 0 1,0 0-1,0 0 1,0 0-1,0 0 1,0 0-1,-1 0 1,1 0-1,0 0 1,0 0-1,0 0 1,0-1-1,0 1 0,0 0 1,-1 0-1,1 0 1,0 0-1,0 0 1,0 0-1,0-1 1,0 1-1,0 0 1,0 0-1,0 0 1,0 0-1,0 0 0,0-1 1,0 1-1,0 0 1,-1 0-1,1 0 1,0 0-1,0-1 1,0 1-1,1 0 1,-1 0-1,0 0 1,-3-15 3226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5:25.7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1 138 7570,'5'-3'2608,"8"-3"-2272,7-3 32,4-5 104,6 1 9,7-1-105,2-5-120,7 7-104,-1-3-72,-1 3-56,-5 4-56,-2 3-312,3 1-240,-11 1-657,-4 3 3586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5:26.1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46 99 7290,'2'7'4921,"14"-7"-4233,8 0 56,19-9-32,4 2-216,19-6-328,4 0-144,6-1-400,6-3-328,-13 1-816,-6 0-385</inkml:trace>
  <inkml:trace contextRef="#ctx0" brushRef="#br0" timeOffset="1">1 595 6121,'9'0'3289,"20"-9"-8,20-13-2481,25-17-432,17-5-16,30 1-56,6 3-184,3 3-864,-12 1-592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5:57.26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106 0 6465,'-104'55'2481,"103"-50"-1609,4-1-704,21 3-64,-3-2-24,8-1 8,4 0-16,0-8-32,7 4 0,-4-4-80,-5 1-168,-10-1-488,-6 2-376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5:57.60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6465,'4'6'2457,"7"1"-1761,10 2-160,10-2-40,0 2-120,9 6-168,-8-6-152,1 4-592,-2-4-360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5:59.1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354 1 5921,'-22'30'1327,"2"2"-1,2 0 1,1 1-1,-22 60 1,-32 144 476,46-142-753,-13 36-183,-40 158-12,69-241-814,1 1 0,3-1 0,1 99 0,5-127-37,2-1-1,-1 1 1,2-1-1,1 1 1,11 30-1,-11-39-306,0 0 0,1 1 0,1-2 0,-1 1 0,2-1 0,-1 0 0,1-1 0,1 1 0,14 11 0,-5-10-1842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5:59.6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92 0 8834,'-5'40'3442,"-16"18"-2533,4-11-227,3 7-196,2 0-1,3 1 1,2-1 0,0 74-1,7-114-415,0 0 0,1-1 0,1 1 0,0-1 0,0 0 0,6 16 0,-7-25-60,1-1 0,-1 1-1,1 0 1,0-1 0,0 1 0,0-1 0,0 1 0,1-1-1,-1 0 1,1 0 0,0 0 0,0 0 0,0-1 0,0 1 0,1-1-1,-1 0 1,1 0 0,-1 0 0,1 0 0,0-1 0,-1 1 0,1-1-1,0 0 1,0 0 0,6 0 0,-3-1-3,1 0-1,0-1 1,0 0-1,0 0 1,-1-1 0,1 0-1,-1 0 1,1-1-1,-1 0 1,0 0 0,0-1-1,0 0 1,0 0-1,8-7 1,4-4-47,-1 0 0,-1-2 0,23-27 0,-35 39 0,0-1 0,0 0 1,-1 1-1,0-2 0,0 1 1,0 0-1,-1-1 0,0 1 1,0-1-1,0 0 0,-1 0 1,0 0-1,-1-1 0,1-10 1,-1 17 36,-1 0 0,0 0 0,0 0 0,0 0 0,0 0 0,0 0 0,0 0 0,-1-1 0,1 1 1,0 0-1,-1 0 0,1 0 0,0 0 0,-1 0 0,1 0 0,-1 0 0,0 0 0,1 0 0,-1 1 0,0-1 0,1 0 0,-1 0 0,-1 0 1,1 0-1,0 1 0,0 0 0,0 0 0,0-1 0,0 1 0,-1 0 0,1 0 0,0 0 0,0 0 0,0 1 0,0-1 0,0 0 0,0 0 0,0 1 1,-1-1-1,1 0 0,0 1 0,-1 0 0,-5 4-7,-1-1 0,1 2 0,0-1 0,-10 11 0,2-2 2,2 1 0,0 1 0,1 0 0,-14 23 0,20-28-22,1 0-1,-1 0 1,2 0-1,0 1 1,0 0 0,1-1-1,0 1 1,-1 19-1,3-29-48,1-1 0,0 1 0,-1 0 0,1-1 0,0 1 0,0 0 0,0-1 0,0 1 0,1 0 0,-1 0 0,0-1 0,1 1 0,-1 0-1,1-1 1,-1 1 0,1-1 0,0 1 0,0-1 0,0 1 0,0-1 0,0 1 0,0-1 0,0 0 0,0 0 0,0 1 0,1-1 0,1 1 0,18 8-1792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00.0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8466,'2'7'5369,"4"1"-4489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00.4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128 0 9234,'-6'39'5345,"-18"26"-4585,14-40-118,-1 4-359,-50 154 880,56-164-1093,1 0 1,1 1-1,1 0 0,1-1 0,0 1 1,2 0-1,4 31 0,-4-46-62,0 0 0,0 0 0,0 0 0,1 0 0,0 0 0,0-1 0,0 1 0,1-1 0,-1 1 0,1-1 0,0 0 0,0 0 0,6 6 0,-6-8-5,0 0 0,0 0-1,0 0 1,1 0 0,-1-1 0,0 1 0,1-1-1,-1 0 1,1 0 0,-1 0 0,1-1 0,0 1 0,-1-1-1,1 0 1,0 0 0,-1 0 0,1 0 0,0-1-1,3 0 1,5-2-12,-1 0 0,0-1-1,0 0 1,0-1 0,0 0-1,-1-1 1,1 0 0,-2 0-1,10-9 1,-3 2-125,0-1 0,-2 0 0,0-2 0,16-20 0,-6-5-368,-23 39 464,0 0-1,0-1 0,0 1 1,-1 0-1,1 0 0,0-1 1,-1 1-1,0 0 0,1-1 1,-1 1-1,0 0 1,-1-1-1,1 1 0,0 0 1,0-1-1,-1 1 0,0-3 1,0 5 27,1-1 1,0 0 0,-1 1 0,1-1-1,-1 0 1,1 1 0,-1-1-1,0 0 1,1 1 0,-1-1-1,0 1 1,1-1 0,-1 1-1,0 0 1,1-1 0,-1 1-1,0 0 1,0-1 0,1 1 0,-1 0-1,0 0 1,0 0 0,0 0-1,1-1 1,-1 1 0,0 0-1,0 1 1,0-1 0,0 0-1,1 0 1,-1 0 0,0 0-1,0 1 1,1-1 0,-1 0 0,-1 1-1,-3 1-10,1 1 0,-1-1-1,1 1 1,0 0 0,-6 5-1,-3 4-151,0 0-1,1 1 0,1 1 0,0 0 0,0 0 0,1 1 1,1 0-1,-11 26 0,19-38 25,1 0 0,-1-1 1,1 1-1,-1 0 0,1-1 0,0 1 1,0 0-1,0 3 0,5 12-1473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00.7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64 8242,'9'-6'576,"0"-1"0,0 1 0,1 1 0,0 0 1,0 0-1,0 1 0,1 0 0,11-2 0,0 1-350,1 1 0,43-2-1,-64 6-196,0 0 1,0 0-1,0 0 0,0 0 0,0 0 0,0 0 0,0 0 0,0 1 0,0-1 0,-1 1 0,1 0 0,0-1 0,0 1 0,0 0 1,-1 0-1,1 0 0,0 0 0,-1 0 0,1 1 0,-1-1 0,3 3 0,-3-2 0,0 0 0,-1 0 1,1 0-1,0 0 0,-1 0 0,0 0 0,1 0 0,-1 0 1,0 0-1,0 0 0,0 1 0,0-1 0,0 0 0,-1 0 0,1 0 1,0 0-1,-1 0 0,0 0 0,-1 4 0,-12 24 248,-1-1 0,-2 0 0,-36 47 0,32-48 17,1 2 0,1 0 1,-15 35-1,31-59-254,1 0 0,0 0 0,0 0 0,0 0 0,1 1 1,0-1-1,1 0 0,-1 1 0,1-1 0,0 1 0,1 6 0,0-9-32,0-1 0,0 0 1,0 0-1,0 0 0,0 0 0,1 0 0,-1 0 0,1 0 0,0 0 0,0 0 0,0-1 0,0 1 0,0-1 0,1 0 0,-1 1 0,1-1 0,-1 0 0,1-1 0,0 1 0,0 0 0,0-1 1,6 3-1,-2-2-36,0 0 0,0-1 0,0 1 1,0-1-1,0-1 0,0 1 1,1-1-1,-1-1 0,0 1 1,0-1-1,0 0 0,0-1 1,14-4-1,-1-2-619,0-1-1,0-1 1,23-16 0,3-4-1508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45.32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 2 5793,'5'6'2321,"11"-1"-1377,4 0-176,8-3-48,8-2-144,9 0-304,6 0-104,-6-3-232,-5-1-184,-9-1-640,-6-3-416</inkml:trace>
  <inkml:trace contextRef="#ctx0" brushRef="#br0" timeOffset="1">1 394 5961,'11'0'2257,"16"0"-1641,7 0-56,6 1-8,9-1-80,7-5-232,4-6-48,7-9-112,-3-3-32,-10-3-344,0 3-336,-23 5-1648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01.1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105 1 9450,'-1'15'1444,"0"1"-1,-1 0 1,-4 18-1,-32 85-151,13-45-419,15-41-409,-9 51 0,18-73-403,0 0 0,0-1 0,1 1 1,1 0-1,-1-1 0,2 1 0,-1 0 0,2-1 0,3 12 0,-5-18-54,0-1 1,0 0-1,1 0 1,-1 0-1,1 0 1,0 0-1,0-1 0,0 1 1,0 0-1,0-1 1,0 0-1,1 1 0,-1-1 1,1 0-1,0 0 1,0 0-1,0-1 0,0 1 1,0-1-1,0 1 1,0-1-1,0 0 1,0 0-1,1-1 0,-1 1 1,0-1-1,0 1 1,1-1-1,-1 0 0,1 0 1,-1 0-1,0-1 1,5 0-1,1-2-6,-1-1 0,1 1 0,-1-1 0,0 0 0,0-1 0,0 0 0,-1 0 0,1-1 0,-1 0 0,7-9 0,2-1-100,0-2 1,23-36-1,-37 51 76,12-19-262,15-31-1,-26 49 219,-1-1 0,0 0 1,0-1-1,-1 1 0,1 0 0,-1 0 1,0-1-1,0 1 0,-1-1 0,0 1 1,0-1-1,-1-9 0,1 15 62,-1-1 1,1 0-1,0 1 1,-1-1-1,1 1 0,0-1 1,-1 1-1,1-1 0,-1 1 1,1-1-1,-1 1 1,1-1-1,-1 1 0,1 0 1,-1-1-1,1 1 0,-1 0 1,0-1-1,1 1 1,-1 0-1,0 0 0,1 0 1,-1-1-1,1 1 0,-1 0 1,0 0-1,1 0 1,-1 0-1,0 0 0,1 0 1,-1 0-1,0 1 1,1-1-1,-1 0 0,0 0 1,1 0-1,-1 1 0,0-1 1,1 0-1,-1 1 1,1-1-1,-1 0 0,0 2 1,-25 14-108,19-10-67,0 0 0,0 1 0,1 0 0,0 0 0,1 0 0,-1 0 0,1 1 0,1 0 0,-1 0 0,2 0 0,-1 1 0,1-1 0,0 1 0,1 0 0,-2 11 0,1 16-1520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01.5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1 7162,'-2'0'3072,"-1"14"-1079,12 17-1665,36 47 24,-12-35-32,-4 8-64,-2 0-152,0-2-64,-2-13-192,-3-7-248,-7-15-552,-4-1-265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01.91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278 0 6929,'-9'7'2961,"-18"13"-1201,0 13-1079,-13 9-233,-6 10-64,1-1-248,3-2-112,19-13-472,5-12-456,18-19 1504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02.2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60 1 6425,'-2'21'3281,"0"17"40,2 11-2673,-5 4 144,3 10-16,-5 8-144,-4 10-296,2 1-168,0-4-448,4-7-88,-3-32-344,10-6-344,4-33-408,-3-14-273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02.62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54 250 6761,'-9'40'5360,"-4"-1"-3378,6-17-1206,-8 41-1,10-29-320,2 1 0,1-1 0,4 43 0,-1-61-375,1 0 1,1 0-1,0 0 1,1-1-1,0 1 1,1-1-1,1 0 1,1 0-1,9 15 1,-14-27-70,0 1 1,0-1-1,1 0 1,0 0-1,-1 0 1,1 0-1,0-1 1,0 1-1,1-1 1,-1 0-1,0 1 1,1-2-1,0 1 1,-1 0-1,1-1 1,0 1-1,0-1 1,0 0-1,0-1 1,0 1-1,0-1 1,0 1-1,0-1 1,0 0-1,0-1 1,0 1-1,0-1 1,0 0-1,0 0 1,-1 0-1,1 0 1,0 0-1,0-1 1,3-2-1,6-4 4,-1 0 0,0 0 1,-1-2-1,0 1 0,-1-1 0,1-1 0,-2 0 0,15-20 0,-12 12-12,0 0 1,-1-1-1,-1 0 1,-1-1-1,6-22 0,-11 30-31,-1 0-1,-1-1 0,0 1 1,-1-1-1,0 0 0,-1 0 0,-1 1 1,0-1-1,-1 0 0,0 1 1,-1-1-1,-1 1 0,0 0 0,-7-16 1,7 21-40,0 0 1,0 1-1,0-1 0,-1 1 1,0 0-1,-1 0 0,0 0 1,0 1-1,0 0 0,-1 0 1,1 1-1,-1 0 1,-1 0-1,1 0 0,-1 1 1,0 0-1,0 1 0,0 0 1,0 0-1,0 1 0,-1 0 1,1 0-1,-12-1 1,17 3-87,1 0 1,-1-1 0,0 1 0,0 0-1,0 1 1,0-1 0,0 0 0,0 1-1,0 0 1,0-1 0,0 1 0,0 0-1,1 1 1,-1-1 0,0 0 0,1 1-1,-1-1 1,1 1 0,0 0-1,-1 0 1,1 0 0,0 0 0,-3 5-1,2 6-468</inkml:trace>
  <inkml:trace contextRef="#ctx0" brushRef="#br0" timeOffset="1">454 51 9794,'82'-47'3689,"-57"43"-2897,2 4-80,6 2-336,1 2-136,-1 3-296,0-2-304,-6-1-672,-5 0-528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02.97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21 7578,'8'-3'748,"0"0"0,0 0 1,0 0-1,1 1 1,11-2-1,-10 3-674,0 0 1,0 0-1,1 1 0,-1 1 0,0 0 1,0 0-1,1 1 0,-1 0 0,0 1 1,-1 0-1,1 0 0,16 9 0,-24-11-70,0 0 0,0 1-1,0-1 1,0 0 0,0 1-1,0-1 1,-1 1-1,1 0 1,-1-1 0,1 1-1,-1 0 1,1 0 0,-1 0-1,0 0 1,0 0 0,0 0-1,0 1 1,0-1-1,-1 0 1,1 0 0,-1 1-1,1-1 1,-1 1 0,0-1-1,0 0 1,0 1-1,0-1 1,0 0 0,-1 1-1,1-1 1,-1 0 0,1 1-1,-1-1 1,-2 4-1,0 1 11,-1 0 0,-1 0 0,1 0-1,-1 0 1,0-1 0,-1 0 0,1 0-1,-13 9 1,-12 8 43,16-14 32,1 2 0,0-1 0,-15 17 1,28-27-85,0 1 1,0-1-1,-1 0 1,1 0-1,0 1 1,0-1-1,0 0 1,-1 0-1,1 1 1,0-1-1,0 0 1,0 1-1,0-1 1,0 0 0,0 1-1,0-1 1,0 0-1,0 0 1,0 1-1,0-1 1,0 0-1,0 1 1,0-1-1,0 0 1,0 1-1,0-1 1,0 0-1,0 1 1,0-1-1,0 0 1,0 1-1,1-1 1,-1 0 0,0 0-1,0 1 1,0-1-1,1 0 1,-1 0-1,0 1 1,0-1-1,1 0 1,-1 0-1,0 0 1,0 1-1,1-1 1,14 5 46,-14-5-45,2 1 0,8 1 10,0 1 0,-1 0 0,1 1 0,-1 0-1,18 10 1,-26-12-16,0-1 0,0 1-1,0-1 1,0 1 0,0 0 0,0 0-1,0 0 1,-1 0 0,1 0 0,-1 0-1,0 1 1,1-1 0,-1 0 0,0 1-1,0-1 1,-1 1 0,1-1 0,0 1-1,-1 0 1,0-1 0,1 1 0,-1-1-1,0 1 1,0 0 0,-1-1 0,1 1-1,0-1 1,-1 1 0,0-1 0,0 1-1,-1 2 1,-3 8-35,-2-1 1,0 0-1,0 0 1,-1-1-1,-1 0 0,0-1 1,0 1-1,-13 9 1,21-18 4,-15 10-744,3-9-375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03.30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8266,'5'20'1048,"-1"-1"0,-1 1 0,-1-1 0,0 1 1,-2 27-1,-1-26-779,2 0 0,0 0 0,2 0-1,4 21 1,-7-41-262,0-1 0,0 0 0,1 1 0,-1-1 0,0 1 0,0-1 0,1 0 0,-1 1 0,0-1 0,0 0 1,1 1-1,-1-1 0,0 0 0,1 1 0,-1-1 0,0 0 0,1 0 0,-1 1 0,1-1 0,-1 0 0,0 0 0,1 0 0,-1 0 0,1 1 0,-1-1 0,1 0 0,-1 0 0,1 0 0,-1 0 0,0 0 0,1 0 0,-1 0 0,1 0 0,0-1 0,14-4 35,-14 5-36,39-18-133,-5 4-1932,36-22 1,-46 22 247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03.6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7778,'9'11'3176,"-3"14"-1495,6 13-873,-1 15-80,-4 9-152,4 8-336,-4 3-144,1-4-560,-6-2-376,-2-11-976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03.97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8562,'28'27'3633,"17"22"-2097,13 22-456,0 19 184,-6 32-359,-8 10-185,-31 10-392,-21-10-168,-33-11-208,-7-10-80,-9-15-392,6-15-368,2-35-657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05.24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292 7 5713,'-1'0'119,"1"-1"0,0 1-1,0 0 1,-1-1-1,1 1 1,0-1 0,-1 1-1,1 0 1,0-1 0,-1 1-1,1 0 1,0-1 0,-1 1-1,1 0 1,-1 0-1,1 0 1,-1-1 0,1 1-1,-1 0 1,1 0 0,0 0-1,-1 0 1,1 0 0,-1 0-1,1 0 1,-1 0 0,1 0-1,-1 0 1,1 0-1,-1 0 1,1 0 0,-1 0-1,1 0 1,-1 0 0,1 1-1,-1-1 1,-9 21 1604,-1 6-1240,-11 12 44,5-10 64,1 0 0,-21 58-1,-39 179 1382,61-207-1703,-45 221 525,54-238-760,3 0 0,1 0 0,2 1 0,8 67 0,-5-93-43,0-1 1,2 1-1,0-1 0,0 0 0,2-1 0,15 28 1,-18-35-183,2 0 0,-1 0 0,1-1 0,0 0 0,0 0 0,1 0 0,0-1 1,0 0-1,1-1 0,-1 1 0,1-1 0,1-1 0,14 7 0,1-6-1895,-6-11-1217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46.70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32 148 3097,'-2'1'458,"0"0"0,0 0-1,0 0 1,0 0 0,0 0 0,0 0 0,0 0 0,-1 0 0,1-1 0,0 1 0,0-1 0,-4 0 739,11 2-390,10 2-533,1-1 1,0 0 0,0-1 0,0-1 0,0 0 0,20-2 0,104-17 844,-91 10-722,509-98 1125,-447 83-1538,-96 20-83,1-1-208,0 1-1,0 0 1,0 1 0,0 0-1,1 2 1,-1 0-1,21 3 1,-13 5-1611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06.6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1 139 5105,'16'-5'588,"-9"3"-238,1-1 0,0 0-1,-1 0 1,1-1 0,-1 1 0,10-8 0,5-4 136,1 2 0,0 0 0,1 1 0,0 1 0,1 2 0,0 0 0,1 2 0,41-7 0,-63 14-399,-1-1 0,1 1 0,-1 0 0,1 0 0,-1 0 0,1 1 0,-1-1 0,1 1 0,-1 0 0,7 2 0,-9-2-56,0 0 0,1-1 0,-1 1 1,0 0-1,0 0 0,0 1 0,0-1 0,0 0 1,0 0-1,0 0 0,0 1 0,0-1 0,0 0 1,-1 1-1,1-1 0,-1 1 0,1-1 0,-1 1 1,1-1-1,-1 1 0,0-1 0,0 1 0,0 0 0,0-1 1,0 1-1,0 1 0,-1 5 63,0 0 0,-1 0 0,0 0 0,-1 0 0,0 0 0,0-1 1,0 1-1,-1-1 0,0 0 0,0 0 0,-1 0 0,-7 7 0,-9 11 407,-40 35 0,-39 22 362,6-6-321,89-72-515,-1 1 1,1 0 0,0 1 0,0-1 0,-5 8 1,9-12-26,0 0 0,0 1-1,0-1 1,1 0 0,-1 1 0,0-1 0,1 0 0,-1 1 0,1-1 0,0 1 0,-1-1 0,1 1 0,0-1 0,0 1 0,0-1-1,0 1 1,0-1 0,0 1 0,1-1 0,-1 1 0,0-1 0,1 1 0,-1-1 0,1 0 0,-1 1 0,1-1 0,1 2 0,1 0-22,-1 0 0,1 0 1,0-1-1,0 1 1,0-1-1,0 0 0,1 0 1,-1 0-1,0 0 1,1-1-1,-1 0 1,1 1-1,4 0 0,49 7-971,-52-8 850,51 4-1477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06.9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9250,'0'2'3657,"2"3"-2001,5 1-1472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07.32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345 65 5729,'-4'-6'705,"-1"0"-1,0 0 1,0 1-1,0-1 1,-1 1-1,1 1 0,-1-1 1,-1 1-1,-8-5 1,11 7-600,0 1 0,-1-1 1,1 1-1,0 0 0,0 1 0,0-1 1,-1 1-1,1-1 0,0 1 0,-1 1 1,1-1-1,0 1 0,0-1 0,-1 1 1,1 0-1,0 1 0,-7 2 0,-12 6 352,1 2 0,0 0 0,1 1 0,1 1 0,-38 33 0,55-44-439,0 0 0,0 1 0,0-1 0,1 1 0,-1 0 0,1 0 0,0 0 0,0 0 0,0 0 0,0 0 0,1 0 0,0 0 0,-2 10 0,3-12-20,0 0 0,0 1-1,0-1 1,0 0 0,1 1 0,-1-1-1,1 0 1,-1 0 0,1 1-1,0-1 1,0 0 0,0 0-1,0 0 1,0 0 0,0 0 0,1 0-1,-1 0 1,1-1 0,-1 1-1,1 0 1,0-1 0,-1 1 0,1-1-1,0 0 1,0 1 0,0-1-1,0 0 1,4 1 0,2 1-97,1 0 0,0 0 1,0-1-1,0 0 0,0 0 0,0-1 1,1-1-1,-1 1 0,0-2 0,0 1 1,1-1-1,-1 0 0,0-1 1,17-6-1,1-2-356,-1-1 1,-1-2-1,37-23 0,-54 31 408,-6 4 61,0-1 0,1 0-1,-1 0 1,1 1 0,-1 0 0,1-1 0,0 1-1,0 0 1,0 0 0,-1 1 0,1-1 0,0 1-1,0-1 1,0 1 0,4 0 0,-6 1 41,0 0 1,0 0 0,0 0-1,0 0 1,0 0 0,-1 0-1,1 0 1,0 0-1,-1 0 1,1 0 0,0 1-1,-1-1 1,0 0-1,1 0 1,-1 1 0,0-1-1,0 0 1,1 1 0,-1-1-1,0 0 1,0 0-1,-1 1 1,1-1 0,0 0-1,-1 2 1,-4 40 665,5-42-706,-54 196 405,40-165-2659,10-26 249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07.70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295 88 7890,'11'-22'2926,"-8"18"-2748,0 0 0,-1 0-1,0 0 1,0 0 0,0-1-1,-1 1 1,1 0-1,-1-1 1,0 0 0,0 1-1,0-9 1,-1 13-150,-1-1-1,1 1 1,0 0 0,-1-1-1,1 1 1,-1-1-1,1 1 1,0 0 0,-1-1-1,1 1 1,-1 0-1,1 0 1,-1-1 0,1 1-1,-1 0 1,1 0 0,-1 0-1,1 0 1,-1 0-1,0 0 1,1-1 0,-1 1-1,1 0 1,-1 1-1,1-1 1,-1 0 0,1 0-1,-1 0 1,1 0 0,-1 0-1,1 0 1,-1 1-1,1-1 1,-1 0 0,1 0-1,-1 1 1,1-1-1,-1 0 1,1 1 0,-1-1-1,-3 2 128,-36 13 551,-55 28-1,73-32-562,1 2 0,1 0 1,0 1-1,-19 19 0,7 1-41,31-31-99,-1-1 1,1 1 0,-1-1-1,1 1 1,0-1 0,0 1 0,0 0-1,0 0 1,0 0 0,1 0-1,-1-1 1,1 1 0,0 3 0,0-5-3,0 1 0,0-1 1,1 0-1,-1 0 0,0 0 0,1 0 1,-1-1-1,0 1 0,1 0 1,-1 0-1,1 0 0,0 0 1,-1 0-1,1 0 0,0-1 1,-1 1-1,1 0 0,0-1 1,0 1-1,0 0 0,-1-1 1,1 1-1,0-1 0,0 1 1,0-1-1,0 0 0,0 1 1,0-1-1,2 0 0,28 2 0,-31-2-1,23-3-78,-1-1 1,1-1 0,-1-1 0,0-1 0,41-19 0,-32 13-95,53-15 0,-82 28 183,-1 0 0,1-1 0,-1 1 0,0 0 0,1 0 0,-1 0 0,0 0 0,1 0 0,-1 1 0,1-1 0,-1 0 0,0 1 0,1-1 0,-1 0 0,0 1 0,0 0 0,1-1 1,-1 1-1,0 0 0,0 0 0,0-1 0,0 1 0,0 0 0,0 0 0,0 0 0,0 0 0,0 1 0,-1-1 0,1 0 0,0 0 0,0 0 0,-1 1 0,1-1 0,-1 0 0,0 0 0,1 1 0,-1-1 0,0 1 0,0-1 0,1 2 1,0 9 185,0-1 1,-1 0-1,-1 22 0,1-25-98,-3 32 501,-13 74-1,15-109-596,-2 4-39,1 0 1,0-1-1,1 1 1,0 0-1,0 0 0,1 0 1,0 0-1,3 15 1,-3-24 0,0 0 1,0 1-1,0-1 1,0 1-1,0-1 1,0 1-1,1-1 1,-1 0-1,0 1 1,0-1-1,0 1 1,1-1-1,-1 0 1,0 1-1,1-1 1,-1 0-1,0 1 1,1-1-1,-1 0 1,0 0-1,1 1 1,-1-1-1,0 0 0,1 0 1,10-5-1800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09.3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40 49 6049,'-32'-1'1833,"25"0"-624,23-1 214,208-22 786,-82 6-2097,-137 17-92,3 0 7,0 1 0,0-1-1,0 1 1,12 2 0,-18-2-16,-1 0 0,0 1 0,0-1 0,1 0 0,-1 1 0,0-1 0,0 1 0,1-1 0,-1 1 0,0 0 0,0-1 0,0 1 0,0 0 0,0 0 0,0 0 0,0-1 0,0 1 0,0 0 0,-1 0 0,1 1 0,0-1 0,-1 0 0,1 0 0,0 0 0,-1 0 0,1 1 0,-1-1 0,0 0 0,0 0 0,1 1 0,-1-1 0,0 0 0,0 1 0,0 1 0,-1 2 48,0 0 0,0 0 0,0 0 0,-1 0 0,0 0 0,0-1 0,0 1 0,-1-1 0,1 1 0,-1-1 0,0 0 0,0 0 0,-6 6 0,-9 8 287,-30 23 1,33-29-209,-14 12 84,-95 83 515,98-83-677,2 1-1,-35 48 1,58-72-90,-13 21-275,14-22 240,-1 1 0,1-1 0,0 0 0,-1 1 0,1-1-1,0 1 1,-1-1 0,1 1 0,0-1 0,0 1 0,0 0 0,-1-1 0,1 1-1,0-1 1,0 1 0,0-1 0,0 1 0,0 0 0,0-1 0,0 1 0,0-1-1,0 1 1,0 0 0,0-1 0,0 1 0,1-1 0,-1 1 0,0-1 0,0 1 0,1-1-1,-1 1 1,0-1 0,1 1 0,0 0 0,11-2-1832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09.75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259 13 6977,'-1'-2'159,"-1"1"-1,0 0 1,0 0-1,0-1 1,0 1-1,0 0 0,0 1 1,-1-1-1,1 0 1,0 1-1,0-1 0,-1 1 1,1-1-1,0 1 1,-1 0-1,1 0 0,0 0 1,-1 1-1,1-1 1,0 0-1,0 1 1,-1 0-1,1-1 0,0 1 1,0 0-1,-3 2 1,-6 2-28,1 0 1,1 1 0,-18 14-1,26-19-122,-22 17 489,1 0 1,-26 30-1,43-43-387,1 1 1,-1-1-1,1 1 0,0 0 1,1 0-1,0 0 1,-1 0-1,2 1 0,-1-1 1,1 1-1,0-1 1,0 1-1,1 0 0,0 0 1,0 12-1,1-17-106,0 1 1,0-1-1,1 0 0,-1 1 0,1-1 0,0 0 0,0 1 0,-1-1 1,1 0-1,1 0 0,-1 0 0,0 0 0,0 0 0,1 0 1,-1 0-1,1 0 0,0 0 0,-1-1 0,1 1 0,0-1 0,0 1 1,0-1-1,0 0 0,0 0 0,0 0 0,1 0 0,-1 0 1,0 0-1,1-1 0,-1 1 0,0-1 0,1 1 0,-1-1 0,5 0 1,1 0-74,1 0 0,-1-1 1,0 0-1,0 0 0,0-1 1,0 0-1,0-1 0,0 0 1,9-4-1,-4 0-164,-1-1 0,1 0-1,-1 0 1,-1-1 0,0-1 0,0 0-1,-1-1 1,0 0 0,-1 0 0,0-1-1,-1 0 1,13-26 0,-99 237 3523,70-179-3121,-31 86 520,35-92-726,1 1 1,0-1-1,0 1 1,2 0-1,-1 20 1,2-33-41,2 14-267,-2-16 311,0 0 1,0 0-1,0 0 0,0 1 1,0-1-1,0 0 0,0 0 1,0 1-1,0-1 0,0 0 1,1 0-1,-1 0 0,0 1 1,0-1-1,0 0 1,0 0-1,0 0 0,1 0 1,-1 1-1,0-1 0,0 0 1,0 0-1,0 0 0,1 0 1,-1 0-1,0 0 0,0 1 1,0-1-1,1 0 0,-1 0 1,0 0-1,0 0 1,1 0-1,-1 0 0,0 0 1,0 0-1,0 0 0,1 0 1,-1 0-1,0 0 0,0 0 1,1 0-1,-1 0 0,0 0 1,0 0-1,0-1 0,1 1 1,-1 0-1,0 0 0,0 0 1,0 0-1,1-1 1,8-9-1721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10.1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8522,'13'16'3136,"14"22"-1999,2 0-817,-4 6 48,4-1 16,-7-1-264,0 3 16,-2-7-352,-6-7-160,-5-18-456,0-8-273,-5-12-343,0-9-520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10.4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419 19 7570,'-74'-19'3552,"22"65"-767,-6 4-2345,0 1-112,0-9-448,5-6-440,15-16-896,11-13 1232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11.6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 0 6881,'-2'0'2769,"-3"6"-1657,-10 41 1,8 61 95,18-40-152,-4 4-320,2-5-176,0 2-224,6-7-136,-8-3-136,-5-2-24,1-7-232,-1-1-384,-7-20-848,5-7-320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11.9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54 50 7074,'-9'37'3662,"-2"11"-2962,0 16 181,-8 61 571,17-103-1085,1 1 0,1 0 0,4 33 0,-3-49-294,0-1 0,0 0 1,1 1-1,0-1 0,0 0 1,0 0-1,1 0 1,0 0-1,0-1 0,0 1 1,1-1-1,0 0 0,0 0 1,6 6-1,-6-8-43,1 0 1,-1 1-1,1-1 1,0-1-1,0 1 1,0-1-1,0 0 0,1 0 1,-1 0-1,0-1 1,1 0-1,0 0 1,-1 0-1,1-1 0,-1 0 1,11-1-1,-3 0-27,-1-1 0,0 0 0,0-1 0,1 0 0,-2-1 0,1 0 1,0-1-1,-1-1 0,0 1 0,0-2 0,15-11 0,-20 13-58,0 0 0,-1 0 0,0 0 0,0-1 0,0 0 0,0 0 0,-1 0 0,0-1 0,0 1 0,-1-1 0,0 0 0,0 0 0,-1 0 0,1 0 0,-2-1 0,1 1 1,-1 0-1,0-1 0,0 1 0,-2-14 0,-1 7-64,0 0 1,-2 0 0,0 0-1,0 0 1,-1 1 0,-1 0-1,0 0 1,-1 0 0,-12-17-1,-1 2-118,-2 0 0,-41-40 0,50 55 92,0 1 1,-1 1-1,-26-17 1,36 25 9,0 0 1,-1 1-1,1 0 1,-1 0-1,0 0 1,0 1-1,1-1 1,-1 1-1,0 0 1,0 1-1,0-1 1,0 1-1,0 0 1,0 0-1,0 1 1,-10 1-1,-2 9-1392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47.26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415 1 4353,'10'52'1799,"-10"-51"-1777,0-1 0,0 0-1,0 0 1,0 0 0,0 0 0,0 0 0,0 0-1,0 1 1,0-1 0,0 0 0,0 0 0,0 0-1,0 0 1,0 0 0,0 0 0,0 0 0,0 1-1,0-1 1,-1 0 0,1 0 0,0 0 0,0 0-1,0 0 1,0 0 0,0 0 0,0 0 0,0 0-1,0 1 1,-1-1 0,1 0 0,0 0 0,0 0-1,0 0 1,0 0 0,0 0 0,0 0-1,-1 0 1,1 0 0,0 0 0,0 0 0,0 0-1,0 0 1,0 0 0,-1 0 0,1 0 0,0 0-1,-11-5 682,-14-11 237,18 11-565,1 1-208,0 1 1,0-1-1,-1 1 1,1 0-1,-1 0 1,1 1-1,-1 0 1,0 0-1,0 1 1,0 0-1,0 0 1,-1 0-1,1 1 1,-10 1-1,10 0-86,-1 1-1,1 0 0,-1 1 0,1 0 0,0 0 0,0 0 0,0 1 0,1 0 1,-1 0-1,1 1 0,0-1 0,0 2 0,-7 7 0,-5 6 160,0 1-1,2 0 1,0 1 0,1 1 0,1 0-1,2 1 1,0 1 0,1 0-1,1 0 1,-7 31 0,16-50-212,-1 1 0,1-1 0,1 0 0,-1 1 1,1-1-1,0 1 0,0-1 0,1 1 0,-1-1 0,1 0 1,0 1-1,1-1 0,-1 0 0,1 0 0,0 0 0,1 0 1,-1 0-1,1 0 0,0 0 0,0-1 0,0 0 0,1 1 1,-1-1-1,1-1 0,0 1 0,0 0 0,1-1 0,-1 0 1,1 0-1,-1 0 0,9 3 0,5 1-19,1 0 0,1-1 0,-1-1 0,1-1 0,0-1 0,0 0 0,1-2 0,37-1 0,-31-2-252,0-1-1,-1-1 0,0-2 1,1 0-1,-2-2 0,30-13 1,-39 14-363,0-1 0,15-11 0,16-20-2468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12.4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196 0 6417,'-13'0'975,"0"1"-1,0 0 1,0 1-1,0 1 1,-22 6-1,28-6-882,0 0 0,0 0 0,1 0 0,-1 1 0,1 0 0,0 0 0,0 1 0,0-1 0,0 1 0,1 1 0,-7 7 0,10-10-67,1-1 1,-1 1-1,0-1 0,1 1 0,0 0 1,0-1-1,0 1 0,0 0 0,0 0 1,0 0-1,1 0 0,-1 0 0,1 0 0,0 0 1,0 0-1,0 0 0,1 0 0,-1 0 1,0 0-1,1 0 0,0-1 0,0 1 1,0 0-1,0 0 0,0 0 0,1-1 1,1 4-1,5 6 158,1 0 0,1-1 0,0 0 0,16 14 0,12 14 62,-36-36-243,0 0-1,0 0 1,0 0 0,0 0-1,-1 0 1,1 1-1,-1-1 1,0 1 0,0-1-1,0 1 1,-1-1-1,1 1 1,-1 0 0,0-1-1,0 1 1,0-1-1,0 1 1,-1 0 0,1-1-1,-1 1 1,0-1 0,0 1-1,-1-1 1,1 1-1,-4 5 1,2-4 1,0 1 0,-1-1 0,0 0 1,0 0-1,-1-1 0,1 1 0,-1-1 0,0 0 1,0 0-1,0-1 0,-1 1 0,1-1 0,-1 0 0,-6 2 1,10-5-3,1 1 0,0-1 1,-1 1-1,1-1 0,0 0 0,-1 1 1,1-1-1,-1 0 0,1 0 1,-1 0-1,1 0 0,-1 0 0,1 0 1,0-1-1,-4 0 0,5 1 0,-1-1 0,0 1 0,1-1 0,-1 1 0,0-1 0,1 0 0,-1 1 0,0-1 0,1 0 0,-1 1-1,1-1 1,-1 0 0,1 0 0,0 1 0,-1-1 0,1 0 0,0 0 0,-1 0 0,1-1 0,0-2-2,-1 0 1,1 1 0,0-1 0,1 0 0,-1 0 0,1 0 0,0 1-1,0-1 1,0 0 0,3-6 0,6-8-20,0 1 0,1 0 1,1 0-1,1 1 0,1 1 1,26-24-1,-22 23-522,-1-2 0,-1 0 0,-1 0-1,17-26 1,-22 16-1037,-5 4 103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12.8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6673,'19'5'3049,"19"19"-608,5 10-1369,1 23-160,-8 13 88,-13 28-312,-8 11-200,-15 14-207,-18-3-89,-29-19-609,-10-7-559,-26-21 488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13.4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1 702 7586,'872'-22'3781,"178"-10"-2348,-571-3-893,54-10-57,62-17-120,48-8-65,1585-156 404,955 37-1230,-2442 169-463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15.15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43 6025,'0'-3'463,"1"-1"-1,0 1 0,0 0 0,0 0 1,0 0-1,0 0 0,1 0 0,-1 0 1,1 0-1,3-3 0,-5 5-372,1 1 0,-1-1 1,1 1-1,-1-1 0,1 1 0,-1 0 0,1-1 0,-1 1 1,1 0-1,0-1 0,-1 1 0,1 0 0,-1 0 0,1-1 1,0 1-1,-1 0 0,1 0 0,0 0 0,-1 0 0,1 0 0,1 0 1,-1 1-31,0-1 1,0 1 0,0-1 0,1 1 0,-1 0 0,0-1-1,0 1 1,0 0 0,0 0 0,0 0 0,0 0 0,0 0-1,0 0 1,-1 0 0,2 1 0,4 10 115,0 0-1,-1 0 1,0 0-1,-1 0 1,0 1-1,-1 0 1,0 0-1,0 16 1,-1-22-118,13 118-65,-1 243 0,-14-353-614,0 0-1,-2 0 1,-4 24-1,-2-15-1189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15.46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8514,'8'4'3000,"1"5"-2455,3 4-57,-12 1 40,8 3-112,-3-5-264,-3-1-384,5-11-1040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16.6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42 4137,'38'-37'1819,"-38"36"-1778,0 1 0,0 0-1,1-1 1,-1 1 0,0 0 0,0 0-1,0-1 1,1 1 0,-1 0 0,0 0 0,0 0-1,1-1 1,-1 1 0,0 0 0,0 0-1,1 0 1,-1 0 0,0 0 0,1 0 0,-1-1-1,0 1 1,0 0 0,1 0 0,-1 0-1,0 0 1,1 0 0,-1 0 0,0 0 0,1 0-1,-1 0 1,0 0 0,1 1 0,-1-1-1,0 0 1,0 0 0,1 0 0,-1 0 0,0 0-1,1 0 1,-1 1 0,0-1 0,0 0 0,1 0-1,-1 1 1,0-1 0,0 0 0,0 0-1,1 0 1,-1 1 0,0-1 0,0 0 0,0 1-1,0-1 1,0 0 0,0 0 0,1 1-1,1 17 580,-2-16-421,-7 161 3250,3-121-2848,2 0 0,1 0 0,7 59 1,-4-91-550,0 0 1,1 1 0,0-1 0,1 0-1,0-1 1,5 11 0,-6-16-44,-1 0 0,1 0 0,-1 0 0,1 0 0,0 0 0,1-1 0,-1 0 0,1 1 0,-1-1 0,1-1 0,0 1 0,0 0 0,0-1 0,1 0 0,7 3 0,-4-3-3,0-1-1,1 0 1,-1 0-1,1-1 1,-1 0 0,0 0-1,1-1 1,-1 0-1,0-1 1,1 1 0,10-5-1,-5 1-5,0-1 0,-1 0 1,0 0-1,-1-1 0,24-18 0,-33 23-19,0 0 0,0-1-1,0 1 1,0-1 0,0 0 0,0 0-1,-1 0 1,0 0 0,1-1 0,-1 1-1,-1-1 1,1 1 0,0-1 0,-1 0 0,0 1-1,1-1 1,-1 0 0,0-6 0,-1 9 14,0 0 0,0 0 1,0 1-1,0-1 1,0 0-1,0 1 1,0-1-1,0 0 0,0 0 1,-1 1-1,1-1 1,0 0-1,0 1 1,-1-1-1,1 0 0,0 1 1,-1-1-1,1 1 1,-1-1-1,1 1 1,-1-1-1,1 1 0,-1-1 1,0 1-1,1-1 1,-1 1-1,1 0 1,-1-1-1,0 1 0,1 0 1,-1-1-1,0 1 1,1 0-1,-1 0 1,0 0-1,0 0 1,1 0-1,-1-1 0,0 1 1,1 1-1,-1-1 1,0 0-1,0 0 1,0 0-1,-6 1 4,0 0-1,1 1 1,-13 4-1,13-4-6,-12 4 2,0 0 0,1 1 1,0 2-1,0-1 1,0 2-1,-21 16 1,22-5-212,15-20 181,1-1-1,0 0 1,-1 1-1,1-1 1,0 0-1,0 1 1,-1-1-1,1 0 1,0 1-1,0-1 1,0 0-1,0 1 1,-1-1-1,1 1 1,0-1-1,0 1 1,0-1-1,0 0 1,0 1-1,0-1 1,0 1-1,0-1 1,0 1-1,0-1 1,0 0-1,1 1 1,-1-1-1,0 1 1,0-1-1,0 0 1,0 1-1,1-1 1,-1 0-1,0 1 1,0-1-1,1 0 1,-1 1-1,0-1 1,1 0-1,-1 0 1,0 1-1,1-1 1,-1 0-1,0 0 1,1 1-1,-1-1 1,1 0-1,-1 0 1,1 0-1,15 1-1517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17.06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56 5537,'4'-5'289,"-1"1"0,2 0 0,-1 0 0,0 0 0,1 0 0,0 1 0,0 0 0,0 0 0,0 0 0,0 0 0,1 1 0,-1 0 0,1 0 0,-1 1 0,1-1 0,8 0 0,1 0-142,1 1 0,0 0 0,-1 1 0,31 4 0,-39-3-118,-1 0 0,1 1 0,-1-1-1,1 2 1,-1-1 0,0 1 0,0 0 0,0 0-1,-1 0 1,1 1 0,-1 0 0,0 0 0,0 1 0,0-1-1,5 7 1,-8-8-3,0 0-1,0 1 1,0-1 0,0 0-1,0 1 1,-1-1 0,1 1-1,-1 0 1,0-1 0,0 1-1,-1 0 1,1 0-1,-1 0 1,0-1 0,0 1-1,0 0 1,0 0 0,-1 0-1,1 0 1,-1-1 0,0 1-1,0 0 1,-1-1-1,1 1 1,-1-1 0,0 1-1,-3 5 1,-4 3 77,-1 0-1,0-1 1,-14 14 0,-20 22 66,43-46-167,0 0 0,0 1 0,0-1 1,0 0-1,0 1 0,0-1 0,0 0 0,1 1 0,-1-1 0,1 1 0,-1-1 1,1 1-1,0-1 0,-1 1 0,1 0 0,0-1 0,0 1 0,0-1 0,0 4 0,1-4-2,0 0 0,-1 0 0,1 0-1,0 0 1,0 0 0,0 0 0,0 0-1,0 0 1,0 0 0,0 0-1,0 0 1,0-1 0,0 1 0,1 0-1,-1-1 1,0 1 0,0-1 0,1 1-1,-1-1 1,0 0 0,1 1-1,1-1 1,16 4 8,0 1-1,0 1 0,24 11 1,-35-13-4,-1-1 1,0 1 0,-1 0 0,1 1-1,-1 0 1,0 0 0,0 0 0,0 0 0,-1 1-1,1 0 1,4 9 0,-8-13-7,-1 1 0,1 0 0,-1-1 0,0 1-1,0 0 1,0 0 0,-1 0 0,1 0 0,-1 0 0,1 0 0,-1 0 0,0 0 0,0 0 0,0 0 0,-1 0 0,1 0 0,-1 0 0,-1 5 0,0-4 23,0 1 0,0-1 0,-1 0 1,1 0-1,-1 0 0,0 0 0,0 0 1,-1 0-1,1-1 0,-8 7 0,7-7-106,-1 1-1,1-1 1,-1 0-1,1 0 1,-1-1-1,0 0 1,0 0 0,0 0-1,-1 0 1,1-1-1,0 1 1,-1-1-1,1-1 1,0 1-1,-1-1 1,1 0-1,-1 0 1,1-1-1,-1 1 1,1-1 0,-8-2-1,-4-9-1293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17.5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34 5065,'2'-3'207,"0"1"0,0-1 0,1 1 0,-1-1-1,0 1 1,1 0 0,-1 0 0,1 0 0,0 1 0,0-1 0,-1 1-1,1-1 1,0 1 0,0 0 0,1 0 0,-1 0 0,0 0 0,0 1-1,0-1 1,1 1 0,-1 0 0,0 0 0,5 1 0,3 1-110,0 0 1,0 1 0,0 1-1,0 0 1,12 7 0,12 4 508,-20-10-383,-4-1-63,1 0 0,-1 1-1,0 0 1,13 8 0,-21-11-148,-1 0-1,1 0 0,-1 0 1,0 0-1,1 1 1,-1-1-1,0 1 0,0-1 1,-1 1-1,1-1 0,0 1 1,-1 0-1,0 0 1,0 0-1,1 0 0,-2 0 1,1 0-1,0 0 1,-1 0-1,1 1 0,-1 3 1,0-1-9,-1 1-1,0-1 1,0 0 0,-1 1 0,0-1 0,0 0 0,0 0 0,-1 0 0,0 0 0,0 0 0,0-1-1,-1 0 1,1 1 0,-1-1 0,-1 0 0,-4 4 0,-10 9 15,-1-2-1,-37 25 1,26-20 36,26-16 26,7-2 23,15-2 87,-1 0-147,41 8 143,-53-8-168,-1-1-1,0 1 1,0 0-1,0 0 1,0 1-1,0-1 0,0 0 1,0 1-1,0 0 1,0 0-1,-1 0 1,1 0-1,-1 0 0,1 0 1,-1 1-1,0-1 1,0 1-1,0 0 0,0-1 1,0 1-1,-1 0 1,1 0-1,-1 0 1,0 0-1,0 1 0,0-1 1,0 5-1,0-3 4,-1 1-1,0-1 1,0 0 0,0 0-1,-1 1 1,1-1 0,-1 0-1,-1 0 1,1 0-1,-1 0 1,0 0 0,0 0-1,0 0 1,-1-1-1,-3 6 1,5-9-36,1 0 0,-1-1 0,0 1 0,1 0 0,-1 0 0,0-1 0,0 1 0,0 0 0,1-1 0,-1 1 0,0-1 0,0 1 0,0-1 1,0 0-1,0 1 0,0-1 0,0 0 0,0 1 0,0-1 0,0 0 0,-1 0 0,1 0 0,0 0 0,0 0 0,0 0 0,0-1 0,0 1 0,0 0 0,0 0 0,0-1 0,0 1 0,-2-1 0,0-1-166,-1-1 0,0 1-1,1-1 1,-1 1 0,1-1-1,-5-5 1,-5-7 2532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17.8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9194,'15'5'3321,"14"10"-2513,1 8-752,1 12-32,-4 5 48,-1 9-48,1 0 80,-5-4-320,-4-7-176,-4-13-720,-5-8-457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18.2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244 70 10002,'-40'-69'3457,"11"109"-3153,-7 12-144,-8 6-224,-1-3-488,-4-10-1377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47.66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 53 5825,'60'-26'4361,"-40"19"-3986,0 1 1,34-6-1,-53 11-361,0 1 0,0 0-1,1 0 1,-1 0 0,0-1 0,1 1 0,-1 0 0,0 0 0,0 1 0,1-1 0,-1 0 0,0 0 0,1 1-1,-1-1 1,0 1 0,0-1 0,0 1 0,1-1 0,-1 1 0,2 1 0,-3-1-5,1 0-1,-1 0 1,1 0 0,-1 0-1,1 0 1,-1 0 0,0 0 0,1 0-1,-1 0 1,0 0 0,0 0 0,0 0-1,0 0 1,0 1 0,0-1-1,0 0 1,0 0 0,0 0 0,-1 1-1,-1 4 14,0 0 0,0-1 0,-1 1 0,1-1 0,-1 0-1,0 0 1,-7 8 0,-16 18 84,5-9 133,1 2-1,2 0 1,0 1 0,-25 48-1,40-68-154,1 1 0,0-1-1,1 1 1,-1-1 0,1 1-1,0-1 1,0 1 0,0 6 0,1-11-69,1 0 1,-1 0 0,0 1 0,0-1 0,1 0-1,-1 0 1,0 0 0,1 1 0,-1-1 0,1 0-1,-1 0 1,1 0 0,0 0 0,0 0 0,-1 0-1,1 0 1,1 1 0,0-1-10,0 0 0,-1-1 0,1 1 0,0 0-1,-1-1 1,1 1 0,0-1 0,0 1 0,-1-1 0,1 0 0,0 0 0,0 1 0,0-1 0,0-1-1,2 1 1,22-4-13,-1-2 0,0 0 0,31-12 0,20-6-639,-13 9-615,-3 1-434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18.5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27 9282,'6'-27'3169,"12"71"-2905,0 10-72,-3 22 8,-12 9 8,-3 19-56,0-7-144,2-10-448,0-12-392,7-34-745,0-8-95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18.9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74 63 7370,'-9'14'1049,"1"0"0,0 1 0,1 0 0,-6 20 0,6-12-425,1 1 0,-3 32 0,5-15-275,2-1 0,1 1 0,6 43 0,-3-67-231,0 0-1,1 1 1,1-1-1,0-1 1,12 29-1,-14-39-89,1 0-1,1-1 1,-1 1-1,1-1 1,0 1-1,0-1 1,0 0-1,1-1 0,-1 1 1,1-1-1,0 0 1,1 0-1,-1 0 1,1-1-1,0 0 0,0 0 1,12 4-1,-11-5-16,1 0-1,0-1 0,0 1 1,0-2-1,0 1 0,0-1 1,0-1-1,0 1 0,0-1 1,0-1-1,-1 1 0,1-1 0,0-1 1,-1 1-1,1-1 0,-1-1 1,0 1-1,0-1 0,0-1 1,-1 1-1,1-1 0,-1 0 1,7-8-1,-3 3-8,0-1 0,-1-1 1,0 0-1,-1 0 0,0 0 0,-1-1 0,-1 0 0,0 0 1,-1-1-1,0 0 0,-1 0 0,3-16 0,-5 12-61,0 0 0,-1-1-1,-1 1 1,-1 0-1,0 0 1,-2 0 0,0 0-1,0 0 1,-2 1 0,-1-1-1,0 1 1,-9-19-1,7 21-109,0 1-1,-1 0 1,0 0-1,-1 0 0,-1 1 1,0 1-1,0 0 1,-2 1-1,1 0 1,-1 0-1,-1 1 1,0 1-1,-20-10 0,26 16 38,0-1-1,-1 1 0,0 1 0,1-1 0,-1 2 0,0-1 0,-14 0 0,0 3 3908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19.36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30 8362,'7'-5'3104,"19"-5"-2495,50-4-137,-38 16-64,3 9-224,3 1-248,-6-1-336,-4-4-785,-6-5 6091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19.72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8018,'7'11'2912,"-1"14"-2296,-3 8-311,3 15 15,-8 3-184,2 2-536,4-8-409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20.0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112 1 3705,'-7'1'639,"1"1"1,0 0-1,0 0 0,0 0 1,0 1-1,0 0 0,0 0 1,-9 8-1,10-7-406,1-1 0,0 1 0,0 0-1,1 1 1,-1-1 0,1 1 0,0-1 0,0 1 0,-3 9-1,4-10-173,0 1 0,1-1 0,0 1-1,0 0 1,0-1 0,1 1-1,0 0 1,0 0 0,0 0-1,0 0 1,1-1 0,-1 1-1,1 0 1,1-1 0,-1 1 0,1 0-1,-1-1 1,1 0 0,1 1-1,-1-1 1,0 0 0,1 0-1,0 0 1,0 0 0,7 6 0,6 4 84,1-1 1,1 0-1,0-1 1,1-1-1,38 17 1,-18-10-56,-38-18-89,-1 1 0,1-1 0,-1 0 0,1 0 0,-1 0 0,0 0 0,1 0 0,-1 1 0,1-1 0,-1 0 0,1 1 0,-1-1 0,0 0 0,1 0 0,-1 1 0,1-1 0,-1 1 0,0-1 0,0 0 0,1 1 0,-1-1 0,0 1 0,0-1 0,1 1 0,-1-1 0,0 1 0,0-1 0,0 1 0,0-1 0,0 1 0,0 0 0,0-1-8,-1 1 0,0 0-1,1-1 1,-1 1-1,0 0 1,0-1 0,1 1-1,-1-1 1,0 1 0,0-1-1,0 0 1,0 1-1,0-1 1,-2 0 0,-43 8-323,41-8 297,-12 2-73,6 0 65,0 0 0,0-1 0,0-1 0,0 0 0,0 0 0,-19-4 0,30 4 40,-1 0-1,0-1 1,1 1 0,-1 0-1,0-1 1,1 1 0,-1 0 0,0-1-1,1 1 1,-1-1 0,1 1 0,-1-1-1,1 1 1,-1-1 0,1 1 0,-1-1-1,1 0 1,-1 1 0,1-1-1,0 0 1,-1 1 0,1-1 0,0 0-1,0 1 1,0-1 0,-1 0 0,1 0-1,0 1 1,0-1 0,0 0-1,0 0 1,0 1 0,0-1 0,0 0-1,1 1 1,-1-1 0,0 0 0,0 0-1,1 1 1,-1-1 0,0 0 0,1 1-1,-1-1 1,1 0 0,22-33-130,-20 30 117,28-32-85,2 2 1,54-42-1,-83 72-38,0 1-1,-1-1 0,1 0 1,-1 0-1,0 0 0,0 0 1,5-9-1,-1-7-842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21.4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55 1 7946,'-54'83'2808,"66"-79"-1984,15 1-1072,6 1 64,3-3-464,-1 1-344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21.83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6065,'9'1'2489,"11"3"-841,14-4-816,22 0-159,10 0 31,21-2-408,-2 4-112,-4-2-784,-15 0 5601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23.3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98 47 7186,'-98'-47'2544,"118"47"-1808,4 0-56,14 8 65,5-1-25,1-2-440,7 4-128,-4 0-264,-9-5-280,-2-2-697,-1-8 153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24.0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51 6041,'37'-51'2600,"-38"131"3342,7 43-3739,3 142 350,-11-211-2363,-2 1-1,-20 100 1,21-141-940,-1 1-1,0-1 1,-7 13-1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24.3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 0 12907,'2'7'4337,"-2"11"-4233,-2 1-48,-5-7-280,4 1-480,3-2-1201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58.85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81 4041,'46'9'3630,"-33"-6"-3363,1-2 0,0 0 0,-1 0 0,1-1 0,0-1 1,22-4-1,-17 2-3,390-73 2946,-369 71-3273,0 1 1,1 3-1,-1 0 1,1 3-1,-1 2 0,0 1 1,0 2-1,0 1 1,-1 3-1,46 18 1,-54-15-1415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24.74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92 8402,'12'-9'529,"1"0"-1,0 0 1,0 1 0,1 1 0,0 0 0,1 1 0,-1 0 0,18-3-1,-4 2-228,0 2 0,0 1 0,45-1-1,-66 4-164,0 2 0,0-1 0,0 1-1,0-1 1,0 2 0,13 3 0,-18-4-113,0 0 1,-1-1-1,1 1 1,0 0-1,-1 0 1,1 0-1,-1 0 1,0 0-1,1 1 1,-1-1 0,0 0-1,1 1 1,-1-1-1,0 0 1,0 1-1,0 0 1,0-1-1,-1 1 1,1 0-1,0-1 1,-1 1-1,1 0 1,-1 0-1,1-1 1,-1 1-1,0 0 1,0 0-1,0 0 1,0 0 0,-1 3-1,-1 6 32,-1 1 0,-1-1 0,0 0-1,0 0 1,-1 0 0,-1-1 0,0 1 0,0-1 0,-11 13 0,2-2 81,-88 123 989,-35 53 848,133-188-1869,0-1 0,0 1 1,1 0-1,0 1 0,0-1 0,-3 16 0,7-23-90,-1 1 0,1 0-1,0-1 1,0 1 0,0 0 0,0 0-1,0-1 1,0 1 0,1 0 0,-1-1-1,1 1 1,0-1 0,0 1 0,0 0-1,0-1 1,0 0 0,1 1 0,-1-1-1,1 0 1,-1 0 0,1 1 0,0-1-1,0-1 1,0 1 0,0 0 0,0 0-1,4 2 1,1-1-8,0 0 0,0 0 0,0 0 0,0 0 0,0-1 0,1-1-1,-1 1 1,1-1 0,11 0 0,8-1-100,37-5 0,-54 4 47,297-52-4021,-213 29 1631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25.09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8970,'11'16'3817,"5"26"-1137,8 12-1816,-8 4-247,-3 14 63,-10 12-416,-3 3-144,-5 0-104,-2-11-192,-4-24-576,2-10-401,3-27-823,-3-10-144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25.55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24 6337,'23'-8'1385,"33"-7"-1,-56 15-1354,0 0-1,1 0 1,-1 0 0,0 0-1,0 0 1,1 0 0,-1 0-1,0 0 1,0 0 0,1 0-1,-1 0 1,0 1-1,0-1 1,1 0 0,-1 0-1,0 0 1,0 0 0,1 1-1,-1-1 1,0 0 0,0 0-1,0 1 1,0-1 0,1 0-1,-1 0 1,0 1 0,0-1-1,0 0 1,0 0 0,0 1-1,0-1 1,0 0 0,0 1-1,0-1 1,0 0 0,0 0-1,0 1 1,0-1 0,0 0-1,0 1 1,0-1 0,0 0-1,0 0 1,0 1 0,0-1-1,0 0 1,0 0-1,-1 1 1,1-1 0,0 0-1,0 0 1,-1 1 0,-10 24 987,3-9-383,4-1-313,0-1 0,1 1 0,0 0 0,2 0 0,-1 0 0,2 0 0,0 0 0,1 0-1,0 0 1,6 24 0,0-11-22,0-1 0,2-1 0,1 0-1,25 46 1,-28-59-231,1 0 1,0-1-1,1 0 0,0-1 1,1 0-1,17 15 0,-22-22-64,-1-1 0,0 0 0,1 1 0,0-2 0,0 1 0,0 0 0,0-1 1,0 0-1,0 0 0,1-1 0,-1 1 0,0-1 0,1 0 0,-1-1 0,1 1 0,0-1 0,-1 0 0,1-1 0,-1 1 0,11-3 0,-13 1-13,1 1 1,-1-1-1,0 1 1,1-1 0,-1 0-1,0 0 1,0-1-1,0 1 1,-1-1-1,1 1 1,-1-1-1,1 0 1,-1 0 0,0 0-1,0 0 1,0 0-1,0-1 1,-1 1-1,1 0 1,-1-1-1,0 0 1,0 1 0,1-5-1,-1 1-39,0 0 1,0 0-1,-1 1 0,0-1 1,0 0-1,0 0 0,-1 0 1,0 0-1,0 0 0,-1 1 1,-4-13-1,3 13 13,-1-1 0,1 1 0,-1 0 1,0 0-1,0 0 0,-1 1 0,1 0 0,-1 0 0,-1 0 0,1 0 0,-7-4 1,10 8 30,-1-1 0,0 0 0,0 1 0,0-1 0,-1 1-1,1 0 1,0 0 0,0 0 0,-1 1 0,1-1 0,0 1 0,-1 0 0,1 0 0,0 0 0,-1 0 0,1 0 0,0 1 0,-1 0 0,1-1 0,0 1 0,0 0 0,-1 1 0,1-1 0,0 0 0,-3 4 0,-5 2-61,0 0 0,1 1 0,0 0 0,1 1 0,0 0 0,0 1 0,1 0 0,1 0 0,-1 0 0,1 1 0,1 0 0,0 1 0,1-1 0,-5 16 0,6 2-1160,11-6-430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25.9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9330,'16'9'3529,"10"15"-2361,5 8-832,-1 10 64,-2 7-24,-3 0-48,0 1-152,-1-6-128,-8-10-272,2-6-304,-9-16-880,-1-4-328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26.2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292 340 9042,'-12'10'3921,"-28"18"-1721,-2 2-1176,-1 10-391,-6 4-233,9-4-544,9 1-400,7-10-1105,14-9-471</inkml:trace>
  <inkml:trace contextRef="#ctx0" brushRef="#br0" timeOffset="1">956 1 9250,'3'25'3561,"6"33"-2401,4 5 40,-8 12 145,3 1-257,-10 11-456,-2 3-192,-5 8-256,4-2-200,-3-16-208,-1-13-336,2-31-912,-4-12-521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26.7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113 37 4953,'-3'-3'1209,"3"3"-1036,-1 0 0,1 0-1,-1 0 1,1-1 0,0 1-1,-1 0 1,1 0 0,-1 0 0,1 0-1,-1 0 1,1 0 0,-1 0-1,1-1 1,-1 2 0,1-1 0,-1 0-1,1 0 1,-7 4 2936,6-3-2936,1-1-1,0 1 1,-1 0 0,-14 30 508,0 2 1,2 0 0,2 0-1,1 1 1,-9 55-1,15-62-405,1-1-1,1 1 0,1 0 1,2 0-1,0 0 1,2 0-1,1 0 0,9 32 1,-10-48-246,1 0 1,0 0-1,1 0 1,0-1 0,1 0-1,0 0 1,0 0-1,1-1 1,0 0-1,1 0 1,0-1-1,0 0 1,1 0-1,0-1 1,1 0-1,-1 0 1,1-1 0,0-1-1,14 6 1,-12-7-35,0 0 0,0-1 1,0-1-1,0 0 0,0-1 1,1 0-1,-1-1 0,0 0 1,1-1-1,-1 0 0,0-1 1,0 0-1,0-1 0,22-8 1,-24 6-32,0 1 0,-1-2 0,1 1-1,-1-1 1,0-1 0,0 0 0,-1 0 0,0 0 0,-1-1 0,1-1 0,-1 1 0,-1-1 0,0 0 0,0 0 0,-1-1 0,0 0 0,4-10 0,-2 0-59,-2-1-1,0 0 0,-1 0 1,-1 0-1,-1 0 1,-1 0-1,-1 0 0,0-1 1,-2 1-1,0 0 1,-2 0-1,0 0 1,-2 1-1,0-1 0,-1 1 1,-10-19-1,9 23-12,0 0 0,-2 1-1,0 0 1,0 0 0,-1 1 0,-1 1-1,-1-1 1,-20-15 0,21 20-15,0 0 0,0 1 0,-1 1 0,0 0 0,-1 1 0,0 1 0,0 0 0,0 0 0,0 1 0,-30-3 0,32 5-163,1 1 1,-1 0 0,0 1-1,0 1 1,0 0 0,1 0-1,-1 1 1,-13 4-1,-11 11-1426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27.0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1 131 11843,'137'-107'4384,"-93"98"-3591,3 5-353,2 4-152,7 0-296,-3-1-784,-6 1-529,-15-9-999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27.46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1 114 6401,'86'-90'2928,"-84"88"-2791,0 0-1,1 0 1,-1 0 0,0 0 0,1 0 0,-1 1 0,1-1-1,0 1 1,-1 0 0,1-1 0,0 1 0,0 1 0,0-1-1,0 0 1,0 1 0,0-1 0,0 1 0,0 0 0,0 0-1,0 0 1,5 1 0,4 0 80,203 10 667,-208-11-823,-1 0 12,0-1 1,0 2-1,-1-1 0,11 3 1,-15-3-46,0 0 0,0 0 1,0 0-1,-1 1 1,1-1-1,0 1 0,0-1 1,0 0-1,0 1 0,-1-1 1,1 1-1,0 0 1,-1-1-1,1 1 0,0 0 1,-1-1-1,1 1 0,-1 0 1,1-1-1,-1 1 1,1 0-1,-1 0 0,0 0 1,1 0-1,-1 0 0,0-1 1,0 1-1,1 0 1,-1 0-1,0 0 0,0 0 1,0 0-1,0 0 0,0 0 1,0 0-1,0 0 1,-1 1-1,0 3 104,-1 0-1,0 0 1,0 0 0,-1 0 0,1-1 0,-1 1-1,0-1 1,-5 6 0,-32 34 680,29-33-635,-132 122 1177,13-12-3924,108-98-548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29.5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10 239 5897,'-4'13'791,"-2"17"3525,11-40-4103,0 1 0,1 0 0,0 0 0,0 0 1,1 1-1,0 0 0,1 0 0,-1 1 0,10-7 1,-1 0-7,-5 3-162,1 0 1,0 1-1,1 0 0,0 1 1,0 1-1,1 0 0,0 0 1,1 2-1,-1 0 0,32-9 1,-44 15-45,0-1 0,1 1 1,-1-1-1,0 1 0,0 0 1,0 0-1,1 0 1,-1 0-1,0 0 0,0 1 1,1-1-1,-1 1 0,0-1 1,0 1-1,0 0 1,0 0-1,0 0 0,0 0 1,0 0-1,0 0 0,0 0 1,0 1-1,-1-1 1,4 4-1,-3-1 26,1 0 1,-1 0-1,0 0 0,0 0 0,0 1 1,-1-1-1,1 1 0,-1-1 0,0 1 1,-1-1-1,1 6 0,0-1 61,2 12 270,-2 0 1,-1 37-1,-1-50-229,0-1-6,0 0 1,1-1-1,0 1 1,0 0-1,1-1 1,1 12-1,-2-18-114,0 0 0,0 1 0,1-1-1,-1 0 1,0 1 0,0-1-1,0 0 1,0 1 0,1-1 0,-1 0-1,0 1 1,0-1 0,1 0-1,-1 0 1,0 1 0,1-1 0,-1 0-1,0 0 1,0 0 0,1 1-1,-1-1 1,0 0 0,1 0-1,-1 0 1,1 0 0,-1 0 0,0 0-1,1 0 1,-1 0 0,0 0-1,1 0 1,-1 0 0,0 0 0,1 0-1,-1 0 1,1 0 0,-1 0-1,0 0 1,1 0 0,-1 0-1,0-1 1,1 1 0,14-11 139,-12 9-132,21-21-9,-1-1-1,-2 0 0,0-2 0,-2 0 0,21-37 1,-22 36-138,-8 12 19,0 0-1,18-18 1,-25 30 96,1-1 1,-1 1-1,1-1 0,0 1 1,0 0-1,0 0 0,0 1 1,1-1-1,-1 1 0,1 0 1,-1 0-1,1 1 0,7-3 1,-10 5 28,-1-1 0,0 0 0,0 0 0,0 0 0,1 1 0,-1-1 0,0 1 0,0-1 0,0 1 0,0-1 0,0 1 0,0 0 0,0-1 0,0 1 0,0 0 0,0 0-1,0 0 1,0 0 0,0 0 0,-1 0 0,1 0 0,0 0 0,-1 0 0,1 0 0,-1 0 0,1 0 0,-1 1 0,0-1 0,1 0 0,-1 0 0,0 2 0,2 8 238,0 0-1,1 18 1,-3-21-111,1 7 104,1 1 1,0 0-1,1-1 1,0 0-1,7 18 1,-7-26-207,0-1 1,0 1-1,1-1 0,0 0 1,0 0-1,0 0 1,1-1-1,0 1 0,0-1 1,0 0-1,1-1 0,0 1 1,11 6-1,-5-5-37,0-1-1,1 0 0,-1 0 0,1-1 1,25 4-1,-7-4-498,45 1-1,4-6-950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41.21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118 199 4041,'-98'73'1500,"97"-72"-1386,-1 0 0,1 0-1,-1 0 1,1 0 0,-1 0-1,1 0 1,0 0 0,0 0 0,0 1-1,0-1 1,0 0 0,0 1-1,-2 2 1,4-4-90,-1 0 0,0 0 0,0 0 0,0 0 0,0 0 0,0 0 0,0 0 0,0 0 0,1 0 0,-1 0 0,0 0 0,0 0 0,0 0 0,0 0 0,0 0 0,0-1-1,0 1 1,0 0 0,1 0 0,-1 0 0,0 0 0,0 0 0,0 0 0,0 0 0,0 0 0,0 0 0,0 0 0,0-1 0,0 1 0,0 0 0,0 0 0,0 0 0,0 0 0,0 0 0,0 0 0,1 0 0,-1-1 0,0 1 0,0 0 0,0 0 0,0 0 0,0 0 0,-1 0 0,1 0 0,0 0 0,0-1-1,0 1 1,0 0 0,0 0 0,0 0 0,0 0 0,0 0 0,0 0 0,0 0 0,0 0 0,0-1 0,-1 1 69,1-1 1,-1 0-1,1 0 0,0 0 0,0 0 1,-1 1-1,1-1 0,0 0 0,0 0 1,0 0-1,0 0 0,0 0 0,0 0 1,0 0-1,0 0 0,0 0 0,0 1 1,0-1-1,1 0 0,0-1 0,9-25-104,-9 24 103,0 0-81,3-7 32,1-1 1,0 1-1,1 0 0,0 0 1,0 1-1,1 0 0,14-15 1,-12 15-13,12-12 101,2 0-1,36-25 0,-51 41-65,1 0 1,-1 0-1,1 1 0,0 0 0,0 1 1,0-1-1,1 2 0,-1 0 0,1 0 1,-1 0-1,1 1 0,10 1 1,7 1 68,0 2 0,-1 1 0,1 2 0,-1 0 1,39 15-1,-12 1 10,78 44 0,-114-56-86,2 0 0,-1-1-1,1-2 1,1 0 0,-1 0-1,1-2 1,0-1 0,0 0-1,1-1 1,-1-2 0,1 0-1,-1-1 1,41-5 0,25-12-85,0-4 0,-2-3 1,143-63-1,-221 85-176,-1-1 0,0 0 0,0 1 0,0-2 0,8-5 0,-11 6-32,1 0 0,-1 1 0,0-1 1,0 0-1,0-1 0,1-3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2:59.43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431 178 4201,'1'16'438,"0"-13"-340,0 0 0,-1 1 0,1-1 1,-1 1-1,0-1 0,0 0 0,-1 1 0,1-1 1,-1 0-1,1 1 0,-1-1 0,0 0 1,0 1-1,0-1 0,-1 0 0,1 0 1,-1 0-1,0 0 0,0-1 0,-3 5 0,-22 20 322,-1-1-1,-1-1 1,-1-2-1,-1-1 1,-35 19-1,-113 50 324,172-88-719,6-3-20,0 1 0,0-1 0,-1 0 0,1 1 0,0-1-1,0 1 1,0-1 0,0 1 0,0 0 0,0 0 0,1-1 0,-1 1 0,0 0 0,0 0 0,0 0 0,1 0 0,-2 1-1,15-6 71,104-60 6,-79 46-84,-14 7-23,-1 0 1,0-2-1,-1 0 1,-1-1-1,0-1 1,30-29-1,-41 34 23,-6 6 14,1 0 0,-1-1-1,0 1 1,0-1 0,5-10-1,-8 14 14,-1-1 1,1 1-1,-1-1 0,1 1 0,-1-1 1,0 1-1,0-1 0,1 1 1,-1-1-1,0 1 0,0-1 0,-1 1 1,1-1-1,0 1 0,0 0 0,-1-1 1,1 1-1,-1-1 0,1 1 0,-1-1 1,0 1-1,1 0 0,-1 0 0,0-1 1,0 1-1,0 0 0,0 0 0,-2-2 1,-16-13 532,0 1 1,0 0 0,-24-12-1,-32-24 552,67 44-996,1 1-1,-1-1 1,1-1 0,1 1 0,-1-1 0,-8-14 0,15 21-169,-1 0 1,0-1-1,0 1 1,1 0-1,-1-1 1,1 1-1,-1 0 1,1-1 0,0 1-1,0-1 1,-1 1-1,1-1 1,0 1-1,0 0 1,0-1-1,0 1 1,1-1 0,-1 1-1,0-1 1,1 1-1,-1 0 1,1-1-1,-1 1 1,1 0-1,-1-1 1,1 1 0,1-2-1,13-7-1537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41.85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287 505 3529,'6'4'451,"-1"0"0,-1 1 0,1 0 0,-1 0 0,0 1 0,6 8 0,8 12 119,37 37 516,-33-41-837,-2 1 0,-1 1 0,30 49 0,-43-62-212,-4-8-26,1 1 0,-1 0 0,0 0 1,0 0-1,0 0 0,-1 1 1,0-1-1,0 0 0,1 7 0,-2-11-9,0 1-1,-1-1 0,1 0 0,0 0 0,-1 1 0,1-1 0,-1 0 1,1 0-1,0 0 0,-1 0 0,1 0 0,-1 0 0,1 1 1,-1-1-1,1 0 0,0 0 0,-1 0 0,1 0 0,-1 0 1,1-1-1,-1 1 0,1 0 0,0 0 0,-1 0 0,1 0 1,-1 0-1,1-1 0,0 1 0,-1 0 0,1 0 0,-1-1 1,1 1-1,0 0 0,-1 0 0,1-1 0,0 1 0,-1-1 0,-16-10 6,-34-29-272,2-2 0,-85-95 0,88 77 100,-44-52-73,80 101 390,-1 1-1,1 0 0,-2 1 1,1 1-1,-1-1 1,-1 2-1,-21-11 0,33 18-90,0 0-1,0-1 1,0 1-1,0-1 1,0 1-1,0-1 1,0 0-1,0 1 0,0-1 1,0 0-1,0 0 1,1 0-1,-1 1 1,0-1-1,0 0 1,0-2-1,1 3-16,0-1 1,0 0-1,-1 1 1,1-1-1,0 0 1,0 1-1,0-1 0,0 0 1,0 1-1,1-1 1,-1 0-1,0 0 0,0 1 1,0-1-1,0 1 1,1-1-1,-1 0 0,0 1 1,1-1-1,0 0 1,2-3 98,0 0 1,1 1 0,-1-1 0,1 1 0,8-5-1,-11 7-153,63-39 510,1 2 1,89-36-1,33-19-1049,-148 68 220,-10-1 2945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43.35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46 3449,'47'-46'1504,"-43"55"-728,-3 4-432,8 12 32,-3 6 80,-1 7 41,6 7-73,-4-1-128,3-1-112,0 1-32,-6-6-24,-4 2-112,0-2 40,-14-7-152,-5 0-200,-4-15-1313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43.70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20 102 5473,'-20'-95'1985,"78"92"-1641,9 1-88,17 0-64,-14 4-24,-6 3-192,-6-1-280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44.07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609 1 5281,'16'16'1905,"21"31"-1497,2 22-176,-2 32-32,-7 6 8,-8 4-80,-7-8-64,-10-12-16,-5-3-144,-9-10-544,-5-11-369</inkml:trace>
  <inkml:trace contextRef="#ctx0" brushRef="#br0" timeOffset="1">49 238 6577,'-11'62'2473,"-14"44"-1681,16 7-632,5-4-40,10 12-8,15 0-216,28-17-472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46.81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397 149 5369,'-7'-40'2318,"-3"-16"-1729,9 52-521,-1 1 0,1-1 0,0 0 0,-1 1 1,0 0-1,0-1 0,0 1 0,0 0 0,0 0 1,-1 0-1,-4-4 0,6 6-34,-1 0 1,1 0-1,0 0 0,0 1 1,-1-1-1,1 0 0,-1 1 1,1-1-1,-1 1 1,1 0-1,0-1 0,-1 1 1,1 0-1,-1 0 0,1 0 1,-1 0-1,1 0 0,-1 0 1,1 1-1,-1-1 0,1 0 1,-1 1-1,1-1 1,-1 1-1,1-1 0,0 1 1,-1 0-1,1 0 0,0-1 1,-2 3-1,-4 2 96,0 1 0,1 0 1,0 1-1,-6 8 0,12-15-122,-37 53 445,2 1 0,-52 113 0,66-121-304,2 0 0,2 1-1,2 1 1,-10 54 0,20-75-114,1 0 1,1 0 0,2 1 0,1-1 0,1 0-1,1 0 1,1 0 0,14 53 0,-14-71-28,0 0 0,0-1 0,1 1 0,0-1 0,0 0 0,1 0 0,0 0 0,12 14 0,-14-20-2,0 1 1,0 0 0,1-1-1,-1 0 1,0 1-1,1-1 1,-1 0 0,1-1-1,0 1 1,0-1-1,-1 0 1,1 0 0,0 0-1,0 0 1,0 0 0,0-1-1,0 0 1,0 0-1,0 0 1,0 0 0,0-1-1,5-1 1,0-1 1,0 0 1,0-1-1,0 0 0,0 0 0,-1-1 1,1-1-1,-1 1 0,-1-1 1,1-1-1,-1 1 0,0-1 1,-1 0-1,12-16 0,5-10-1,35-70 0,-56 101-6,21-45-97,-2 0 0,24-77 1,-38 105 54,-7 19 40,0 0 0,0 0 1,0 0-1,0 0 0,0 0 1,0 0-1,0 0 0,0 0 1,0 0-1,0-1 0,0 1 1,0 0-1,0 0 1,0 0-1,0 0 0,0 0 1,0 0-1,0 0 0,0 0 1,0 0-1,0 0 0,0 0 1,0 0-1,1-1 0,-1 1 1,0 0-1,0 0 0,0 0 1,0 0-1,0 0 1,0 0-1,0 0 0,0 0 1,0 0-1,0 0 0,1 0 1,-1 0-1,0 0 0,0 0 1,0 0-1,0 0 0,0 0 1,0 0-1,0 0 0,0 0 1,0 0-1,1 0 1,-1 0-1,0 0 0,0 0 1,0 1-1,0-1 0,0 0 1,0 0-1,0 0 0,0 0 1,0 0-1,0 0 0,0 0 1,0 0-1,0 0 0,1 0 1,-1 0-1,0 0 1,0 0-1,0 1 0,3 31-60,-2 76-41,-1-38-429,3 0 1,19 118 0,-15-162-748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47.31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0 125 9090,'63'1'2070,"147"-7"-2155,-184 3-598,0-1 0,0-1 0,0-1 0,0-1-1,45-20 1,-45 14 492,0-1 1,31-21-1,-53 30 1699,-12 6 829,0 3-2257,0 0-1,0 0 1,1 1 0,-1 0 0,1 1-1,1-1 1,-9 10 0,-1 0 37,3-3-58,1 1 1,0 0 0,0 1-1,2 0 1,0 1 0,0 0-1,2 0 1,0 1 0,0 0-1,2 0 1,0 1 0,1 0 0,0 0-1,2 0 1,-4 35 0,7-48-57,0 0 0,0-1 1,1 1-1,-1 0 1,1 0-1,0 0 1,0 0-1,0-1 1,0 1-1,1-1 0,-1 1 1,4 4-1,-4-7-2,0 0 1,0 0-1,0 0 0,0 0 0,0 0 0,0 0 0,1 0 0,-1 0 0,0-1 0,1 1 1,-1 0-1,0-1 0,1 1 0,-1-1 0,1 0 0,-1 1 0,1-1 0,-1 0 1,1 0-1,-1 0 0,1 0 0,-1 0 0,1 0 0,-1 0 0,1-1 0,-1 1 1,1-1-1,-1 1 0,0-1 0,1 1 0,-1-1 0,0 0 0,1 1 0,1-3 1,1 0 0,0 0 1,1 0 0,-2-1 0,1 0 0,0 0-1,-1 0 1,0 0 0,0 0 0,0 0-1,3-7 1,23-54 28,-18 39-26,31-55-82,-37 72 63,1 0 1,0 1 0,1-1 0,0 1 0,0 1 0,11-10 0,-18 17 13,1 0-1,-1 0 1,0-1 0,0 1-1,1 0 1,-1 0 0,0 0-1,0-1 1,0 1 0,1 0-1,-1 0 1,0 0 0,1 0-1,-1 0 1,0 0 0,0 0 0,1-1-1,-1 1 1,0 0 0,1 0-1,-1 0 1,0 0 0,0 0-1,1 0 1,-1 1 0,0-1-1,1 0 1,-1 0 0,0 0-1,0 0 1,1 0 0,-1 0-1,0 0 1,1 1 0,-1-1-1,0 0 1,0 0 0,0 0 0,1 0-1,-1 1 1,0-1 0,0 0-1,0 0 1,1 1 0,-1-1-1,0 0 1,0 0 0,0 1-1,0-1 1,0 0 0,0 1-1,0-1 1,0 0 0,1 1-1,0 16 19,-1-16-14,-2 57 88,0-28 0,2 30 0,1-51-197,0-1 0,0 0 0,0 1 1,1-1-1,1 0 0,0 0 1,0 0-1,5 9 0,4 1-1010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47.64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16 1 7930,'4'11'2816,"3"14"-2312,4 8-368,-4 12-16,-7 0-24,-7 10-8,-7-3-120,1-6-568,2-5-352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47.99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65 6097,'3'4'282,"1"0"0,-2 0 1,1 0-1,0 0 0,-1 1 0,0-1 0,0 1 0,0 0 0,0-1 0,-1 1 0,0 0 0,1 5 0,0 9 32,0 33-1,-2-45-138,-4 74 265,5-87-406,1 0-1,0 0 1,0 0-1,0 1 0,1-1 1,-1 1-1,8-11 0,-4 6-8,7-11-11,1-1 0,0 2 0,34-36 0,-35 43-14,0 1 0,1 0 0,0 1 0,1 0 0,0 1 0,19-9 0,-29 17 3,-1 0 0,0 0-1,1 0 1,-1 1-1,1 0 1,0 0 0,0 0-1,-1 0 1,1 1-1,0 0 1,0 0-1,-1 0 1,1 0 0,5 2-1,-7-1 18,0 0 1,-1 0-1,1 1 0,-1-1 0,0 1 0,1-1 1,-1 1-1,0 0 0,0 0 0,0 0 0,0 0 1,0 0-1,-1 0 0,1 0 0,-1 1 0,1-1 1,-1 1-1,0-1 0,0 1 0,0 0 1,0-1-1,0 1 0,-1 0 0,1 0 0,-1 3 1,1 13 66,0-1 0,-2 0 1,0 0-1,-1 1 0,-1-1 1,-10 34-1,6-23-874,-4 31 0,11-42-599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48.34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190 1 6609,'-17'6'1085,"0"2"0,0 0 0,1 0 0,-29 21 0,38-23-1040,0-1 0,0 1 0,1 1 0,0-1 0,0 1 0,0 0 0,1 0 0,0 1 0,0-1 0,1 1-1,-7 16 1,10-20-36,1-1-1,-1 1 0,1 0 0,-1 0 1,1 0-1,0 0 0,0 0 1,1 0-1,-1 0 0,1-1 0,0 1 1,0 0-1,0 0 0,1-1 1,-1 1-1,1-1 0,0 1 0,0-1 1,0 1-1,0-1 0,1 0 0,-1 0 1,1 0-1,0-1 0,0 1 1,5 3-1,3 3 7,1-1 0,1 0 0,-1-1 1,1-1-1,27 10 0,31 8-186,-70-24 155,-1 1 0,1-1-1,0 0 1,-1 0 0,1 0-1,0 1 1,-1-1 0,1 0-1,0 1 1,-1-1 0,1 0-1,-1 1 1,1-1 0,0 1-1,-1-1 1,1 1 0,-1-1-1,1 1 1,-1-1 0,0 1-1,1 0 1,-1-1 0,0 1-1,1 0 1,-1-1 0,0 1-1,0 0 1,1-1 0,-1 1-1,0 0 1,0-1 0,0 1-1,0 0 1,0 0 0,0-1-1,0 1 1,0 0 0,0 0-1,0-1 1,-1 1 0,1 0-1,0-1 1,0 1 0,-1 0-1,1-1 1,0 1 0,-1 0-1,1-1 1,-1 1 0,1-1-1,-1 1 1,-3 3-149,0 0 0,0 0-1,0-1 1,-1 1 0,1-1 0,-7 3 0,-25 10-966,-8-3-1032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48.70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377 1 6401,'-1'2'172,"1"0"-1,-1-1 1,0 1-1,-1 0 1,1-1-1,0 1 1,0-1-1,-1 1 1,1-1-1,0 1 1,-1-1-1,0 0 1,1 0-1,-1 0 1,-2 1-1,-4 4 134,-58 39 442,42-31-377,1 2 1,-23 21-1,28-21 61,-63 63 917,72-68-1303,0-1 0,1 2-1,0-1 1,1 1 0,1 0-1,-7 16 1,7-12 22,1 1-1,1-1 0,0 1 1,1 0-1,0 0 0,2 0 1,0 0-1,1 0 0,0 0 1,2 1-1,6 31 0,16 108 529,-18-104-493,2 1 0,16 53 0,-24-105-87,1 0 0,-1 0 0,1 0 0,0 0 0,0 0 0,0 0 1,0 0-1,0 0 0,0 0 0,0 0 0,1 0 0,-1 0 1,1-1-1,-1 1 0,1-1 0,0 1 0,-1-1 0,1 0 1,0 0-1,0 1 0,0-1 0,0 0 0,0-1 0,0 1 0,0 0 1,0-1-1,4 1 0,1-1 30,-1 0 0,1-1 0,0 0 0,0 0 1,-1-1-1,1 0 0,10-4 0,17-6-96,86-35 180,-105 40-596,1-1 0,-1-1 0,-1 0 0,0-1 0,18-17-1,-12 7-1319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3:05.00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23 96 4089,'0'0'2000,"1"7"-1053,3 36-55,0 37 251,-2 39 725,0-12-1099,-13 114 0,11-210-493,2-30 159,-1-26-379,-1 20-47,0 0 0,-7-42 0,-12-88-16,18 126 1,0 0 0,2 0 0,6-40 0,-5 63 8,-1 0 0,1 0 0,0 1 0,0-1 0,1 0 0,0 1 0,6-10-1,-8 13 0,0 0-1,0 1 1,0-1-1,1 1 0,-1-1 1,0 1-1,1-1 1,-1 1-1,1 0 0,0 0 1,-1 0-1,1 0 1,0 0-1,-1 0 0,1 0 1,0 1-1,0-1 1,0 1-1,0-1 0,0 1 1,0 0-1,0-1 0,0 1 1,0 0-1,0 1 1,0-1-1,0 0 0,2 1 1,-2 0-1,-1 0 0,1-1 0,0 1 0,-1 1 0,1-1 0,-1 0 0,1 0 0,-1 1 0,1-1 1,-1 1-1,0-1 0,0 1 0,0-1 0,0 1 0,2 2 0,9 30 11,-10-28-6,38 136 272,12 37 422,-50-175-695,9 22 214,-4-23 6,0-13 68,44-176 166,-36 122-608,27-74 1,-40 132 138,26-59-92,-25 58 94,1 1 0,0 0 0,0 0 1,0 1-1,0-1 0,1 1 0,8-8 1,-12 13 8,0-1 0,0 0 0,0 0 1,0 1-1,0-1 0,0 0 0,0 1 1,0-1-1,0 1 0,0-1 1,0 1-1,0 0 0,0 0 0,0-1 1,0 1-1,1 0 0,-1 0 1,0 0-1,0 0 0,0 0 0,0 0 1,0 0-1,1 1 0,-1-1 0,0 0 1,0 1-1,0-1 0,0 0 1,0 1-1,0 0 0,0-1 0,0 1 1,0-1-1,0 1 0,0 0 1,0 0-1,-1 0 0,1-1 0,1 2 1,1 3 10,0 0 1,0 0-1,-1 0 1,1 1-1,-1-1 1,3 10 0,6 37 257,-2 0 0,3 78 0,-6-51-28,-2-33-123,0 2-3,13 65 0,-16-109-164,0 0 0,0 0 1,0-1-1,1 1 0,0-1 0,-1 1 1,1-1-1,0 1 0,0-1 0,3 3 1,-4-6 1,-1 1 1,0-1-1,1 0 1,-1 1-1,1-1 1,-1 0-1,0 0 1,1 1-1,-1-1 1,1 0-1,-1 0 1,0 0-1,1 0 1,-1 0-1,1 1 1,-1-1-1,1 0 1,-1 0-1,1 0 1,-1 0-1,1 0 1,-1 0-1,0-1 1,1 1-1,-1 0 1,1 0-1,-1 0 1,1 0-1,-1 0 1,0-1-1,1 1 1,-1 0-1,1 0 1,-1-1-1,0 1 1,1 0-1,-1-1 1,0 1-1,1 0 1,-1-1-1,0 1 1,0 0-1,1-1 1,-1 1-1,0-1 1,0 1-1,0-1 1,1 1-1,-1 0 1,0-1-1,0 1 1,0-1-1,0 0 1,7-19-1830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49.05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13 69 10722,'-13'-49'3657,"84"46"-3353,7-1-352,-4-2-840,-7-1-464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55.35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 1 6737,'-1'1'2417,"-1"-1"-1849,4 4-296,27 12-24,63 15-16,-32-27-152,0-4-16,-4 0-376,-2-6-256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56.06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3 3521,'10'-2'5226,"-10"2"-5072,9 13 1426,4 29-1996,-11-34 953,5 33-188,-1 0-1,-3 1 1,-1-1-1,-1 1 1,-7 46-1,-12 29 288,10-71-332,-5 65 1,13-104-271,0-1 0,0 1 0,1-1 0,0 0 0,3 11 0,-4-15-20,1 0-1,0 0 0,-1 0 0,1 0 0,0-1 0,0 1 0,0 0 0,1-1 1,-1 1-1,0 0 0,0-1 0,1 0 0,-1 1 0,1-1 0,0 0 1,-1 0-1,1 0 0,0 0 0,0 0 0,-1 0 0,1 0 0,2 0 0,3 1 12,1-1-1,-1-1 0,0 1 0,0-1 0,1 0 0,-1-1 0,10-1 1,53-15 31,-34 8-52,2 0-119,31-7-1093,90-33 0,-137 39-150,-6-2 1039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56.44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3921,'2'13'2216,"4"14"-23,4 9-1193,1 8-464,0-3-104,-4-3-224,-3 0-96,0-7-96,-2-5-64,-1-6-320,-1-13-248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56.80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200 20 6777,'-1'-1'250,"0"0"0,0-1 0,0 1 0,0-1 0,0 1 0,0 0-1,0 0 1,0-1 0,0 1 0,0 0 0,-1 0 0,1 0 0,-1 1-1,1-1 1,0 0 0,-3-1 0,1 3-219,1-1 0,-1 0 0,1 0 1,-1 1-1,1 0 0,-1-1 0,1 1 0,-1 0 0,1 0 0,0 0 0,-4 3 0,-9 3 2,3-1 51,-1 1 0,1 0 0,0 0 0,0 1 1,-11 11-1,21-17-69,-1 0 1,1 0-1,1 1 1,-1-1-1,0 0 0,0 1 1,1-1-1,0 1 1,-1 0-1,1-1 1,0 1-1,0 0 0,0 0 1,1 0-1,-1-1 1,1 1-1,0 0 0,-1 0 1,1 0-1,0 0 1,1 0-1,-1 0 1,1 0-1,-1 0 0,1-1 1,0 1-1,0 0 1,0 0-1,0-1 0,0 1 1,3 3-1,-1-2-7,0 1 0,1-1 0,0 0 0,0 0 0,0 0 0,0-1 0,0 1 0,1-1 0,0 0 0,0-1 0,-1 1 0,1-1 0,1 0 0,7 3 0,-7-3-6,0 0 1,-1 0-1,1 0 0,-1 1 0,1 0 0,-1 0 1,0 1-1,-1-1 0,1 1 0,8 9 0,-12-12-1,0 0 0,-1 1 0,1-1 0,0 0 0,-1 1 0,1-1 0,-1 1 0,1-1 0,-1 1 0,0 0 0,1-1 0,-1 1 0,0-1-1,0 1 1,0-1 0,0 1 0,0 0 0,-1 1 0,0 1 2,0 0 0,-1 1 0,0-1 0,1 0 0,-1 0 0,-4 5 0,-3 3 5,0 0 1,-1-1-1,-11 11 0,-12 12-6,15-14-85,-32 26-1,48-45 88,2-1-10,0 1 0,0-1 0,0 0 0,0 0 0,-1 1 0,1-1 0,0 0 0,0 0-1,0 0 1,0 1 0,0-1 0,-1 0 0,1 0 0,0 0 0,0 1 0,0-1 0,-1 0 0,1 0 0,0 0 0,0 0 0,-1 0-1,1 0 1,0 0 0,0 1 0,0-1 0,-1 0 0,1 0 0,0 0 0,-1 0 0,1 0 0,0 0 0,0 0 0,-1 0 0,1 0 0,0 0-1,0-1 1,-1 1 0,1 0 0,0 0 0,0 0 0,0 0 0,-1 0 0,1 0 0,0 0 0,0-1 0,-1 1 0,1 0 0,0 0-1,0 0 1,0 0 0,0-1 0,-1 1 0,1 0 0,0 0 0,0-1 0,-1-12 4017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57.14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5833,'11'16'4198,"-7"-11"-3953,0 0 0,-1 0 0,1 1 0,-2-1 0,5 10 0,3 16-193,0 0-1,-3 1 0,0 0 1,-2 0-1,1 34 1,-5-15-8,-2 0 1,-11 79 0,9-94 10,7-39 507,1-8-400,-5 9-161,1-1-1,0 0 1,-1 0-1,1 1 0,1-1 0,-1 0 1,0 0-1,1 1 0,-1-1 0,3-3 1,47-49-19,-48 50 16,1 1-1,1 0 1,-1 0-1,1 0 1,-1 1-1,1-1 1,0 1-1,0 1 1,1-1-1,8-3 1,-11 6 1,-1 0 1,0-1-1,0 1 1,0 0-1,0 1 0,1-1 1,-1 0-1,0 1 1,0-1-1,0 1 1,0 0-1,0-1 1,0 1-1,0 0 0,0 0 1,0 1-1,-1-1 1,1 0-1,0 0 1,-1 1-1,1-1 0,0 1 1,-1 0-1,0-1 1,1 1-1,0 2 1,4 6 5,0 0 0,-1 0 0,0 0 0,0 1 0,4 17 0,-5-15-61,1 0 1,0-1 0,7 14 0,-11-24-16,0 0 1,0-1-1,0 1 1,1 0-1,-1 0 0,0-1 1,0 1-1,1-1 1,-1 1-1,1-1 0,0 0 1,-1 0-1,1 0 1,0 1-1,0-2 1,-1 1-1,1 0 0,0 0 1,0 0-1,0-1 1,0 1-1,0-1 0,0 0 1,0 0-1,0 1 1,1-1-1,-1-1 0,0 1 1,4-1-1,15-6-1141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57.47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107 0 4897,'-3'24'2625,"-3"37"-201,-3 12-1384,4 28-416,-1 4-127,5 0-217,2-5-88,7-27-480,1-15-224,-8-26-505,-1-10-375</inkml:trace>
  <inkml:trace contextRef="#ctx0" brushRef="#br0" timeOffset="1">0 346 6417,'22'0'2769,"9"-2"-1297,23 12-1112,1 2-96,-1 1-376,4 1-416,-9-3-704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57.81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190 0 5001,'-12'6'1343,"1"1"0,0 0 0,-15 13 0,11-5-1035,0 0 1,1 0-1,1 1 0,0 1 0,-19 35 1,27-42-252,0 0 0,0 0 0,-3 14 0,7-22-53,0 1-1,0-1 0,1 1 0,-1-1 0,1 1 0,0 0 1,-1-1-1,1 1 0,0-1 0,1 1 0,-1 0 0,0-1 1,1 1-1,-1-1 0,1 1 0,0-1 0,0 1 0,0-1 1,2 5-1,-2-7-5,0 1 1,0 0 0,0 0-1,0-1 1,0 1 0,1 0-1,-1-1 1,0 1 0,0-1-1,0 0 1,1 1 0,-1-1-1,0 0 1,0 0 0,1 0-1,-1 0 1,0 0 0,0 0 0,1 0-1,-1 0 1,0 0 0,0 0-1,1-1 1,-1 1 0,0-1-1,0 1 1,0-1 0,0 1-1,0-1 1,0 0 0,1 1-1,-1-1 1,1-1 0,3-2-49,1-1 0,-1 1 0,0-1 0,7-9 0,2-6-167,21-23-250,-33 40 459,0 1-1,0 0 0,1 0 0,-1 0 1,1 0-1,-1 1 0,1-1 0,0 1 1,0-1-1,-1 1 0,1 0 0,0 0 1,0 0-1,4 0 0,-5 1 23,0 0-1,0 0 0,0 1 1,0-1-1,-1 1 1,1-1-1,0 1 0,0 0 1,0 0-1,-1 0 1,1-1-1,0 2 1,-1-1-1,1 0 0,-1 0 1,0 0-1,1 1 1,1 2-1,23 33-38,-17-23-246,15 19-1619,-10-16 122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58.15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190 629 4441,'14'-8'1145,"-1"0"0,1 1-1,1 1 1,-1 0 0,21-4 0,-30 9-1006,-1 0 0,1 0 0,-1 1 1,1 0-1,0 0 0,-1 0 0,1 0 0,0 1 1,8 2-1,-10-2-87,0 0 0,-1 0 0,1 1 0,0-1 0,0 1 0,-1 0 0,1 0 0,-1 0 0,0 0 0,0 0 1,1 1-1,-1-1 0,-1 0 0,1 1 0,0 0 0,1 3 0,0-2-36,-1 1 1,-1-1-1,1 1 0,-1 0 0,1 0 1,-1-1-1,-1 1 0,1 0 1,-1 0-1,0 0 0,0 0 1,0 0-1,0 0 0,-1 0 0,0-1 1,0 1-1,-1 0 0,1 0 1,-1-1-1,0 1 0,0-1 1,0 0-1,-1 1 0,0-1 0,1 0 1,-2 0-1,1-1 0,-6 7 1,-3 1-9,-1-1 0,0 0-1,0 0 1,-1-1 0,0-1 0,-1 0 0,-22 8 0,18-9-2,0-1 1,-1 0-1,-20 2 0,32-7-5,0 0 1,0 0-1,0-1 0,0 0 0,-1 0 1,1-1-1,0 0 0,0-1 0,0 1 0,-11-5 1,17 5-2,0 0 0,-1 0 1,1-1-1,0 1 0,0 0 1,0-1-1,0 1 0,0-1 0,1 0 1,-1 1-1,0-1 0,1 0 1,-1 0-1,1 0 0,0 0 1,0 0-1,0-1 0,-1-2 1,1 1-1,0-1 1,0 1 0,1 0 0,-1-1 0,1 1 0,1-1 0,-1 1 0,0 0 0,1-1 0,2-6 0,19-52 0,0 6 3,6-46 10,18-134 0,-33 159-11,-4 31 27,-4 26 35,-1-1 0,-1 0 0,-1 0 1,-1-37-1,-1 57-49,0 0 1,0 0-1,0 0 1,0 1 0,-1-1-1,1 0 1,-1 0-1,1 0 1,-1 1-1,0-1 1,1 0-1,-1 1 1,0-1-1,0 1 1,0-1 0,-1 1-1,1-1 1,0 1-1,0 0 1,-4-3-1,4 4-43,-1-1-1,1 1 0,-1 0 0,0-1 1,1 1-1,-1 0 0,0 0 0,1 0 1,-1 0-1,0 0 0,1 0 0,-1 1 1,1-1-1,-1 1 0,0-1 0,1 1 1,-1-1-1,1 1 0,-1 0 0,1 0 1,-1 0-1,-1 1 0,-17 17-995,5 5-518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58.50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288 0 6609,'-17'3'3306,"-7"6"-2604,9-3-417,7-3-221,-104 44 575,102-42-540,0 1 1,1 0 0,-1 0-1,1 1 1,1 0-1,-1 0 1,1 1 0,-13 16-1,19-21-44,0 0 0,0 0 0,0 0 0,1 1 0,-1-1 0,1 0 0,0 1 0,0-1 0,0 1 0,0 0 0,1-1 0,-1 1 0,1-1 0,0 1 0,0 0-1,1 6 1,0-5-7,1 0-1,0 0 1,-1-1-1,2 1 1,-1-1 0,0 0-1,1 1 1,0-1-1,0 0 1,0-1-1,4 5 1,10 6 18,0 0 0,0-1 0,2-1 1,29 15-1,-36-20-79,-7-5 19,27 18 41,-31-20-45,0 1-1,0-1 0,-1 1 1,1-1-1,0 1 0,0 0 1,-1-1-1,1 1 0,-1-1 0,1 1 1,0 0-1,-1 0 0,0-1 1,1 1-1,-1 0 0,1 0 1,-1 0-1,0-1 0,1 1 1,-1 0-1,0 0 0,0 0 0,0 0 1,0 0-1,0-1 0,0 1 1,0 0-1,0 0 0,0 0 1,0 0-1,0 0 0,-1 0 1,1-1-1,0 1 0,-1 1 0,-2 1-13,1-1 0,-1 0 0,1 0 0,-1 0 0,0 0 0,0-1 0,0 1 0,0-1 0,0 0 0,0 0-1,-1 0 1,1 0 0,-4 0 0,-47 6-659,12-8-230,10-8-364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3:06.07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37 22 3609,'-36'25'4191,"41"-24"-2145,15 0 16,-12 0-2338,13 1 541,1-2 1,-1 0 0,0-1-1,0-1 1,35-7-1,-35 2-1017,0 0 0,26-14 0,-37 16-711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58.84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155 1 5393,'-2'0'308,"1"0"1,0 0-1,0 0 0,0 1 0,0-1 0,0 0 0,0 1 1,0-1-1,0 1 0,0 0 0,0-1 0,0 1 1,-1 0-1,-18 22 435,16-19-433,-10 14 13,0 1-1,1 0 1,1 1 0,1 1 0,1 0-1,0 0 1,2 1 0,0 0 0,-5 29-1,13-49-297,-1 0 0,1 1 0,0-1-1,0 0 1,0 1 0,0-1 0,0 0-1,1 1 1,-1-1 0,1 0 0,-1 0-1,1 0 1,0 1 0,0-1 0,0 0-1,0 0 1,0 0 0,0 0 0,1 0 0,-1-1-1,1 1 1,-1 0 0,1-1 0,0 1-1,-1-1 1,1 1 0,0-1 0,0 0-1,0 0 1,0 0 0,0 0 0,0 0-1,1 0 1,1 0 0,0 0-11,0 0 1,0 0 0,0-1-1,1 1 1,-1-1 0,0 0-1,0 0 1,0-1-1,0 1 1,0-1 0,1 0-1,-1 0 1,0 0-1,-1-1 1,1 1 0,0-1-1,0 0 1,4-3 0,-3 0-22,0 0 1,0 0 0,0 0 0,0-1 0,-1 0 0,0 0 0,0 0 0,-1 0 0,0 0 0,0-1 0,3-8 0,-1-2-354,-1 1 0,0-1 0,2-28 0,-4 4-977</inkml:trace>
  <inkml:trace contextRef="#ctx0" brushRef="#br0" timeOffset="1">223 138 4025,'57'105'1888,"-37"-94"-623,1 0-225,-3-11-8,1-2-128,2-12-336,-3-8-72,1-5-264,-3-6-144,2 3-360,0-5-264,0 4-520,0 4-272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59.20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1 532 3473,'49'4'844,"97"12"3722,-134-15-4016,18 3 1192,57 15 0,-79-17-1585,0 1 0,0 0 1,-1 0-1,1 1 0,-1 0 1,0 0-1,0 1 0,-1-1 1,1 2-1,-1-1 0,11 13 0,-15-16-120,0 1-1,0-1 0,0 1 1,0 0-1,-1 0 0,1 0 1,-1 0-1,0 0 0,0 0 0,0 0 1,0 0-1,0 1 0,-1-1 1,0 0-1,1 0 0,-1 1 0,0-1 1,-1 0-1,1 1 0,-1-1 1,1 0-1,-1 0 0,0 0 1,0 0-1,0 1 0,-4 4 0,2-3-19,0 0-1,-1-1 0,0 1 0,0-1 0,0 0 1,0 0-1,-1 0 0,0-1 0,0 0 0,1 0 1,-2 0-1,1 0 0,0-1 0,-7 3 0,1-2-4,0 0-1,0 0 1,-1-1-1,1 0 1,0-1-1,-1 0 1,1-1-1,-1-1 0,1 1 1,-20-5-1,26 3-9,0 1 0,0-1 0,0 0 0,0 0 0,1 0 0,-1-1 0,1 1 0,-1-1-1,1 0 1,0-1 0,0 1 0,1-1 0,-1 0 0,1 0 0,-1 0 0,1 0 0,1 0 0,-1-1 0,0 1-1,1-1 1,0 0 0,0 0 0,1 0 0,-1 0 0,1 0 0,-1-9 0,1-4-7,0 1 1,2-1-1,4-30 1,-2 13 0,14-83 1,55-205 0,-68 313-8,-2 0 1,1-1-1,-1 0 1,-1 1-1,0-1 1,-1 0-1,0-12 1,0 22-6,0 0-1,-1 1 1,1-1 0,0 1 0,0-1-1,-1 1 1,1-1 0,0 1 0,-1-1 0,1 1-1,-1-1 1,1 1 0,0 0 0,-1-1-1,1 1 1,-1 0 0,1-1 0,-1 1 0,1 0-1,-1-1 1,1 1 0,-1 0 0,0 0-1,1 0 1,-1-1 0,1 1 0,-1 0 0,1 0-1,-1 0 1,0 0 0,1 0 0,-1 0 0,1 0-1,-1 0 1,0 1 0,1-1 0,-1 0-1,1 0 1,-1 0 0,1 1 0,-1-1 0,0 1-1,-24 8 3298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59.56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1 285 5713,'25'0'878,"1"-2"-1,0-1 0,-1-1 0,0-1 1,32-10-1,-44 10-860,1 0-1,-1 0 1,0-1-1,-1-1 1,1 0-1,-2-1 1,1 0 0,-1-1-1,0 0 1,-1-1-1,11-11 1,-17 16-5,0-1 1,-1 0 0,1 0 0,-1 0-1,0 0 1,-1 0 0,1 0-1,-1-1 1,0 0 0,-1 1-1,1-8 1,-1 11 8,-1 0-1,0 0 0,0 1 1,-1-1-1,1 0 1,0 0-1,-1 1 1,0-1-1,1 0 0,-1 1 1,0-1-1,-1 1 1,1-1-1,0 1 1,-1-1-1,1 1 1,-1 0-1,0 0 0,0 0 1,0 0-1,0 0 1,0 0-1,0 0 1,0 1-1,-1-1 0,1 1 1,0-1-1,-1 1 1,-5-2-1,3 2 30,0 0 0,-1 0 0,1 0 0,-1 0-1,1 1 1,-1 0 0,1 0 0,-1 0 0,1 1 0,-1 0 0,1 0-1,0 0 1,-1 1 0,1 0 0,0 0 0,0 0 0,0 1 0,0-1-1,1 1 1,-1 0 0,-7 7 0,1 0 212,0-1 0,1 1 0,0 1 1,1 0-1,1 0 0,0 1 0,-9 17 0,12-21-152,1 1-1,0 0 1,1 0-1,0 0 1,1 0-1,-1 1 1,2-1 0,0 0-1,0 1 1,0 0-1,1-1 1,1 1-1,-1-1 1,4 13-1,-2-15-198,0 0 0,0-1-1,1 1 1,0-1-1,0 1 1,1-1 0,-1 0-1,1-1 1,1 1 0,-1-1-1,1 0 1,0 0 0,0 0-1,0 0 1,1-1 0,-1 0-1,1 0 1,0-1 0,1 0-1,6 3 1,-5-2-241,1-1 0,0-1 1,15 4-1,33-3 230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6:59.91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224 329 7818,'-4'-1'362,"0"0"-1,0 1 1,0-1 0,0 1 0,0 0 0,0 0 0,0 0-1,0 1 1,0-1 0,0 1 0,0 0 0,-6 3 0,4-2-193,0 1 0,1 0 0,-1 1 0,1-1 0,0 1 0,0 0 0,-6 7 0,-2 5-49,0 0 0,0 2 0,-17 31 0,27-43 84,-4 6-139,1 0 0,0 0 0,1 0 0,1 0 0,-1 1 0,2 0 0,0 0 0,-2 20 0,5-30-67,0 1 1,0-1-1,0 1 1,0-1-1,1 1 1,-1 0 0,1-1-1,0 1 1,0-1-1,0 0 1,1 1-1,-1-1 1,1 0-1,0 0 1,0 0-1,0 0 1,0 0-1,1 0 1,-1-1-1,1 1 1,-1-1-1,1 1 1,0-1 0,0 0-1,0 0 1,0-1-1,0 1 1,1 0-1,-1-1 1,0 0-1,1 0 1,-1 0-1,1 0 1,-1-1-1,5 1 1,0 0-36,-1 0-1,1 0 1,-1-1 0,1 0-1,0 0 1,-1-1 0,1 0 0,-1-1-1,1 1 1,-1-1 0,1-1-1,-1 1 1,0-1 0,0-1 0,-1 1-1,1-1 1,-1 0 0,1-1 0,9-8-1,-7 3-49,0 0 0,-1 0 0,0 0 0,-1-1 0,0 0 0,-1 0 0,0-1 0,0 0 0,-2 0 0,1 0 0,2-16 0,4-25-400,-2-1 0,2-67-1,-8-103-392,-3 177 1418,2 252 2218,22 104-3264,-8-216-625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7:01.97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91 5089,'46'-90'2281,"-44"106"-761,3 10-1128,2 8-64,0 4 72,1 11 40,-3 4-24,-3 6-216,-2 3-88,-5-8-152,-3-3-192,-3-20-504,-3-9-344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7:02.39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6473,'36'3'3477,"18"11"-3027,-6-1-374,-24-7-74,-1-2 1,1 0-1,0-2 1,0 0-1,1-2 1,-1-1-1,0-1 1,0-1-1,-1 0 1,34-11 0,-47 11-1,0-1-1,0 1 0,1 0 0,-1 0 0,1 2 1,12-2-1,-22 3 1,-1 0 0,1 0 0,0 0-1,-1 0 1,1 0 0,-1 0 0,1 1 0,-1-1 0,1 0 0,-1 0 0,1 0-1,-1 1 1,1-1 0,-1 0 0,1 1 0,-1-1 0,1 0 0,-1 1 0,1-1 0,-1 1-1,0-1 1,1 1 0,-1-1 0,0 1 0,1-1 0,-1 1 0,0-1 0,0 1-1,1-1 1,-1 1 0,0-1 0,0 1 0,0-1 0,0 1 0,0 0 0,0-1 0,0 1-1,0-1 1,0 1 0,0 0 0,-7 31 236,4-19-89,-1 7 284,1 0 0,-1 35-1,4-49-367,0 0 0,1 0 0,-1 0-1,1 0 1,1-1 0,-1 1-1,1 0 1,0 0 0,0-1 0,0 1-1,1-1 1,0 0 0,6 9-1,-8-12-53,1-1-1,-1 1 0,0-1 0,1 1 0,-1-1 0,1 0 0,-1 1 0,1-1 0,0 0 0,-1 0 0,1 0 1,0-1-1,0 1 0,0 0 0,0-1 0,0 1 0,0-1 0,-1 1 0,1-1 0,0 0 0,0 0 0,0 0 1,0 0-1,0 0 0,0-1 0,0 1 0,0 0 0,0-1 0,0 0 0,0 1 0,0-1 0,-1 0 0,1 0 1,0 0-1,0 0 0,-1 0 0,3-2 0,0-1 1,0 1 1,-1-1 0,1 0-1,-1 0 1,0 0-1,0-1 1,0 1-1,0-1 1,-1 1 0,0-1-1,0 0 1,0 0-1,1-6 1,-2 3-16,0 0 1,-1-1-1,0 1 0,0 0 1,-1-1-1,0 1 0,-1 0 1,1 0-1,-2 0 0,1 0 1,-1 0-1,0 0 0,-8-13 0,8 17-81,1 0 0,0 0 0,-1 0-1,0 1 1,0-1 0,0 1-1,0 0 1,0 0 0,-1 0-1,1 0 1,-1 1 0,0-1-1,0 1 1,0 0 0,0 0-1,0 1 1,0-1 0,-1 1-1,1 0 1,0 0 0,-1 0-1,1 0 1,-1 1 0,1 0-1,-1 0 1,1 0 0,-6 1-1,-18 6-1230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7:02.84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0 105 6185,'82'-33'1981,"-81"33"-1958,0 0 1,-1-1 0,1 1 0,-1 0-1,1-1 1,-1 1 0,1 0 0,0 0-1,-1 0 1,1 0 0,0-1 0,-1 1-1,1 0 1,0 0 0,-1 0-1,1 0 1,0 1 0,-1-1 0,1 0-1,-1 0 1,1 0 0,0 0 0,-1 1-1,1-1 1,-1 0 0,1 0 0,0 1-1,-1-1 1,1 1 0,-1-1-1,1 0 1,-1 1 0,0-1 0,1 1-1,-1-1 1,1 1 0,-1-1 0,0 1-1,1 0 1,-1-1 0,0 1 0,0-1-1,1 1 1,-1 0 0,0-1-1,0 1 1,0 0 0,0-1 0,0 1-1,0-1 1,0 1 0,0 0 0,0-1-1,0 1 1,0 0 0,-1 0-1,1 5 145,9 94 1065,-7 162 0,-4-129-858,2-132-374,0 13 25,0 0 0,4 25-1,1-30 6,-1-13 3,2-14-11,0-16-123,-1 0 0,0-60-1,-11-71-585,0 35-88,6 115 633,0 1 0,1-1 0,0 1 0,1 0 1,1-1-1,6-17 0,-8 28 132,1 0-1,-1 0 1,1 0 0,0 1-1,0-1 1,0 1 0,1-1-1,0 1 1,-1 0 0,1 0-1,0 0 1,0 0 0,0 0-1,1 1 1,-1 0 0,1-1-1,-1 1 1,1 0 0,0 1-1,0-1 1,0 1 0,0 0-1,0 0 1,0 0 0,8-1-1,-10 2 44,0 0-1,0 0 0,1 0 0,-1 0 0,0 0 0,0 0 0,1 1 1,-1-1-1,0 1 0,0 0 0,0-1 0,0 1 0,0 0 0,0 0 1,0 0-1,0 1 0,0-1 0,0 0 0,0 1 0,-1-1 0,1 1 1,0-1-1,-1 1 0,0 0 0,1 0 0,-1 0 0,0 0 0,0 0 1,0 0-1,0 0 0,0 0 0,-1 0 0,1 0 0,-1 1 0,1-1 1,-1 0-1,0 0 0,0 1 0,0 2 0,0 3 15,0-1 0,0 1 0,-1 0 1,0 0-1,-1 0 0,1 0 0,-1-1 0,-1 1 0,-6 13 0,6-15-41,0 0-145,-1 1 0,0-1 1,1-1-1,-10 11 0,-7-3-648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7:03.29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1 138 6161,'22'14'2558,"-18"-11"-2509,1-1 0,0 1 0,-1-1 0,1 1 0,6 1 0,-11-7 86,0-1-122,1 0 1,-1 0 0,1 0 0,-1 0 0,1 0-1,0 0 1,1 0 0,-1 0 0,1 1 0,2-7-1,3 0-7,-5 4-2,1 1-1,0 0 1,0 0-1,1 0 1,0 1 0,-1-1-1,2 1 1,-1 0-1,0 0 1,1 0 0,0 1-1,-1-1 1,7-2-1,9-2 2,1 0 0,0 2 0,1 0 0,-1 1 0,1 1 0,37-1 0,-59 5 0,1 0 0,-1-1 1,1 1-1,0 0 0,-1 0 0,1 0 1,0 0-1,-1 0 0,1 0 0,0 0 1,-1 0-1,1 0 0,-1 1 0,1-1 1,0 0-1,-1 0 0,1 1 0,-1-1 1,1 0-1,-1 1 0,1-1 0,-1 0 0,1 1 1,-1-1-1,1 1 0,-1-1 0,1 1 1,-1-1-1,0 1 0,1-1 0,-1 1 1,0-1-1,1 1 0,-1-1 0,0 1 1,0 0-1,0-1 0,1 1 0,-1-1 1,0 1-1,0 0 0,0-1 0,0 1 0,0 0 1,0-1-1,0 1 0,0-1 0,-1 1 1,1 0-1,0-1 0,0 1 0,0-1 1,-1 2-1,-2 6 121,0 0 0,-1 0 1,-7 11-1,2-3 36,3-4-77,0 1 76,0 1-1,-8 24 1,13-34-106,0 0-1,1 0 1,-1 0 0,1 1 0,0-1-1,0 0 1,0 0 0,0 0-1,1 0 1,-1 0 0,1 0 0,0 0-1,1 0 1,2 7 0,-3-9-28,0-1 0,0 1 0,0-1-1,0 0 1,0 1 0,0-1 0,0 0 0,1 0 0,-1 0 0,1 1 0,-1-2 0,0 1-1,1 0 1,0 0 0,-1 0 0,1-1 0,-1 1 0,1-1 0,0 1 0,0-1 0,-1 0 0,1 1-1,0-1 1,0 0 0,-1 0 0,1 0 0,0-1 0,0 1 0,-1 0 0,1-1 0,0 1-1,-1-1 1,1 1 0,0-1 0,-1 0 0,2-1 0,5-1 22,0-2 0,-1 1 0,0-1 0,1 0 0,11-12 0,-12 10-39,-1 1-1,0-2 1,0 1-1,-1-1 1,0 0 0,-1 0-1,1 0 1,-1 0-1,3-11 1,-6 16-10,0 0 0,0 0 1,-1-1-1,1 1 0,-1 0 1,1-1-1,-1 1 0,0 0 1,0-1-1,0 1 0,-1 0 1,1-1-1,-1 1 1,0 0-1,0 0 0,0-1 1,0 1-1,-1 0 0,1 0 1,-1 0-1,0 1 0,0-1 1,0 0-1,0 1 0,0-1 1,0 1-1,-1 0 0,-3-4 1,2 5-115,1-1 0,-1 0 1,0 1-1,1 0 0,-1 0 1,0 0-1,0 0 0,0 0 1,0 1-1,0 0 0,0 0 1,-7 1-1,-2 0-1193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7:03.72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195 224 6057,'-15'4'558,"-1"1"-1,1 1 1,0 0-1,1 1 0,-1 0 1,1 2-1,-23 17 1,31-21-576,1 0 0,0-1 1,1 2-1,-1-1 1,1 0-1,0 1 0,0 0 1,1 0-1,-4 8 0,6-10 58,-1 0 0,1 0-1,0 1 1,1-1 0,-1 0 0,1 1-1,-1-1 1,1 1 0,1-1-1,-1 1 1,1-1 0,-1 0 0,1 1-1,0-1 1,3 7 0,-2-7-30,0 0 1,0 0 0,0-1 0,0 1-1,1 0 1,-1-1 0,1 0 0,0 1-1,0-1 1,0 0 0,1-1-1,-1 1 1,1-1 0,-1 1 0,1-1-1,0 0 1,0 0 0,0 0 0,0-1-1,0 0 1,0 0 0,0 0-1,1 0 1,-1 0 0,0-1 0,9 0-1,-5 0-8,0-1 0,0 0 0,0 0 0,0-1 0,0 0 0,0 0 0,-1-1-1,1 0 1,-1 0 0,0-1 0,1 0 0,-2 0 0,11-8 0,-8 3-33,1 0 0,-1-1 1,0 1-1,-1-2 0,-1 1 1,1-1-1,-2-1 0,0 1 1,0-1-1,-1 0 0,6-19 1,-5 6-51,-1 0 1,-1 0-1,-1 0 0,-2-49 1,-2 41 43,3-61 142,-1 90 255,0 6-23,3 17 265,2 30 281,-3 14 363,-6 74-1,0 10-924,8-86-771,-4-57 293,0 0 0,0 0 0,0 0 0,0 0 0,0 0 0,1 0 0,0-1-1,0 1 1,0 0 0,0-1 0,6 7 0,-8-10 96,1 1 1,-1-1-1,1 0 0,-1 1 0,1-1 0,-1 0 0,1 1 1,-1-1-1,1 0 0,-1 0 0,1 0 0,0 1 1,-1-1-1,1 0 0,-1 0 0,1 0 0,0 0 1,-1 0-1,1 0 0,0 0 0,-1 0 0,1-1 0,-1 1 1,2 0-1,15-8-1625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7:04.08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 1 5465,'-2'64'5980,"0"-42"-5448,1 0 0,1 1-1,6 38 1,-4-46-368,-1-8-113,0 1-1,1-1 1,0 1-1,0-1 1,3 8-1,-4-13-46,0-1-1,0 1 1,0-1 0,0 1-1,0-1 1,0 0 0,0 1-1,0-1 1,0 0 0,1 0 0,-1 0-1,0 0 1,1 0 0,-1 0-1,1 0 1,0 0 0,-1-1-1,1 1 1,-1 0 0,1-1-1,0 0 1,-1 1 0,1-1-1,0 0 1,0 0 0,-1 0-1,1 0 1,2 0 0,9-2 4,0-1-1,0 0 1,-1-1 0,0 0 0,0-1 0,19-10 0,-5-1-46,44-31-1,-53 33 23,1 2 0,1 0-1,24-11 1,-43 23 21,0 0 1,0 0-1,1-1 0,-1 1 1,0 0-1,0 0 1,1 0-1,-1 0 0,0 0 1,0-1-1,1 1 0,-1 0 1,0 0-1,0 0 0,1 0 1,-1 0-1,0 0 1,1 0-1,-1 0 0,0 0 1,0 0-1,1 0 0,-1 0 1,0 0-1,1 0 0,-1 1 1,0-1-1,0 0 1,1 0-1,-1 0 0,0 0 1,1 1-1,-1 10 332,0 6-151,1 66-79,-1-81-178,0 0 0,1 0 1,-1 0-1,0-1 0,1 1 0,0 0 0,-1 0 1,1-1-1,0 1 0,0 0 0,0-1 1,0 1-1,0-1 0,0 1 0,0-1 1,1 0-1,-1 1 0,0-1 0,1 0 0,-1 0 1,1 0-1,-1 0 0,1 0 0,0 0 1,-1 0-1,1-1 0,0 1 0,0-1 1,0 1-1,2-1 0,16 1 2858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0:04.16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59 56 5217,'-49'-30'1592,"48"30"-1581,1 0 0,0 0 0,0 0 0,0 0 0,-1 0 0,1-1 0,0 1 0,0 0 0,0 0 0,-1 0 0,1 0 0,0 0 0,0 0 0,-1 0 0,1 0 0,0 0 0,0 0 0,-1 0 0,1 0 0,0 0 0,0 0 0,0 0 0,-1 0 0,1 0 0,0 0 0,0 0 0,-1 0 0,1 0 0,0 1 0,0-1 0,0 0 0,-1 0 0,1 0 0,0 0 0,0 0 0,0 1 0,0-1 0,-1 0 0,1 0 0,0 0 0,0 1 0,0-1 0,0 0 0,0 0 0,0 0 0,-1 1 0,1-1 0,0 0 0,0 0 0,0 1 0,0-1 0,0 0 0,3 16 250,-2-10-106,45 321 3422,-38-292-3436,-6-29-66,-3-24-7,-10-45-39,5 37-53,2 0 0,1 0 0,0-53 0,4 71 16,0 1 0,0-1 0,0 1 0,1 0 0,0 0 1,1-1-1,-1 1 0,2 1 0,-1-1 0,0 0 0,1 1 0,1 0 0,-1 0 0,1 0 0,0 0 0,0 1 1,0-1-1,11-6 0,-10 7 6,2 1 1,-1 0 0,0 0-1,1 0 1,0 1 0,0 0-1,0 1 1,0-1 0,0 2-1,0-1 1,0 1-1,1 0 1,-1 1 0,1 0-1,-1 1 1,12 1 0,-14-1 7,1 1 0,-1-1-1,1 1 1,-1 1 0,0-1 0,0 1 0,0 0 0,0 1 0,0-1 0,0 1 0,-1 0 0,0 1 0,0-1 0,0 1 0,-1 0 0,1 0-1,-1 1 1,0-1 0,-1 1 0,5 8 0,-4-2 9,0-1 0,-1 1 0,0 0 0,-1 0 0,0 0 0,-1 0 0,-1 0 0,0 0 0,-2 19 0,1 34 26,3-54-40,0-10 32,4-21 9,-2 2-40,1 1-1,1-1 1,1 1 0,0 1-1,1-1 1,0 1 0,19-25-1,-18 28-2,0 0 0,1 0 1,1 1-1,-1 1 0,2 0 0,0 0 0,26-17 0,-32 24 15,0 1 0,0 0 0,1 0-1,0 0 1,-1 1 0,1 0-1,0 0 1,0 1 0,0 0 0,0 0-1,0 0 1,1 1 0,-1 0 0,0 1-1,0-1 1,0 2 0,0-1-1,0 1 1,0 0 0,8 3 0,-8-2 33,1 1 1,-1 0 0,0 1-1,0 0 1,0 0-1,0 0 1,-1 1 0,0 0-1,0 0 1,-1 1 0,0-1-1,0 1 1,0 0 0,-1 1-1,0-1 1,0 1-1,3 12 1,-2-5-161,0 1 0,-2 1 0,0-1 0,-1 0 1,0 1-1,-1-1 0,-1 1 0,-3 17 0,4-26-913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3:06.41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38 5713,'13'0'2289,"12"-7"-1209,8 2-272,-4-1 24,3-5-120,-3 8-319,-5-1-121,-2 2-160,-8 4-104,-1-2-432,-2-2-433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7:04.43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54 1 6041,'-4'5'529,"0"0"0,0 1 1,0-1-1,0 1 0,1 0 0,0 0 0,0 0 0,-2 9 0,0 4 212,-6 31 0,10-42-563,0 0 0,0 0-1,1 1 1,0-1-1,0 0 1,1 0 0,0 0-1,1 1 1,-1-1 0,2 0-1,3 8 1,-5-12-152,1 0 0,0-1 0,0 0 0,1 1 1,-1-1-1,0 0 0,1 0 0,0 0 0,0-1 0,0 1 0,0-1 1,0 1-1,1-1 0,-1 0 0,1 0 0,-1-1 0,1 1 0,0-1 1,0 0-1,-1 0 0,1 0 0,0 0 0,0 0 0,0-1 0,5 0 1,8-1-34,-1-1 0,1-1 0,-1 0 1,0-1-1,0-1 0,-1 0 0,1-1 1,-1-1-1,0 0 0,-1-1 0,0-1 1,0 0-1,-1-1 0,0-1 0,19-19 1,-29 27-3,-1 0 0,1-1 0,-1 1 0,0-1 0,0 1 0,0-1 0,-1 0 0,1 0 0,-1 0 0,0 0 0,0 0 0,1-6 1,-2 9 5,0-1 1,0 1-1,0 0 1,0 0-1,0 0 1,-1 0 0,1 0-1,0 0 1,-1 0-1,1 0 1,0 0 0,-1 0-1,0 0 1,1 0-1,-1 0 1,1 0-1,-1 0 1,0 0 0,-1-1-1,1 1 2,-1 0 0,0 1 0,1-1 0,-1 0-1,0 0 1,1 1 0,-1-1 0,0 1 0,0 0 0,0-1 0,1 1-1,-1 0 1,0 0 0,0 0 0,-3 1 0,2-1 11,1 0 0,-1 0 0,0 1-1,0-1 1,1 1 0,-1 0 0,0 0 0,1 0 0,-1 0 0,0 0 0,1 0 0,0 1 0,-1-1 0,1 1-1,0-1 1,0 1 0,0 0 0,0 0 0,0 0 0,0 0 0,0 1 0,1-1 0,-1 0 0,1 1 0,-1-1 0,1 1-1,0-1 1,0 1 0,1 0 0,-1 0 0,0-1 0,1 1 0,-1 0 0,1 0 0,0-1 0,0 1 0,0 0-1,1 0 1,-1 2 0,2 3-7,-1 0 0,1-1 0,0 1 0,0-1 0,1 0 0,0 0 0,0 0 0,1 0 0,0 0 0,0-1-1,1 1 1,-1-1 0,9 8 0,-6-8-96,1 0 0,0-1 0,0 1 0,0-2 0,1 1 0,-1-1 0,15 5 0,21-3 2934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7:05.05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4377,'2'0'2368,"2"13"1,47 79-1633,-48-39-408,-3 0-16,-5-3-128,-4-3-80,0-14-248,1-9-152,1-19-360,0-7-256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7:05.54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0 153 7418,'159'8'2970,"-113"-3"-3186,1-2 0,0-2 0,78-9 1,-117 7 77,1-1 0,-1 0 0,0-1 1,1 0-1,11-6 0,-17 8 99,-1 0 0,0-1 0,0 1 1,0-1-1,0 1 0,0-1 0,0 0 0,0 1 0,0-1 0,-1 0 0,1 0 1,-1-1-1,1 1 0,-1 0 0,0 0 0,0-1 0,0 1 0,0 0 0,0-1 1,0-4-1,-1 2 83,0-1 1,0 1 0,0 0-1,-1 0 1,0-1 0,0 1-1,0 0 1,-1 0 0,0 0-1,0 0 1,0 0 0,0 0-1,-1 1 1,-4-8 0,-2-2 496,23 43 43,-1 2 1,-1-1-1,10 44 0,-11-34-195,-4-10-238,-1 1 1,-1 0 0,-2-1 0,-2 1 0,-2 43-1,2-52-148,-1-23-3,0 1 1,0 0-1,0 0 0,1 0 0,-1-1 0,0 1 0,0 0 0,0 0 1,0 0-1,0 0 0,0 0 0,1-1 0,-1 1 0,0 0 0,0 0 1,0 0-1,0 0 0,1 0 0,-1 0 0,0 0 0,0-1 1,0 1-1,1 0 0,-1 0 0,0 0 0,0 0 0,0 0 0,1 0 1,-1 0-1,0 0 0,0 0 0,1 0 0,-1 0 0,0 0 0,0 0 1,0 0-1,1 1 0,-1-1 0,0 0 0,0 0 0,0 0 1,0 0-1,1 0 0,-1 0 0,0 0 0,0 1 0,0-1 0,0 0 1,1 0-1,-1 0 0,0 0 0,0 1 0,0-1 0,0 0 1,0 0-1,0 0 0,0 0 0,0 1 0,0-1 0,1 0 0,34-59-108,-18 28-679,41-54-1,-52 77 655,1 1 0,0-1 0,0 1 0,0 1 0,1-1 0,0 1-1,1 1 1,-1-1 0,1 2 0,0-1 0,12-4 0,-19 8 171,0 1-1,0-1 1,0 1 0,0-1 0,1 1 0,-1-1 0,0 1 0,0 0 0,0 0-1,0 0 1,0 0 0,0 1 0,0-1 0,1 0 0,-1 1 0,0 0 0,0-1-1,0 1 1,-1 0 0,1 0 0,2 1 0,-2 0 8,0 0-1,0 0 1,0 0 0,-1 1-1,1-1 1,-1 0-1,1 1 1,-1-1 0,0 1-1,0-1 1,0 1 0,0-1-1,0 7 1,1 4-85,-1 1 0,0 1-1,-1-1 1,-4 26 0,2-20-737,2-9-815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7:05.89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75 5361,'121'-75'2425,"-119"95"-849,4 7-1064,-3 2-408,10 9-64,0-1-360,1-1-288,4-5-1032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7:06.25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200 0 4801,'-20'16'1916,"1"1"-1,-24 26 1,38-36-1738,0-1 0,0 0 1,0 1-1,1 0 0,0 0 0,1 0 1,0 1-1,0-1 0,0 1 0,1-1 0,-2 14 1,4-16-125,0 0 1,0-1 0,1 1 0,0 0-1,0 0 1,0-1 0,0 1 0,1-1-1,0 1 1,0-1 0,0 0 0,0 1-1,1-1 1,-1 0 0,1-1-1,0 1 1,1 0 0,-1-1 0,7 5-1,8 7 133,0-1 0,36 20 1,-38-25-139,-7-3-33,-6-5-27,1 1 0,-1 0 0,1 1 1,-1-1-1,0 1 0,4 4 1,-6-6-7,-1-1-1,1 1 1,-1 0 0,1 0 0,-1 0 0,0-1 0,0 1 0,1 0-1,-1 0 1,0 0 0,0 0 0,0 0 0,0 0 0,0 0-1,0 0 1,0-1 0,0 1 0,0 0 0,0 0 0,-1 0 0,1 0-1,0 0 1,0 0 0,-1-1 0,1 1 0,-1 0 0,1 0 0,-1 0-1,1-1 1,-1 1 0,0 0 0,1-1 0,-2 2 0,-9 8-267,0-1 0,-1 1 1,-1-2-1,1 0 0,-1 0 1,0-1-1,-1-1 1,-19 7-1,4-2-169,-63 27-825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7:06.61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82 683 6265,'38'-42'5116,"24"-28"-3462,-40 41-1347,-2-1 1,32-65-1,-42 74-275,-2-1-1,0 0 0,-2 0 1,0 0-1,4-44 1,-4-148 91,-6 207-122,2-13 1,-2 20-2,1 0 0,-1 0 0,0 0 0,0 0 1,0 0-1,1 0 0,-1 0 0,0 0 0,0 0 0,0 1 0,1-1 0,-1 0 1,0 0-1,0 0 0,0 0 0,1 0 0,-1 0 0,0 1 0,0-1 0,0 0 1,0 0-1,0 0 0,1 1 0,-1-1 0,0 0 0,0 0 0,0 0 0,0 1 1,0-1-1,0 0 0,0 0 0,0 0 0,0 1 0,0-1 0,0 0 0,0 0 1,0 1-1,10 34 5,-1-2 3,1 0 1,1-1 0,2 0-1,2-1 1,0 0-1,2-2 1,2 0-1,39 49 1,-49-66-3,12 12 16,-2 1-1,26 46 1,-45-71-19,0 1 0,1-1-1,-1 1 1,0-1 0,0 1 0,1-1 0,-1 1 0,0-1 0,0 1 0,0-1 0,0 1 0,0-1-1,0 1 1,0-1 0,0 1 0,0-1 0,0 1 0,0 0 0,0-1 0,0 1 0,0-1 0,0 1-1,-1-1 1,1 1 0,0-1 0,0 1 0,-1-1 0,1 1 0,-1 0 0,0 0 14,0-1 1,-1 1-1,1 0 1,0-1-1,0 1 0,-1-1 1,1 1-1,0-1 1,-1 0-1,1 1 1,-3-1-1,-8 1 142,0-2 1,-17-1-1,17 1-74,-226-7 290,210 9-361,1 2 0,0 1 1,-1 0-1,2 2 1,-1 2-1,-42 16 1,59-19-54,7-5-8,0 1 0,0 0 0,1 0 0,-1 1 0,0-1-1,1 0 1,-1 1 0,1 0 0,-1-1 0,1 1 0,0 0-1,0 0 1,0 1 0,0-1 0,0 0 0,-3 5 0,5 5-1163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7:07.11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10 11907,'4'-4'4440,"-2"1"-3111,7 1 1503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7:13.82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1238 14 4897,'96'-12'1539,"-95"11"-1516,0 1-1,-1 0 1,1 0-1,0 0 1,-1 0-1,1 0 1,0 0-1,-1 0 1,1 0-1,0 0 1,-1 0 0,1 0-1,0 0 1,-1 1-1,1-1 1,0 0-1,-1 0 1,1 1-1,-1-1 1,1 0-1,0 1 1,-1-1 0,1 1-1,-1-1 1,1 1-1,-1-1 1,1 1-1,-3 13 212,0-7-67,-8 74 989,-31 293 2427,39-343-3405,-1 1 0,-2-1 0,-1 0 0,-11 33 0,12-51-113,0 1 0,-2-1 0,1 0 0,-1 0 0,-1-1 0,-1 0 0,1 0 0,-2-1 0,0 0 0,0-1 1,-12 10-1,-2-2 69,0-2 0,-1 0 0,0-2 1,-49 20-1,-118 27 340,100-37-306,-146 17 0,187-36-347,0-2 0,-1-2 0,1-3 0,-78-12 0,115 11-25,0 0 0,0-1 0,-21-8 0,25 7 328,1 0 1,0-1-1,-14-12 0,23 18-122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3:57:14.19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42 70 4913,'43'-64'1986,"-43"63"-1959,1 1 1,-1 0-1,0-1 1,0 1-1,0 0 1,1 0 0,-1-1-1,0 1 1,0 0-1,1 0 1,-1-1-1,0 1 1,1 0-1,-1 0 1,0-1-1,1 1 1,-1 0-1,0 0 1,1 0 0,-1 0-1,1 0 1,-1 0-1,0 0 1,1 0-1,-1 0 1,0 0-1,1 0 1,-1 0-1,1 0 1,-1 0-1,0 0 1,1 0 0,-1 0-1,0 0 1,1 0-1,-1 1 1,0-1-1,1 0 1,-1 0-1,0 0 1,1 1-1,-1-1 1,0 0-1,1 0 1,-1 1 0,0-1-1,0 0 1,1 1-1,-1-1 1,0 0-1,0 1 1,1-1-1,6 22 589,-6-19-433,1 7 34,0 0 0,0 0-1,-1 0 1,-1 0 0,0 0 0,0 0 0,-1 0 0,-2 15 0,-25 81 739,15-62-645,-6 22 75,-23 97 201,38-140-535,1-1 1,1 0-1,1 1 0,1 0 1,3 31-1,-2-49-37,0 0-1,0 1 1,1-1-1,0 0 1,-1 0 0,2 0-1,-1 0 1,1 0 0,-1 0-1,1-1 1,1 0 0,-1 1-1,0-1 1,1 0 0,0 0-1,0-1 1,0 1-1,1-1 1,-1 0 0,1 0-1,0-1 1,9 5 0,6 0 53,-1-1 1,1-1 0,0-1 0,0-1 0,21 1-1,64 0 156,0-4 0,113-15-1,-93 5-440,17 3-718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3:14.65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3 105 3881,'-3'-66'1477,"3"63"-1335,0 1 0,0-1 0,0 0 0,1 0 0,-1 1 0,1-1 0,0 0 0,-1 1 0,3-4 0,-3 5-29,0 0 0,1 1 0,-1-1-1,1 1 1,-1-1 0,1 1 0,-1-1-1,1 1 1,-1-1 0,1 1-1,-1 0 1,1-1 0,0 1 0,-1 0-1,1-1 1,0 1 0,-1 0 0,1 0-1,0 0 1,-1 0 0,1-1 0,0 1-1,-1 0 1,2 0 0,-1 7 794,16 27-457,-1-9-292,-7-14-72,-2 1 0,1 0 1,-1 1-1,-1 0 0,0 0 1,4 16-1,-2 6 68,-1 1 0,-2 0 1,-1 0-1,-2 0 0,-5 69 0,-7-53 77,10-98 621,2 26-851,0 0-1,4-20 1,-4 32 1,0 1 0,0 1 1,0-1-1,1 0 0,0 0 0,0 1 1,1 0-1,0 0 0,0 0 1,7-9-1,-10 14-2,1 0 0,-1 0 0,0 0 0,0 1 1,0-1-1,1 0 0,-1 1 0,0-1 0,1 1 0,-1-1 0,1 1 1,-1-1-1,1 1 0,-1 0 0,1 0 0,-1 0 0,0 0 0,1 0 1,-1 0-1,1 0 0,-1 0 0,1 1 0,-1-1 0,1 0 0,-1 1 1,0 0-1,1-1 0,-1 1 0,0 0 0,1-1 0,-1 1 0,0 0 0,0 0 1,0 0-1,2 2 0,6 5 0,-1 1-1,-1-1 1,11 17 0,-10-14 0,30 43 63,38 74-1,-73-122-105,1 0 0,0 0-1,0 0 1,0 0 0,1-1-1,-1 0 1,1 0 0,1 0-1,-1 0 1,1-1 0,8 5-1,-7-9-46,-4-10 2551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3:15.89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148 35 3713,'44'-2'1465,"-44"2"-1405,0 0-1,0 0 0,1 0 1,-1 0-1,0 0 0,1 0 0,-1 0 1,0 0-1,0 0 0,1 0 1,-1-1-1,0 1 0,0 0 0,1 0 1,-1 0-1,0 0 0,0 0 1,1-1-1,-1 1 0,0 0 0,0 0 1,0 0-1,1-1 0,-1 1 1,0 0-1,0 0 0,0-1 0,0 1 1,0 0-1,0-1 0,1 1 1,-1 0-1,0 0 0,0-1 1,0 1-1,0 0 0,0 0 0,0-1 1,0 1-1,0 0 0,0-1 1,0 1-1,0 0 0,-1 0 0,1-1 1,0 1-1,0 0 0,0-1 1,0 1-1,0 0 0,0 0 0,-1-1 1,1 1-1,0 0 0,0 0 1,0 0-1,-1-1 0,1 1 0,0 0 1,0 0-1,0 0 0,-1 0 1,1-1-1,-13-12 2378,10 12-2396,1 0 0,0 0 0,-1 0-1,1 0 1,-1 1 0,1-1 0,-1 1-1,1-1 1,-1 1 0,0 0 0,1 0-1,-1 0 1,1 0 0,-1 1 0,1-1-1,-1 1 1,1 0 0,-1-1 0,-4 3-1,-36 19 231,36-17-177,0 1 0,0 0 0,1 1 0,0 0 0,0 0 0,1 0 0,0 1 0,0-1 0,0 1 0,1 1 0,-3 8 0,4-12-35,1-1 0,0 1 0,1 0 0,-1 0 0,1 0 0,0 0 0,0 0 0,1 0 0,-1 0 0,1 1 0,0-1 0,1 0 0,-1 0 0,1 0 0,0 0 0,0 0 0,1 0 0,0 0 0,3 7 0,-2-7-20,0 0 0,0 0 0,1-1 1,0 1-1,0-1 0,1 1 1,-1-1-1,1-1 0,0 1 0,0-1 1,0 0-1,0 0 0,1 0 0,-1 0 1,1-1-1,8 2 0,1 0-78,-1-2-1,1 0 0,0 0 1,0-2-1,15 0 1,3-2-471,38-8 1,0-4 2914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3:18.00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1 238 4889,'5'0'1864,"15"0"-1255,7-2 143,24 2 248,12-4 0,33-1-88,15-1-143,16-8-257,5-1-56,-1-6-192,6 1-120,-1-4-112,-2-1-112,-18-2-488,-18-1-264,-24 1-649,-7 7-175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3:19.14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49 2617,'15'-3'8034,"49"-8"-7740,-17-6 160,-40 14-358,1 0 0,-1 1 0,1-1 0,0 2 1,12-2-1,-12 2-43,-1 0 0,1 1 0,-1 0 1,1 0-1,-1 1 0,1 0 0,-1 0 0,0 1 1,1 0-1,-1 0 0,0 1 0,0 0 0,0 0 0,-1 1 1,1-1-1,-1 1 0,0 1 0,0-1 0,0 1 1,-1 0-1,1 1 0,-1-1 0,-1 1 0,7 9 1,4 11 66,15 34 1,-5-10-61,-1-2-52,-16-31-17,0 1 1,2-2-1,0 1 1,24 29-1,-33-44-43,1 0 0,0 0 0,0 0 0,0 0 0,0-1 0,0 1-1,0-1 1,0 0 0,1 1 0,-1-1 0,0 0 0,1 0 0,-1 0 0,1-1-1,-1 1 1,1 0 0,-1-1 0,1 0 0,0 0 0,-1 0 0,1 0 0,-1 0 0,1 0-1,0 0 1,-1-1 0,1 0 0,-1 1 0,1-1 0,-1 0 0,1 0 0,-1 0 0,0-1-1,0 1 1,1 0 0,-1-1 0,0 0 0,3-3 0,15-16 2079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3:19.47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523 25 5721,'-151'-25'2609,"119"59"-921,-12 14-1016,-5 4-88,-3 10-216,3 1-103,2-8-201,9-5-176,9-21-897,-2-12-55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3:21.67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88 323 4665,'-80'-38'1692,"80"38"-1669,0 0 0,-1 0 1,1 0-1,0 0 0,-1 0 0,1 0 0,0-1 0,-1 1 0,1 0 0,0 0 0,-1 0 0,1 0 0,0 0 0,-1-1 0,1 1 0,0 0 0,0 0 0,-1 0 0,1-1 0,0 1 0,0 0 1,0 0-1,-1-1 0,1 1 0,0 0 0,0-1 0,0 1 0,0 0 0,0 0 0,-1-1 0,1 1 0,0 0 0,0-1 0,0 1 0,0 0 0,0-1 0,0 1 0,0 0 0,0-1 0,0 1 0,0 0 1,0-1-1,1 1 0,-1 0 0,0-1 0,0 1 0,0 0 0,0-1 0,0 1 0,1 0 0,-1 0 0,0-1 0,0 1 0,0 0 0,1 0 0,-1-1 0,0 1 0,0 0 0,1 0 0,-1 0 1,0-1-1,1 1 0,-1 0 0,0 0 0,0 0 0,1 0 0,21-7 454,-21 6-328,36-6 677,0 1-1,1 1 0,61 2 0,-33 1-250,107-5 689,472-28 1088,-7-44-1822,-614 74-504,396-85-1197,-351 68 1777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3:22.37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482 1 4889,'32'62'1716,"-32"-62"-1677,0 1-1,-1-1 0,1 0 0,0 1 0,0-1 0,0 0 0,-1 1 1,1-1-1,0 0 0,0 0 0,-1 1 0,1-1 0,0 0 0,0 0 1,-1 1-1,1-1 0,0 0 0,-1 0 0,1 0 0,0 0 0,-1 0 0,1 1 1,0-1-1,-1 0 0,1 0 0,0 0 0,-1 0 0,1 0 0,0 0 1,-1 0-1,1 0 0,-1 0 0,1 0 0,0-1 0,-1 1 0,1 0 1,-1 0-1,-26-1 923,12 0-367,-6 2-164,0 1 0,0 1 0,0 0 0,0 2 0,1 1 0,0 0 0,0 1 0,-36 20 0,34-16-177,2 2 0,-1 0-1,2 1 1,0 2 0,1 0 0,0 0-1,-23 30 1,33-36-137,1 0 1,0 1-1,0 1 1,1-1-1,1 1 1,0 0-1,-4 13 1,7-18-65,0 1 0,1-1 0,0 0 0,1 1 0,-1-1 0,1 1 1,1-1-1,-1 1 0,1-1 0,1 1 0,-1-1 0,1 0 1,6 13-1,-4-11-19,0 0-1,1-1 1,1 1 0,-1-1 0,1 0 0,1 0 0,0-1 0,0 0-1,0 0 1,12 8 0,-7-7-5,1 0 1,1-1-1,-1 0 0,1-1 1,0-1-1,19 5 0,-3-3-34,0-2 0,0-1 0,1-1 0,-1-2 0,0-1 0,41-5 0,-44 1-328,-1 0 1,1-1-1,-1-2 0,34-13 1,-46 13-366,0-1-1,17-11 1,-31 19 691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3:22.95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1 163 6009,'25'-96'2158,"-24"94"-2083,-1 0 0,1-1 0,0 1 0,0 0-1,0-1 1,0 1 0,0 0 0,0 0 0,1 0 0,-1 0 0,1 0 0,0 0-1,-1 0 1,1 1 0,0-1 0,0 1 0,0-1 0,0 1 0,0 0 0,3-2-1,2 0 109,-2 0-65,0 0 0,0 0 0,0 1 0,0-1 0,0 2 0,1-1 0,-1 0 0,1 1 0,-1 0 0,1 0 0,0 1 0,-1-1-1,1 1 1,0 1 0,-1-1 0,1 1 0,8 2 0,-13-3-105,0 1-1,0 0 1,0 0-1,-1 0 1,1 0 0,0 0-1,0 0 1,0 0-1,-1 0 1,1 0-1,0 0 1,-1 0-1,1 0 1,-1 0-1,0 1 1,1-1 0,-1 0-1,0 0 1,0 1-1,1-1 1,-1 0-1,0 0 1,0 1-1,-1-1 1,1 0-1,0 3 1,-9 35 224,-1-13 121,0-1-1,-2 0 0,-26 41 0,-14 26 580,50-88-882,1-1 0,-1 1 0,1 0 0,-1 0 0,1 0 1,0-1-1,1 1 0,-1 0 0,1 0 0,0 0 0,0 0 0,0 0 0,0 0 0,0 0 0,1 0 0,1 4 0,-1-5-29,0-1 0,1 0 0,-1 0 0,1 0 0,-1 0 0,1 0 0,0 0 1,0-1-1,0 1 0,0-1 0,0 1 0,0-1 0,0 0 0,0 1 0,1-1 0,-1 0 0,0 0 0,1-1 0,-1 1 0,1 0 0,-1-1 0,1 0 0,-1 1 0,1-1 0,-1 0 0,3-1 0,29 0-478,-1-2-1,0-2 0,0-1 1,34-10-1,-23 5-1635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3:37.58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101 198 4449,'3'-46'1603,"-3"44"-1513,0 0 0,0 1 0,0-1 0,1 0 0,-1 0 0,1 1 0,-1-1 1,1 0-1,0 0 0,0 1 0,0-1 0,0 1 0,0-1 0,1-1 0,-1 3-26,-1-1 0,1 1 1,0-1-1,-1 1 0,1 0 0,0-1 1,0 1-1,-1 0 0,1-1 0,0 1 1,0 0-1,-1 0 0,1 0 0,0 0 1,0 0-1,0 0 0,-1 0 0,1 0 1,0 0-1,0 0 0,-1 0 0,2 1 1,0 0 63,1 0 1,-1 0-1,0 0 1,1 1 0,-1-1-1,0 1 1,0-1-1,0 1 1,-1 0 0,1 0-1,0 0 1,-1 0 0,1 0-1,-1 0 1,3 4-1,-2 2 17,1 0-1,-1 0 0,0 0 1,-1 1-1,0-1 0,0 0 1,-1 0-1,-1 10 0,-9 70 499,-4 0-125,-5-2 0,-3 0 0,-63 157 1,83-238-486,0 0 1,-1 0 0,1 0 0,-1-1-1,-5 6 1,3-9 52,4-8-29,1-9-38,1 0-1,0 0 1,1 1-1,1-1 1,1 1 0,8-24-1,41-88 53,-19 55-80,50-77-1,-62 115 2,1 2 0,2 0 0,1 2 0,39-34-1,63-39 36,-110 90-24,0 1 0,1 1-1,1 1 1,0 1-1,27-9 1,-44 17-3,-1 0 0,0 1 0,0-1 0,1 1 0,-1-1 1,0 1-1,1 0 0,-1 0 0,1 0 0,-1 0 0,0 0 0,1 1 0,-1-1 0,0 1 0,1-1 0,-1 1 1,0 0-1,0 0 0,0 0 0,1 0 0,1 2 0,-2-1 4,0 0 0,0 1 0,0-1 1,0 1-1,-1 0 0,1-1 0,-1 1 0,1 0 0,-1 0 0,0 0 1,0 0-1,-1 0 0,1 0 0,0 3 0,0 8 34,0 1 0,-1-1 0,0 1 0,-1-1 0,-5 21 0,-20 77 458,-45 116 1,46-152-331,-3 1 387,50-136-359,-5 10-167,3 1 0,1 1 0,41-65 0,-43 83-39,1 1 0,1 1 0,2 1 0,0 1 0,33-27 0,-52 50 12,-1-1 0,1 0 0,0 1 0,0 0 0,0 0 0,0 0 0,1 0 0,-1 1 1,0-1-1,1 1 0,-1 0 0,1 1 0,-1-1 0,9 1 0,-11 0 0,1 1 1,-1-1-1,1 1 0,-1 0 1,1 0-1,-1 0 0,1 0 1,-1 1-1,0-1 0,0 1 1,0-1-1,0 1 0,0 0 1,0-1-1,0 1 0,0 0 1,-1 1-1,1-1 0,-1 0 1,1 0-1,-1 1 0,0-1 1,0 0-1,0 1 0,0-1 1,-1 1-1,2 3 0,2 19 15,0 0 0,-2 1-1,0-1 1,-2 1-1,-4 36 1,1 45 8,5-76-58,7 43 0,-7-63-324,1 1-1,0-1 0,1 0 0,0 0 0,0 0 0,12 19 1,1-12-1374,2-9-245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0:04.58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181 58 4761,'74'-19'1942,"-73"19"-1913,-1 0 1,1 0 0,-1 0-1,1 0 1,-1-1 0,1 1-1,-1 0 1,0 0 0,1 0 0,-1-1-1,1 1 1,-1 0 0,0 0-1,1-1 1,-1 1 0,0 0-1,1-1 1,-1 1 0,0-1-1,1 1 1,-1 0 0,0-1-1,0 1 1,1-1 0,-1 1-1,0-1 1,0 1 0,0 0-1,0-1 1,0 1 0,0-1-1,0 1 1,1-1 0,-1 1-1,-1-1 1,1 1 0,0-1-1,0 1 1,0-1 0,0 1-1,0-1 1,0 1 0,0-1-1,-1 1 1,1 0 0,0-1-1,0 1 1,-1-1 0,1 1-1,0 0 1,-1-1 0,1 1-1,0 0 1,-1-1 0,1 1 0,-1-1-1,-21-12 894,17 11-832,-1 1 1,1 1-1,0-1 1,-1 1-1,1 0 0,-1 0 1,1 0-1,0 1 1,-1 0-1,1 0 1,0 0-1,-1 1 1,1 0-1,0 0 1,-5 3-1,-3 1 88,1 0 0,0 1 0,1 1 0,-19 15-1,23-17-74,1 0 0,1 0 0,-1 0 0,1 1 0,0 0 0,0 0 0,1 0 0,0 0 0,0 1 0,1-1 0,-1 1 0,2 0 0,-1 0 0,1 1 0,1-1 0,-1 0 0,2 1 0,-1-1 0,1 0 0,0 1 0,2 10 0,0-5 3,0 0 0,1 1 1,1-1-1,0 0 0,8 15 1,-10-24-94,1 0 1,0 0-1,0 0 1,1 0 0,0-1-1,-1 0 1,2 0-1,-1 0 1,0 0 0,1-1-1,-1 1 1,1-1-1,0 0 1,0-1 0,1 1-1,8 2 1,-1-1-32,0-1 1,0-1 0,0 0-1,0 0 1,0-2-1,0 0 1,0 0-1,1-1 1,-1-1-1,14-3 1,-4 0-498,0-2 0,-1 0 1,0-2-1,40-21 0,-12 1-1196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3:37.96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0 198 5601,'51'-94'7650,"-31"92"-7138,51-14-80,-39 1-224,1-3-48,3 0-160,-1 5-280,-12 3-800,1-1-505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3:38.34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0 158 5065,'0'0'2737,"15"-3"159,9-5-1855,21-10-305,7 0 64,17-5-248,-2-5-216,0 7-392,-1-3-432,-16 10-1096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3:28.30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1579 135 2785,'28'-76'1305,"-26"72"-1064,0-1 0,0 1-1,0 0 1,1 0 0,0 0 0,5-6-1,-8 9-61,1 0 1,0 0-1,0 0 0,0 0 0,0 0 0,-1 0 0,1 0 0,0 0 0,-1 0 0,1-1 1,-1 1-1,0 0 0,1 0 0,-1-1 0,0 1 0,0 0 0,1-3 269,-2 4-392,1 0 0,0 0 0,0 0 0,0 0 0,-1 0 0,1 0 0,0 0 0,0 0 0,0 0 0,-1 0 0,1 0 0,0 0 0,0 0 0,0 0 0,-1 0 0,1 0 0,0 0-1,0 0 1,0 0 0,-1 0 0,1 0 0,0 0 0,0 1 0,0-1 0,-1 0 0,1 0 0,0 0 0,0 0 0,0 0 0,0 1 0,0-1 0,0 0 0,-1 0 0,1 0 0,0 0-1,0 1 1,-10 16 119,-2 0 0,-22 26 0,20-26-94,1-2 9,-2 0 1,0 0 0,0-2-1,-34 23 1,32-25-33,-319 194 1031,69-47-521,109-53-317,-116 74 171,-13-24-511,272-148-216,-1 0 0,1-1 0,-2 0 0,-15 2 0,30-8 334,1 1 0,-1-1 0,1 0 0,-1 0-1,1-1 1,-1 1 0,1 0 0,0 0 0,-1-1 0,1 1 0,-1-1 0,-1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3:28.831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368 0 4817,'-3'2'272,"1"1"0,0-1 0,0 1 0,0-1 0,0 1 0,0 0 0,1 0-1,-1 0 1,1 0 0,-1 3 0,-6 10 92,-88 173 2128,-35 60-397,115-224-1905,-1 1 142,2 0 1,0 1 0,1 1-1,-10 31 1,22-52-279,0 1 0,0 1-1,0-1 1,1 0 0,0 0 0,1 0 0,0 1 0,0-1-1,1 0 1,0 0 0,0 1 0,1-1 0,0 0 0,1 0-1,0-1 1,0 1 0,0 0 0,1-1 0,8 12 0,-9-14-44,0 0 1,1 0 0,0-1-1,0 1 1,0-1-1,0 0 1,1 0 0,0-1-1,0 1 1,0-1-1,6 3 1,-6-4-2,1-1 0,-1 1 0,0-1-1,1-1 1,-1 1 0,1-1 0,-1 0 0,1 0 0,0 0 0,-1-1 0,1 0 0,10-3-1,17-6 36,39-18 0,-24 9-41,292-99-1681,-238 89-7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3:29.85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1224 0 5209,'-3'0'4375,"-18"5"-2326,3 2-1845,0 2 0,1 0 0,-24 16 0,7-4-18,-19 11 102,-207 128 677,187-110-736,-92 82 1,141-110-200,-267 221 145,259-220-249,0 2-703,-2-2-1,-55 29 0,71-43 420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3:30.30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271 94 4457,'31'-82'1692,"-31"82"-1669,0 0 0,0-1 0,0 1 0,1 0 0,-1 0 0,0-1-1,0 1 1,0 0 0,0 0 0,0-1 0,0 1 0,0 0 0,0 0 0,0-1 0,1 1-1,-1 0 1,0-1 0,0 1 0,-1 0 0,1 0 0,0-1 0,0 1 0,0 0-1,0-1 1,0 1 0,0 0 0,0 0 0,0-1 0,0 1 0,-1 0 0,1 0-1,0-1 1,0 1 0,0 0 0,-1 0 0,1 0 0,0-1 0,0 1 0,0 0-1,-1 0 1,1 0 0,0 0 0,0 0 0,-1-1 0,1 1 0,0 0 0,-1 0 0,1 0-1,0 0 1,0 0 0,-1 0 0,1 0 0,0 0 0,-1 0 0,1 0 0,0 0-1,0 0 1,-1 0 0,1 0 0,0 0 0,0 0 0,-1 1 0,1-1 0,-23 10 924,17-6-529,-3 0-131,1 1-1,1 0 1,-1 0 0,1 1-1,0-1 1,0 2-1,0-1 1,-7 11-1,-44 62 1051,35-44-886,2 0 0,-25 58 0,37-72-346,2 1 1,0-1-1,2 1 0,0 0 0,1 0 0,0 29 1,3-39-67,1 0 1,0 0 0,1 0 0,4 23 0,-4-32-37,0 1 0,0-1 0,0 0 0,1 0 0,-1-1 0,1 1 0,0 0 0,-1 0 0,1-1 0,0 1 0,1-1 0,-1 0 0,0 1 0,1-1 0,-1 0 0,1 0 0,0-1 0,0 1-1,-1-1 1,1 1 0,0-1 0,0 0 0,5 1 0,1 0 12,0 0 0,1-1 0,-1 0 0,1-1 0,-1 0 0,1-1 0,-1 0 0,1 0 0,-1-1 0,13-4 0,12-5 61,46-22 0,-44 16-50,48-18-601,1 3 0,143-33-1,-127 48-1237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3:31.28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885 91 3857,'98'-67'1627,"-95"65"-1430,0 1 0,0-1-1,-1 0 1,1 0 0,-1 0 0,0-1 0,1 1 0,1-4-1,-4 6-89,0-1 0,-1 1-1,1 0 1,0 0 0,-1 0-1,1 0 1,-1 0 0,1 0-1,-1 0 1,1 0 0,0-1-1,-1 2 1,1-1 0,-1 0-1,1 0 1,-1 0 0,1 0-1,0 0 1,-1 0 0,1 0 0,-1 0-1,1 1 1,0-1 0,-1 0-1,1 0 1,0 0 0,-1 1-1,1-1 1,0 0 0,-1 1-1,-6 3-1,0 0 0,0 0 0,0 1 0,-7 7-1,-143 144 794,24-20-441,85-93-351,-2-3 0,-75 47 0,-119 54-60,190-111-90,44-24 21,-17 9-349,-40 16-1,28-18-538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3:31.658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324 88 4801,'7'-19'539,"-1"-1"0,4-21 1,-10 41-528,0-1 0,0 1 0,0 0 0,0 0 0,0-1 0,0 1 0,0 0 0,0 0 0,0-1 0,0 1 0,0 0 0,0 0 0,0-1 0,0 1 0,-1 0 0,1 0 0,0-1 0,0 1 0,0 0 0,0 0 0,0-1 0,0 1 0,-1 0 0,1 0 0,0 0 0,0 0 0,0-1 0,-1 1 0,1 0 0,0 0 0,0 0 1,0 0-1,-1 0 0,1 0 0,-1-1 0,-10 5 298,-17 16 197,21-15-320,-20 17 429,0 1-1,1 2 1,2 0 0,0 2-1,-28 43 1,35-45-441,1 2-1,1-1 1,2 2 0,1 0 0,1 0 0,-13 51-1,22-66-126,-1 1 0,2 0 0,0 0 0,0 0-1,2 0 1,-1 0 0,2 0 0,0 0 0,0 0 0,9 22-1,-9-29-34,1-1-1,0 1 0,0-1 0,0 0 0,1 0 1,0-1-1,0 1 0,1-1 0,0 0 0,0 0 1,0 0-1,0 0 0,1-1 0,-1 0 0,1 0 1,0-1-1,1 0 0,-1 0 0,0 0 0,1-1 1,0 0-1,-1 0 0,13 1 0,-5-1 7,-1-2-1,1 1 1,0-2-1,0 0 0,0-1 1,-1 0-1,22-7 1,95-39 62,-88 30-98,130-50-1140,-103 38-368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3:41.39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8 31 2361,'2'-18'3110,"-2"17"-3022,0 1 0,-9-12 4971,9 18-4864,0 0-1,1 0 0,0-1 0,0 1 0,2 7 1,4 14 70,16 106 751,-6 0-1,0 169 0,-16-282-947,11 238 270,3-104-205,-13-140 152,1-24 180,0-2-416,9-47 112,4 0 0,41-102-1,-49 142-166,1 2-1,1-1 0,0 1 0,2 1 0,0 0 0,0 0 0,1 2 1,1-1-1,1 2 0,0 0 0,0 0 0,28-15 0,-38 25 5,0 0 0,0 1-1,-1 0 1,1 0 0,1 0-1,-1 1 1,0-1-1,0 1 1,0 1 0,1-1-1,-1 1 1,0 0 0,1 0-1,-1 0 1,0 1 0,1-1-1,-1 2 1,10 2 0,-7 0 6,0 0 0,0 0 0,-1 1 0,1 0 0,-1 1 0,0-1 0,-1 1 0,1 1 0,-1-1 0,7 12 0,77 118 119,-62-87-185,37 45 1,-51-78-270,13 20-1817,-22-15-1597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3:41.850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53 357 4001,'-53'8'6793,"62"-8"-5889,39 1 97,106-4 87,-28-19-88,18-7-88,48-13-368,16-7-143,6-5-273,5 2-72,-21 6-248,-15 6-409,-36 11-1431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0:05.18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1 171 5489,'22'-23'547,"-16"16"-389,1-1-1,0 1 1,0 1 0,1-1-1,-1 1 1,2 0 0,-1 1-1,0 0 1,1 0 0,0 1-1,0 0 1,10-3 0,0 2 29,221-56 1692,-235 60-1784,1 0 0,-1 0 1,1 0-1,-1 1 1,1 0-1,0 0 1,-1 0-1,1 1 1,-1 0-1,1 0 1,5 2-1,-10-3-80,0 0-1,-1 1 0,1-1 1,-1 0-1,1 1 1,-1-1-1,1 1 1,-1-1-1,1 0 1,-1 1-1,0-1 1,1 1-1,-1-1 0,0 1 1,1 0-1,-1-1 1,0 1-1,0-1 1,1 1-1,-1-1 1,0 1-1,0 0 1,0-1-1,0 1 0,0 0 1,0-1-1,0 1 1,0-1-1,0 1 1,0 0-1,0-1 1,0 1-1,-1 1 1,-10 17 227,-9 5 106,-38 32 0,-6 8 140,-125 141 452,185-200-925,0-1 0,0 1-1,0-1 1,1 1 0,-1 0-1,-3 9 1,6-12-11,1-1 0,-1 0 0,1 1 0,0-1 0,0 0 0,0 1 0,0-1 0,0 1 0,0-1 0,0 0 0,0 1 1,0-1-1,0 0 0,1 1 0,-1-1 0,1 0 0,-1 0 0,1 1 0,-1-1 0,1 0 0,0 0 0,0 0 0,-1 0 0,1 1 0,0-1 0,0-1 0,0 1 0,0 0 0,0 0 0,0 0 0,1 0 0,-1-1 0,0 1 0,2 0 0,5 3 18,1-1 0,-1-1 0,1 1 0,-1-1 0,1-1 0,0 0 1,0 0-1,12-1 0,-20 0-20,53 0-194,0-3-1,0-2 0,0-3 0,-1-1 0,97-32 0,-106 22-1415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3:58.234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52 235 4409,'-44'34'1494,"44"-34"-1473,0 0 1,0 0-1,0 0 1,0 0 0,0 0-1,0 0 1,-1 0 0,1 0-1,0 0 1,0 0-1,0 1 1,0-1 0,-1 0-1,1 0 1,0 0 0,0 0-1,0 0 1,0 0-1,0 0 1,-1 0 0,1 0-1,0 0 1,0 0 0,0 0-1,0-1 1,-1 1-1,1 0 1,0 0 0,0 0-1,0 0 1,0 0 0,0 0-1,-1 0 1,1 0-1,0 0 1,0 0 0,0-1-1,0 1 1,0 0 0,0 0-1,0 0 1,0 0-1,-1-1 1,-1-9 733,4-12 626,23-72 1832,-23 85-3073,1 1 1,1-1-1,-1 1 1,1-1 0,1 1-1,0 1 1,0-1-1,0 1 1,1 0 0,0 0-1,0 0 1,12-9-1,-14 13-113,-1 0 0,1 0 0,0 0 0,1 0 0,-1 1 0,0 0 0,1 0 0,-1 0-1,1 0 1,-1 1 0,1-1 0,0 1 0,0 1 0,0-1 0,-1 1 0,1-1 0,0 1 0,0 1 0,0-1-1,0 1 1,0 0 0,-1 0 0,1 0 0,0 1 0,5 2 0,-1 1 28,0 1 0,-1 0 0,1 0 0,-1 1 0,-1 0-1,1 0 1,-1 1 0,0 0 0,6 11 0,7 13 173,20 43 0,-10-16-41,-11-26-78,1 0 0,47 57 1,-54-76-97,0 0 1,1-1 0,0-1-1,1-1 1,0 0 0,1 0-1,0-2 1,20 10 0,-17-11-101,0 0 1,0-1 0,1-1-1,0-1 1,0-1-1,0-1 1,0 0-1,1-1 1,29-2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3:58.572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414 1 5121,'-20'22'2121,"-27"28"-929,-2-4-280,2 8 88,-2 0-104,2-1-351,2 1-97,10-9-304,4-3-24,13-15-96,4-9-320,3-14-889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3:59.116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332 48 4857,'0'-2'117,"1"1"0,-1 0 0,1 0 0,-1-1-1,0 1 1,1-1 0,-1 1 0,0 0 0,0-1 0,0 1 0,0-1 0,0 1 0,0 0 0,0-1-1,-1 1 1,1-1 0,0 1 0,-1 0 0,1-1 0,-1 1 0,0 0 0,1 0 0,-1-1-1,0 1 1,0 0 0,0 0 0,0 0 0,0 0 0,0 0 0,0 0 0,0 0 0,0 0-1,0 1 1,0-1 0,-1 0 0,1 1 0,0-1 0,-1 0 0,1 1 0,0 0 0,-1-1-1,1 1 1,0 0 0,-1 0 0,1 0 0,-1 0 0,-1 0 0,-4 0 46,1 0 0,-1 1 0,0 0 0,0 1 0,1-1 0,-1 1 0,1 0 0,-12 6 0,1 2 106,-1 1 0,2 0 0,-1 2 1,2 0-1,0 0 0,0 1 1,1 1-1,1 1 0,0 0 1,2 0-1,0 1 0,0 1 1,2 0-1,0 0 0,-8 25 0,16-38-229,-1 0 1,1 0-1,0 1 0,0-1 0,1 0 0,-1 1 0,1-1 0,0 1 0,1-1 0,0 0 0,-1 1 0,2-1 0,-1 0 0,1 0 0,-1 0 0,1 0 0,1 0 0,-1 0 0,1 0 0,3 5 0,-1-4-23,1-1-1,0 1 1,0-1 0,0 0 0,0 0-1,1-1 1,-1 0 0,1 0 0,1 0-1,-1-1 1,0 0 0,1-1 0,9 3-1,1-1-17,0-1 0,0 0 0,1-1 0,-1-2 0,0 0 0,0 0 0,0-2 0,30-6 0,-25 3-364,0-2-1,0-1 0,-1-1 1,0 0-1,-1-2 0,23-15 1,17-15-1838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4:01.967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2275 3160 4673,'-48'11'1555,"0"-3"-1,-1-1 1,-56-1 0,-89-5 566,-212-2-795,333-5-887,-1-2 0,1-4 1,1-3-1,1-3 0,-106-41 0,121 36-251,2-2-1,1-2 1,1-3-1,1-2 1,2-2-1,-76-68 1,42 31-101,43 39-24,2-2 1,1-2-1,-33-41 1,42 41 70,2-1 0,2-1 0,-21-45-1,35 62-88,1-1-1,2 0 1,0 0-1,1-1 1,1 0-1,1 0 0,-1-41 1,5 35-4,2 0 1,2 1-1,0-1 1,2 1 0,1 0-1,1 0 1,1 1-1,2 0 1,0 1-1,2 0 1,1 1-1,1 1 1,31-40-1,33-31 74,129-169 74,-61 85-128,-115 146-62,1 1-1,2 2 0,39-27 0,172-92 45,-28 18 24,-83 40-37,234-139 94,-240 167-55,4 6 0,2 5 0,162-39 0,267-33 107,-432 105-162,165-2 1,135 24 13,292 64 112,-469-37-84,-171-21-68,525 81 104,-239 10-2,-290-72-81,-1 4 1,114 64-1,151 114-34,-258-156 22,-35-22 3,-3 3 0,51 44 0,-76-57 8,0 1 1,-2 0-1,-1 2 0,0 1 1,25 45-1,-21-21 1,-1 0 0,-3 2 1,-2 0-1,-3 1 0,-2 0 0,-2 1 0,-3 1 0,-2 0 0,-1 73 0,-7-84-17,-2 0 0,-2 0 1,-3-1-1,-1 1 0,-1-2 0,-3 1 1,-2-2-1,-1 0 0,-40 68 0,18-47 22,-2-1 0,-4-2 0,-1-2 0,-3-3-1,-63 55 1,55-61-25,-1-2 0,-3-3 0,-1-3 0,-3-2 0,-114 49 0,86-51 33,-1-4 0,-2-5 1,-170 28-1,-507 10 48,-1-65-109,-286-77-70,13-79-4579,822 113 2379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0:22.67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71 62 2401,'12'-47'1318,"-12"46"-1234,1 1 0,-1-1-1,0 1 1,0 0-1,0-1 1,0 1-1,0-1 1,0 1-1,0-1 1,0 1 0,0-1-1,0 1 1,0-1-1,0 1 1,0 0-1,0-1 1,-1 1-1,1-1 1,0 1 0,0 0-1,0-1 1,-1 1-1,1-1 1,0 1-1,-1 0 1,1-1-1,0 1 1,-1 0 0,1-1-1,0 1 1,-1 0-1,1 0 1,0-1-1,-1 1 1,1 0-1,-1 0 1,1 0-1,0 0 1,-1 0 0,1-1-1,-1 1 1,1 0-1,-1 0 1,1 0-1,-1 0 1,1 0-1,-1 0 1,1 0 0,0 0-1,-1 1 1,1-1-1,-1 0 1,1 0-1,-1 0 1,1 0-1,0 1 1,-1-1 0,1 0-1,-1 0 1,1 1-1,0-1 1,-1 0-1,1 1 1,0-1-1,-1 1 1,-2 16 185,0 1 1,0 27-1,1-4-17,-12 114 852,-25 360 1302,45-2-1468,72 46-914,-50-365-1566,-25-159 321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0:23.22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86 6265,'7'-1'255,"-1"1"-1,0-1 1,1 2 0,-1-1-1,0 1 1,1 0-1,-1 0 1,0 0 0,0 1-1,0 0 1,0 0-1,0 1 1,0-1-1,-1 1 1,7 5 0,6 5 88,0 1 0,29 31 0,-43-42-230,59 67 627,-3 3 0,64 101 0,-17-23-395,-100-142-318,-1 0 1,2 0-1,-1-1 1,1 0-1,14 11 1,-21-19-25,0 1 1,0-1-1,-1 1 1,1-1-1,0 0 1,0 0-1,-1 1 0,1-1 1,0 0-1,0 0 1,0 0-1,-1 0 1,1 0-1,0 0 0,0 0 1,0 0-1,-1 0 1,1 0-1,0 0 1,0-1-1,0 1 0,-1 0 1,1 0-1,0-1 1,-1 1-1,1-1 1,0 1-1,0-1 0,-1 1 1,1-1-1,-1 1 1,1-1-1,-1 1 1,1-1-1,-1 0 0,1 1 1,-1-1-1,1 0 1,-1 1-1,1-2 1,11-33 61,-11 30-51,30-123 69,7-26-64,-28 120-45,1 1-1,26-49 1,-17 47-170,2 0 1,2 2 0,30-33-1,4 0-1057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0:25.95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42 238 3945,'-8'-4'4296,"7"4"-4153,-3 10 1294,5 23-1529,-1-27 465,8 73 318,-2-25-18,-1 59 0,-23 63 138,13-140-644,-1-18 26,2-15 23,2-11-18,-4-76 139,0 25-263,5-92-1,4 106-76,2 1-1,2-1 1,18-59-1,-21 89 7,1-1-1,1 1 0,1-1 0,0 2 0,1-1 1,1 1-1,0 0 0,1 1 0,0 0 0,1 1 1,0 0-1,24-19 0,-32 29 0,1-1-1,0 1 1,0 0 0,0 0 0,0 0-1,0 0 1,0 1 0,1-1 0,-1 1-1,0 0 1,6 0 0,-7 1 0,0 0 1,-1 0-1,1 1 1,-1-1-1,1 1 0,-1-1 1,1 1-1,-1 0 1,1 0-1,-1 0 1,0 0-1,1 0 1,-1 1-1,0-1 1,0 1-1,0 0 0,0-1 1,0 1-1,0 0 1,-1 0-1,3 3 1,1 3 8,0 0 1,-1 1 0,1 0 0,-2 0 0,1 0-1,-1 0 1,-1 1 0,1-1 0,0 14-1,1 14 84,-2 42 0,-1-48-34,-1 34 27,4 83 178,-1-120-229,0 0 1,2 0-1,9 30 0,-14-55-37,2 2 4,0 1 1,0-1-1,0 0 1,5 9-1,-7-13-3,1-1 0,-1 1 0,0-1 0,1 1 0,-1-1 0,1 1 0,-1-1-1,1 1 1,-1-1 0,1 0 0,-1 1 0,1-1 0,-1 0 0,1 1 0,0-1-1,-1 0 1,1 0 0,-1 1 0,1-1 0,0 0 0,-1 0 0,1 0 0,0 0-1,-1 0 1,1 0 0,0 0 0,-1 0 0,1 0 0,-1 0 0,1 0 0,0-1-1,-1 1 1,1 0 0,0 0 0,-1-1 0,1 1 0,-1 0 0,1-1 0,-1 1-1,1 0 1,-1-1 0,1 1 0,-1-1 0,1 1 0,-1-1 0,0 1 0,1-1 0,-1 1-1,1-2 1,5-7 5,0-1 1,0 1-1,-1-1 0,0-1 0,-1 1 0,0-1 0,3-14 0,0 3 3,20-65-26,35-97-315,-53 163 260,1-1-1,1 2 0,0-1 0,2 2 1,0-1-1,17-17 0,-27 33 63,1 1 0,0-1-1,0 0 1,0 1 0,0 0 0,8-5 0,-10 8 15,-1-1 0,0 1-1,0-1 1,1 1 0,-1 0 0,0-1 0,1 1 0,-1 0 0,0 0 0,1 0 0,-1 0 0,1 0 0,-1 0 0,0 0 0,1 1 0,-1-1 0,0 0 0,1 1 0,-1-1 0,0 1 0,0-1 0,0 1 0,1 0 0,-1-1-1,0 1 1,0 0 0,0 0 0,0 0 0,0 0 0,0 0 0,0 0 0,1 2 0,4 7 61,1 0 0,-2 1 0,1 0 1,-2 0-1,1 0 0,4 23 0,12 80 189,-15-74-191,3 27-108,-6-35 75,2 0-1,1 0 0,18 53 1,-21-77-141,0 0 1,1 0-1,0 0 1,0-1 0,1 1-1,0-1 1,1 0-1,-1 0 1,1-1 0,0 1-1,1-2 1,0 1 0,0-1-1,0 0 1,0 0-1,1 0 1,0-1 0,11 4-1,27 5-1315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0:26.50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77 4681,'0'-6'3977,"14"-3"-3169,4 0 24,60-13-128,-38 22-88,0 0-207,5 0-89,1-3-136,-6-3-104,3 1-240,-10 0-248,-4-1-577,-8 1-343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0:26.83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0 101 6017,'15'0'2553,"28"3"-985,8-1-696,9-6-135,1 3-57,-1-12-352,0 0-112,-7-5-184,-3-2-176,-10 6-848,-5-8-393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7T02:50:28.12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11 5009,'3'-8'4367,"-2"7"-4341,-1 1-1,1 0 1,-1-1 0,1 1 0,-1 0-1,1 0 1,-1 0 0,1-1-1,0 1 1,-1 0 0,1 0-1,-1 0 1,1 0 0,-1 0-1,1 0 1,0 0 0,-1 0-1,1 0 1,-1 0 0,1 1-1,-1-1 1,1 0 0,-1 0-1,1 0 1,-1 1 0,1-1-1,-1 0 1,1 1 0,-1-1-1,1 0 1,-1 1 0,1-1 0,-1 1-1,0-1 1,1 0 0,-1 2-1,20 32 462,-10-18-381,-2 1 1,0 0-1,-1 1 0,-1-1 1,-1 1-1,0 1 0,3 29 1,2 91 321,9 85-207,-17-200-217,-3-16 3,-5-13 10,4 0-20,0 0 0,1 0 1,0 0-1,0-1 0,0 1 0,1 0 0,0-1 0,0 1 0,0 0 0,0-1 0,1 1 0,2-9 0,-2 11-11,0-4-23,1-1-1,0 0 0,1 1 1,0 0-1,0 0 0,1 0 1,-1 0-1,1 0 0,1 1 1,-1-1-1,1 1 0,9-8 1,-4 5 20,0 0 0,1 1 0,0 0 1,0 1-1,1 0 0,19-8 0,-27 13 19,-1 0 0,1 1 0,0 0 0,0 0 0,0 0-1,1 0 1,-1 0 0,0 1 0,0 0 0,0 0 0,0 0-1,0 0 1,1 0 0,-1 1 0,0 0 0,0 0-1,0 0 1,6 3 0,-6-2 6,-1 1 0,1-1 0,-1 1 0,0 0 0,0 0 1,0 0-1,0 0 0,0 1 0,-1-1 0,1 1 0,-1 0 0,0-1 0,0 1 0,0 0 0,-1 0 0,0 0 0,2 9 1,-1-4-3,-1 0 1,0 1-1,-1-1 0,0 1 1,0-1-1,-1 1 1,-1-1-1,1 0 1,-1 1-1,-1-1 1,0 0-1,0 0 1,-1 0-1,0-1 1,0 0-1,-6 9 1,4-9-19,1 0 1,-1 0 0,-1-1 0,1 1-1,-1-1 1,0-1 0,-1 1-1,0-1 1,0-1 0,0 1-1,0-1 1,-1-1 0,0 0-1,0 0 1,-15 4 0,21-7-46,1-1 0,-1 0 1,1 0-1,0 1 0,-1-1 1,1 0-1,-1-1 0,1 1 1,-1 0-1,1-1 0,-1 0 1,1 1-1,0-1 0,-1 0 0,1 0 1,0 0-1,0-1 0,0 1 1,-3-2-1,2 0-110,0 1 0,1-1 0,-1 0 0,1 0 0,0 0 1,-1-1-1,1 1 0,1 0 0,-1-1 0,0 1 0,-1-7 0,-5-17-662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C726E-18F1-4AA5-9BBA-E31A70B3C323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2EF24-FE33-4323-B2F0-402059B0D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94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3F8A17A3-3DA9-4F69-B1A9-FEFA5A248C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D9B963C-5C4B-4D84-8537-A46DEBF9F66D}" type="slidenum">
              <a:rPr lang="en-US" altLang="en-US" sz="1200">
                <a:latin typeface="Times" panose="02020603050405020304" pitchFamily="18" charset="0"/>
              </a:rPr>
              <a:pPr/>
              <a:t>2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89FDE9EB-46A0-470F-BB5D-C928916DAE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6688FD98-5CDE-4A73-BD76-1E551D6741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392612FF-9A81-4BF2-8F3F-C7ABE9B585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180162A-8AF2-437C-92F2-BCC0A6E9AE6F}" type="slidenum">
              <a:rPr lang="en-US" altLang="en-US" sz="1200">
                <a:latin typeface="Times" panose="02020603050405020304" pitchFamily="18" charset="0"/>
              </a:rPr>
              <a:pPr/>
              <a:t>16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8EEE2085-D947-47D9-8496-CD71FDCD53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272D21B7-B39D-4D82-9B92-27E3C7FA2B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C51396C1-879F-451D-A843-BED4F7B7FA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78615A9-B78C-49B9-A661-45A72B866D92}" type="slidenum">
              <a:rPr lang="en-US" altLang="en-US" sz="1200">
                <a:latin typeface="Times" panose="02020603050405020304" pitchFamily="18" charset="0"/>
              </a:rPr>
              <a:pPr/>
              <a:t>17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04ADB046-CF20-4868-9746-F40A35A00F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896B2DA1-F386-4045-BCDB-37E360150C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16452B65-7EC5-459A-85AB-D1F8936901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46B9544-EB59-4CE9-A6DE-50E3C2E4D904}" type="slidenum">
              <a:rPr lang="en-US" altLang="en-US" sz="1200">
                <a:latin typeface="Times" panose="02020603050405020304" pitchFamily="18" charset="0"/>
              </a:rPr>
              <a:pPr/>
              <a:t>21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81E76F0A-BFAB-4977-B59D-D79296F9DF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D2FB369A-F09D-4E35-A694-9FEB9BC491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90E268B6-D7FD-48E7-B14C-6BF268CEE2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E82441F-E00D-4C26-BF59-A52DF9605C1A}" type="slidenum">
              <a:rPr lang="en-US" altLang="en-US" sz="1200">
                <a:latin typeface="Times" panose="02020603050405020304" pitchFamily="18" charset="0"/>
              </a:rPr>
              <a:pPr/>
              <a:t>22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CC244D41-41C0-496F-A07E-58DE66531F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E9CD8376-BBB5-4A67-95E5-2A61CAB09C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latin typeface="Times" panose="02020603050405020304" pitchFamily="18" charset="0"/>
                <a:ea typeface="ＭＳ Ｐゴシック" panose="020B0600070205080204" pitchFamily="34" charset="-128"/>
              </a:rPr>
              <a:t>For each transition, use </a:t>
            </a:r>
            <a:r>
              <a:rPr lang="el-GR" altLang="en-US">
                <a:latin typeface="Times" panose="02020603050405020304" pitchFamily="18" charset="0"/>
                <a:ea typeface="ＭＳ Ｐゴシック" panose="020B0600070205080204" pitchFamily="34" charset="-128"/>
              </a:rPr>
              <a:t>Δ</a:t>
            </a:r>
            <a:r>
              <a:rPr lang="en-US" altLang="en-US">
                <a:latin typeface="Times" panose="02020603050405020304" pitchFamily="18" charset="0"/>
                <a:ea typeface="ＭＳ Ｐゴシック" panose="020B0600070205080204" pitchFamily="34" charset="-128"/>
              </a:rPr>
              <a:t>E = hc / </a:t>
            </a:r>
            <a:r>
              <a:rPr lang="el-GR" altLang="en-US">
                <a:latin typeface="Times" panose="02020603050405020304" pitchFamily="18" charset="0"/>
                <a:ea typeface="ＭＳ Ｐゴシック" panose="020B0600070205080204" pitchFamily="34" charset="-128"/>
              </a:rPr>
              <a:t>λ</a:t>
            </a:r>
            <a:r>
              <a:rPr lang="en-US" altLang="en-US">
                <a:latin typeface="Times" panose="02020603050405020304" pitchFamily="18" charset="0"/>
                <a:ea typeface="ＭＳ Ｐゴシック" panose="020B0600070205080204" pitchFamily="34" charset="-128"/>
              </a:rPr>
              <a:t> = (–2.178×10</a:t>
            </a:r>
            <a:r>
              <a:rPr lang="en-US" altLang="en-US" baseline="30000">
                <a:latin typeface="Times" panose="02020603050405020304" pitchFamily="18" charset="0"/>
                <a:ea typeface="ＭＳ Ｐゴシック" panose="020B0600070205080204" pitchFamily="34" charset="-128"/>
              </a:rPr>
              <a:t>–18</a:t>
            </a:r>
            <a:r>
              <a:rPr lang="en-US" altLang="en-US">
                <a:latin typeface="Times" panose="02020603050405020304" pitchFamily="18" charset="0"/>
                <a:ea typeface="ＭＳ Ｐゴシック" panose="020B0600070205080204" pitchFamily="34" charset="-128"/>
              </a:rPr>
              <a:t>)[(1/n</a:t>
            </a:r>
            <a:r>
              <a:rPr lang="en-US" altLang="en-US" baseline="-25000">
                <a:latin typeface="Times" panose="02020603050405020304" pitchFamily="18" charset="0"/>
                <a:ea typeface="ＭＳ Ｐゴシック" panose="020B0600070205080204" pitchFamily="34" charset="-128"/>
              </a:rPr>
              <a:t>f</a:t>
            </a:r>
            <a:r>
              <a:rPr lang="en-US" altLang="en-US">
                <a:latin typeface="Times" panose="02020603050405020304" pitchFamily="18" charset="0"/>
                <a:ea typeface="ＭＳ Ｐゴシック" panose="020B0600070205080204" pitchFamily="34" charset="-128"/>
              </a:rPr>
              <a:t>) – (1/n</a:t>
            </a:r>
            <a:r>
              <a:rPr lang="en-US" altLang="en-US" baseline="-25000">
                <a:latin typeface="Times" panose="02020603050405020304" pitchFamily="18" charset="0"/>
                <a:ea typeface="ＭＳ Ｐゴシック" panose="020B0600070205080204" pitchFamily="34" charset="-128"/>
              </a:rPr>
              <a:t>i</a:t>
            </a:r>
            <a:r>
              <a:rPr lang="en-US" altLang="en-US">
                <a:latin typeface="Times" panose="02020603050405020304" pitchFamily="18" charset="0"/>
                <a:ea typeface="ＭＳ Ｐゴシック" panose="020B0600070205080204" pitchFamily="34" charset="-128"/>
              </a:rPr>
              <a:t>)].  Solve for </a:t>
            </a:r>
            <a:r>
              <a:rPr lang="el-GR" altLang="en-US">
                <a:latin typeface="Times" panose="02020603050405020304" pitchFamily="18" charset="0"/>
                <a:ea typeface="ＭＳ Ｐゴシック" panose="020B0600070205080204" pitchFamily="34" charset="-128"/>
              </a:rPr>
              <a:t>λ</a:t>
            </a:r>
            <a:r>
              <a:rPr lang="en-US" altLang="en-US">
                <a:latin typeface="Times" panose="02020603050405020304" pitchFamily="18" charset="0"/>
                <a:ea typeface="ＭＳ Ｐゴシック" panose="020B0600070205080204" pitchFamily="34" charset="-128"/>
              </a:rPr>
              <a:t> in each case.</a:t>
            </a:r>
            <a:endParaRPr lang="el-GR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Times" panose="02020603050405020304" pitchFamily="18" charset="0"/>
                <a:ea typeface="ＭＳ Ｐゴシック" panose="020B0600070205080204" pitchFamily="34" charset="-128"/>
              </a:rPr>
              <a:t>a) blue (</a:t>
            </a:r>
            <a:r>
              <a:rPr lang="el-GR" altLang="en-US">
                <a:latin typeface="Times" panose="02020603050405020304" pitchFamily="18" charset="0"/>
                <a:ea typeface="ＭＳ Ｐゴシック" panose="020B0600070205080204" pitchFamily="34" charset="-128"/>
              </a:rPr>
              <a:t>λ</a:t>
            </a:r>
            <a:r>
              <a:rPr lang="en-US" altLang="en-US">
                <a:latin typeface="Times" panose="02020603050405020304" pitchFamily="18" charset="0"/>
                <a:ea typeface="ＭＳ Ｐゴシック" panose="020B0600070205080204" pitchFamily="34" charset="-128"/>
              </a:rPr>
              <a:t> = 434 nm)</a:t>
            </a:r>
          </a:p>
          <a:p>
            <a:pPr eaLnBrk="1" hangingPunct="1"/>
            <a:r>
              <a:rPr lang="en-US" altLang="en-US">
                <a:latin typeface="Times" panose="02020603050405020304" pitchFamily="18" charset="0"/>
                <a:ea typeface="ＭＳ Ｐゴシック" panose="020B0600070205080204" pitchFamily="34" charset="-128"/>
              </a:rPr>
              <a:t>b) green (</a:t>
            </a:r>
            <a:r>
              <a:rPr lang="el-GR" altLang="en-US">
                <a:latin typeface="Times" panose="02020603050405020304" pitchFamily="18" charset="0"/>
                <a:ea typeface="ＭＳ Ｐゴシック" panose="020B0600070205080204" pitchFamily="34" charset="-128"/>
              </a:rPr>
              <a:t>λ</a:t>
            </a:r>
            <a:r>
              <a:rPr lang="en-US" altLang="en-US">
                <a:latin typeface="Times" panose="02020603050405020304" pitchFamily="18" charset="0"/>
                <a:ea typeface="ＭＳ Ｐゴシック" panose="020B0600070205080204" pitchFamily="34" charset="-128"/>
              </a:rPr>
              <a:t> = 486 nm)</a:t>
            </a:r>
          </a:p>
          <a:p>
            <a:pPr eaLnBrk="1" hangingPunct="1"/>
            <a:r>
              <a:rPr lang="en-US" altLang="en-US">
                <a:latin typeface="Times" panose="02020603050405020304" pitchFamily="18" charset="0"/>
                <a:ea typeface="ＭＳ Ｐゴシック" panose="020B0600070205080204" pitchFamily="34" charset="-128"/>
              </a:rPr>
              <a:t>c) orange/red (</a:t>
            </a:r>
            <a:r>
              <a:rPr lang="el-GR" altLang="en-US">
                <a:latin typeface="Times" panose="02020603050405020304" pitchFamily="18" charset="0"/>
                <a:ea typeface="ＭＳ Ｐゴシック" panose="020B0600070205080204" pitchFamily="34" charset="-128"/>
              </a:rPr>
              <a:t>λ</a:t>
            </a:r>
            <a:r>
              <a:rPr lang="en-US" altLang="en-US">
                <a:latin typeface="Times" panose="02020603050405020304" pitchFamily="18" charset="0"/>
                <a:ea typeface="ＭＳ Ｐゴシック" panose="020B0600070205080204" pitchFamily="34" charset="-128"/>
              </a:rPr>
              <a:t> = 657 nm)</a:t>
            </a:r>
          </a:p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Times" panose="02020603050405020304" pitchFamily="18" charset="0"/>
                <a:ea typeface="ＭＳ Ｐゴシック" panose="020B0600070205080204" pitchFamily="34" charset="-128"/>
              </a:rPr>
              <a:t>The longest wavelength of light is from transition n = 3 to n = 2 (letter c).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531EEACD-2020-41CE-85E5-5231ED95AD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340112-E037-4E8F-9A84-34395AC74ACC}" type="slidenum">
              <a:rPr lang="en-US" altLang="en-US" sz="1200">
                <a:latin typeface="Times" panose="02020603050405020304" pitchFamily="18" charset="0"/>
              </a:rPr>
              <a:pPr/>
              <a:t>23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BF1BE900-384B-4712-9F2E-4E0CB301E9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E85BCA08-ED0E-4519-A196-A7DFDC5E2F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E4F6312D-F5FD-4A1B-B330-D3AC9CB34A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20EA6E2-3089-484E-A9F5-B0B8CE9376BA}" type="slidenum">
              <a:rPr lang="en-US" altLang="en-US" sz="1200">
                <a:latin typeface="Times" panose="02020603050405020304" pitchFamily="18" charset="0"/>
              </a:rPr>
              <a:pPr/>
              <a:t>24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2D521AEC-1DD4-4AD7-A39A-A3427DC842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E01F6D96-A307-48EA-9F64-AB0988F21E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825D8EA4-6241-4F3F-B425-F4184B8F23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45C4C2D-91AE-4A44-9024-F4F94083F8ED}" type="slidenum">
              <a:rPr lang="en-US" altLang="en-US" sz="1200">
                <a:latin typeface="Times" panose="02020603050405020304" pitchFamily="18" charset="0"/>
              </a:rPr>
              <a:pPr/>
              <a:t>3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8E38FBF6-FB8C-46CC-9921-E04A5A4421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07D10194-9DC7-4DB8-9148-04474D18CD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B7E0F6B4-4C71-4556-A649-53F6F9568B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EA76BDD-36E1-4247-9B94-1DFE326B9633}" type="slidenum">
              <a:rPr lang="en-US" altLang="en-US" sz="1200">
                <a:latin typeface="Times" panose="02020603050405020304" pitchFamily="18" charset="0"/>
              </a:rPr>
              <a:pPr/>
              <a:t>4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A31AFE39-4017-4FA2-B79C-080A766739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2BEBC280-2B7B-4CB2-8B5C-60239DC629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7CCA9F87-7C81-41EE-93FD-D4D67056FB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AF178EF-9A3D-4F31-A64C-56E04E121AAF}" type="slidenum">
              <a:rPr lang="en-US" altLang="en-US" sz="1200">
                <a:latin typeface="Times" panose="02020603050405020304" pitchFamily="18" charset="0"/>
              </a:rPr>
              <a:pPr/>
              <a:t>5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C8907335-769B-47D2-A9B1-122211E6A9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97901812-6E20-4FE6-9003-C2A4708D9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ECAAA644-6EA4-41FE-BDCF-3E57567463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14DBFCB-BFCC-4D65-80FE-B2EDEFABC7D7}" type="slidenum">
              <a:rPr lang="en-US" altLang="en-US" sz="1200">
                <a:latin typeface="Times" panose="02020603050405020304" pitchFamily="18" charset="0"/>
              </a:rPr>
              <a:pPr/>
              <a:t>6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40BD7D38-AAB5-4F4C-8C8A-DF15BD86ED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611D108B-6341-4871-828D-E737D7123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113A136E-2AB5-4BD6-A381-D35255ED2D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F61D517-BB3F-4D7F-A5F1-2EC427BBFA94}" type="slidenum">
              <a:rPr lang="en-US" altLang="en-US" sz="1200">
                <a:latin typeface="Times" panose="02020603050405020304" pitchFamily="18" charset="0"/>
              </a:rPr>
              <a:pPr/>
              <a:t>7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CE8B5AFE-77A0-45CD-B51C-6FC79F3567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AF0EE308-9D17-4D07-BAEA-B72C8BAF3C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709CD674-3F95-4C46-816A-490A1DE145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D197D7A-25A9-4620-9997-85F8F709D290}" type="slidenum">
              <a:rPr lang="en-US" altLang="en-US" sz="1200">
                <a:latin typeface="Times" panose="02020603050405020304" pitchFamily="18" charset="0"/>
              </a:rPr>
              <a:pPr/>
              <a:t>10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9BFE8FA1-3050-4248-B4AA-939E51E2F4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7D580608-30A8-419B-B255-59383BE70D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C12DC16A-B0D3-4736-9ADD-D6C74475B3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C0B56CB-8E4F-45AC-AF6A-8D68E8730935}" type="slidenum">
              <a:rPr lang="en-US" altLang="en-US" sz="1200">
                <a:latin typeface="Times" panose="02020603050405020304" pitchFamily="18" charset="0"/>
              </a:rPr>
              <a:pPr/>
              <a:t>11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920D530A-40EE-4B9C-B9EF-F6168F768B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8B07ED81-B4CE-4F28-9DA0-E616C2310F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C6B12433-61C8-4D23-B340-10F397144B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BEC4AFF-AE6C-40C6-8015-F01108440D6B}" type="slidenum">
              <a:rPr lang="en-US" altLang="en-US" sz="1200">
                <a:latin typeface="Times" panose="02020603050405020304" pitchFamily="18" charset="0"/>
              </a:rPr>
              <a:pPr/>
              <a:t>14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BDFF5629-B520-4FC7-BD51-880A16444F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F9FDBF58-2421-4AAF-8D54-67271073E4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5.png"/><Relationship Id="rId21" Type="http://schemas.openxmlformats.org/officeDocument/2006/relationships/image" Target="../media/image17.png"/><Relationship Id="rId42" Type="http://schemas.openxmlformats.org/officeDocument/2006/relationships/customXml" Target="../ink/ink19.xml"/><Relationship Id="rId63" Type="http://schemas.openxmlformats.org/officeDocument/2006/relationships/image" Target="../media/image38.png"/><Relationship Id="rId84" Type="http://schemas.openxmlformats.org/officeDocument/2006/relationships/customXml" Target="../ink/ink40.xml"/><Relationship Id="rId138" Type="http://schemas.openxmlformats.org/officeDocument/2006/relationships/customXml" Target="../ink/ink67.xml"/><Relationship Id="rId159" Type="http://schemas.openxmlformats.org/officeDocument/2006/relationships/image" Target="../media/image86.png"/><Relationship Id="rId170" Type="http://schemas.openxmlformats.org/officeDocument/2006/relationships/customXml" Target="../ink/ink83.xml"/><Relationship Id="rId191" Type="http://schemas.openxmlformats.org/officeDocument/2006/relationships/image" Target="../media/image102.png"/><Relationship Id="rId205" Type="http://schemas.openxmlformats.org/officeDocument/2006/relationships/image" Target="../media/image109.png"/><Relationship Id="rId226" Type="http://schemas.openxmlformats.org/officeDocument/2006/relationships/customXml" Target="../ink/ink111.xml"/><Relationship Id="rId247" Type="http://schemas.openxmlformats.org/officeDocument/2006/relationships/image" Target="../media/image130.png"/><Relationship Id="rId107" Type="http://schemas.openxmlformats.org/officeDocument/2006/relationships/image" Target="../media/image60.png"/><Relationship Id="rId11" Type="http://schemas.openxmlformats.org/officeDocument/2006/relationships/image" Target="../media/image12.png"/><Relationship Id="rId32" Type="http://schemas.openxmlformats.org/officeDocument/2006/relationships/customXml" Target="../ink/ink14.xml"/><Relationship Id="rId53" Type="http://schemas.openxmlformats.org/officeDocument/2006/relationships/image" Target="../media/image33.png"/><Relationship Id="rId74" Type="http://schemas.openxmlformats.org/officeDocument/2006/relationships/customXml" Target="../ink/ink35.xml"/><Relationship Id="rId128" Type="http://schemas.openxmlformats.org/officeDocument/2006/relationships/customXml" Target="../ink/ink62.xml"/><Relationship Id="rId149" Type="http://schemas.openxmlformats.org/officeDocument/2006/relationships/image" Target="../media/image81.png"/><Relationship Id="rId5" Type="http://schemas.openxmlformats.org/officeDocument/2006/relationships/image" Target="../media/image9.wmf"/><Relationship Id="rId95" Type="http://schemas.openxmlformats.org/officeDocument/2006/relationships/image" Target="../media/image54.png"/><Relationship Id="rId160" Type="http://schemas.openxmlformats.org/officeDocument/2006/relationships/customXml" Target="../ink/ink78.xml"/><Relationship Id="rId181" Type="http://schemas.openxmlformats.org/officeDocument/2006/relationships/image" Target="../media/image97.png"/><Relationship Id="rId216" Type="http://schemas.openxmlformats.org/officeDocument/2006/relationships/customXml" Target="../ink/ink106.xml"/><Relationship Id="rId237" Type="http://schemas.openxmlformats.org/officeDocument/2006/relationships/image" Target="../media/image125.png"/><Relationship Id="rId22" Type="http://schemas.openxmlformats.org/officeDocument/2006/relationships/customXml" Target="../ink/ink9.xml"/><Relationship Id="rId43" Type="http://schemas.openxmlformats.org/officeDocument/2006/relationships/image" Target="../media/image28.png"/><Relationship Id="rId64" Type="http://schemas.openxmlformats.org/officeDocument/2006/relationships/customXml" Target="../ink/ink30.xml"/><Relationship Id="rId118" Type="http://schemas.openxmlformats.org/officeDocument/2006/relationships/customXml" Target="../ink/ink57.xml"/><Relationship Id="rId139" Type="http://schemas.openxmlformats.org/officeDocument/2006/relationships/image" Target="../media/image76.png"/><Relationship Id="rId85" Type="http://schemas.openxmlformats.org/officeDocument/2006/relationships/image" Target="../media/image49.png"/><Relationship Id="rId150" Type="http://schemas.openxmlformats.org/officeDocument/2006/relationships/customXml" Target="../ink/ink73.xml"/><Relationship Id="rId171" Type="http://schemas.openxmlformats.org/officeDocument/2006/relationships/image" Target="../media/image92.png"/><Relationship Id="rId192" Type="http://schemas.openxmlformats.org/officeDocument/2006/relationships/customXml" Target="../ink/ink94.xml"/><Relationship Id="rId206" Type="http://schemas.openxmlformats.org/officeDocument/2006/relationships/customXml" Target="../ink/ink101.xml"/><Relationship Id="rId227" Type="http://schemas.openxmlformats.org/officeDocument/2006/relationships/image" Target="../media/image120.png"/><Relationship Id="rId248" Type="http://schemas.openxmlformats.org/officeDocument/2006/relationships/customXml" Target="../ink/ink122.xml"/><Relationship Id="rId12" Type="http://schemas.openxmlformats.org/officeDocument/2006/relationships/customXml" Target="../ink/ink4.xml"/><Relationship Id="rId33" Type="http://schemas.openxmlformats.org/officeDocument/2006/relationships/image" Target="../media/image23.png"/><Relationship Id="rId108" Type="http://schemas.openxmlformats.org/officeDocument/2006/relationships/customXml" Target="../ink/ink52.xml"/><Relationship Id="rId129" Type="http://schemas.openxmlformats.org/officeDocument/2006/relationships/image" Target="../media/image71.png"/><Relationship Id="rId54" Type="http://schemas.openxmlformats.org/officeDocument/2006/relationships/customXml" Target="../ink/ink25.xml"/><Relationship Id="rId75" Type="http://schemas.openxmlformats.org/officeDocument/2006/relationships/image" Target="../media/image44.png"/><Relationship Id="rId96" Type="http://schemas.openxmlformats.org/officeDocument/2006/relationships/customXml" Target="../ink/ink46.xml"/><Relationship Id="rId140" Type="http://schemas.openxmlformats.org/officeDocument/2006/relationships/customXml" Target="../ink/ink68.xml"/><Relationship Id="rId161" Type="http://schemas.openxmlformats.org/officeDocument/2006/relationships/image" Target="../media/image87.png"/><Relationship Id="rId182" Type="http://schemas.openxmlformats.org/officeDocument/2006/relationships/customXml" Target="../ink/ink89.xml"/><Relationship Id="rId217" Type="http://schemas.openxmlformats.org/officeDocument/2006/relationships/image" Target="../media/image115.png"/><Relationship Id="rId6" Type="http://schemas.openxmlformats.org/officeDocument/2006/relationships/customXml" Target="../ink/ink1.xml"/><Relationship Id="rId238" Type="http://schemas.openxmlformats.org/officeDocument/2006/relationships/customXml" Target="../ink/ink117.xml"/><Relationship Id="rId23" Type="http://schemas.openxmlformats.org/officeDocument/2006/relationships/image" Target="../media/image18.png"/><Relationship Id="rId119" Type="http://schemas.openxmlformats.org/officeDocument/2006/relationships/image" Target="../media/image66.png"/><Relationship Id="rId44" Type="http://schemas.openxmlformats.org/officeDocument/2006/relationships/customXml" Target="../ink/ink20.xml"/><Relationship Id="rId65" Type="http://schemas.openxmlformats.org/officeDocument/2006/relationships/image" Target="../media/image39.png"/><Relationship Id="rId86" Type="http://schemas.openxmlformats.org/officeDocument/2006/relationships/customXml" Target="../ink/ink41.xml"/><Relationship Id="rId130" Type="http://schemas.openxmlformats.org/officeDocument/2006/relationships/customXml" Target="../ink/ink63.xml"/><Relationship Id="rId151" Type="http://schemas.openxmlformats.org/officeDocument/2006/relationships/image" Target="../media/image82.png"/><Relationship Id="rId172" Type="http://schemas.openxmlformats.org/officeDocument/2006/relationships/customXml" Target="../ink/ink84.xml"/><Relationship Id="rId193" Type="http://schemas.openxmlformats.org/officeDocument/2006/relationships/image" Target="../media/image103.png"/><Relationship Id="rId207" Type="http://schemas.openxmlformats.org/officeDocument/2006/relationships/image" Target="../media/image110.png"/><Relationship Id="rId228" Type="http://schemas.openxmlformats.org/officeDocument/2006/relationships/customXml" Target="../ink/ink112.xml"/><Relationship Id="rId249" Type="http://schemas.openxmlformats.org/officeDocument/2006/relationships/image" Target="../media/image131.png"/><Relationship Id="rId13" Type="http://schemas.openxmlformats.org/officeDocument/2006/relationships/image" Target="../media/image13.png"/><Relationship Id="rId109" Type="http://schemas.openxmlformats.org/officeDocument/2006/relationships/image" Target="../media/image61.png"/><Relationship Id="rId34" Type="http://schemas.openxmlformats.org/officeDocument/2006/relationships/customXml" Target="../ink/ink15.xml"/><Relationship Id="rId55" Type="http://schemas.openxmlformats.org/officeDocument/2006/relationships/image" Target="../media/image34.png"/><Relationship Id="rId76" Type="http://schemas.openxmlformats.org/officeDocument/2006/relationships/customXml" Target="../ink/ink36.xml"/><Relationship Id="rId97" Type="http://schemas.openxmlformats.org/officeDocument/2006/relationships/image" Target="../media/image55.png"/><Relationship Id="rId120" Type="http://schemas.openxmlformats.org/officeDocument/2006/relationships/customXml" Target="../ink/ink58.xml"/><Relationship Id="rId141" Type="http://schemas.openxmlformats.org/officeDocument/2006/relationships/image" Target="../media/image77.png"/><Relationship Id="rId7" Type="http://schemas.openxmlformats.org/officeDocument/2006/relationships/image" Target="../media/image10.png"/><Relationship Id="rId162" Type="http://schemas.openxmlformats.org/officeDocument/2006/relationships/customXml" Target="../ink/ink79.xml"/><Relationship Id="rId183" Type="http://schemas.openxmlformats.org/officeDocument/2006/relationships/image" Target="../media/image98.png"/><Relationship Id="rId218" Type="http://schemas.openxmlformats.org/officeDocument/2006/relationships/customXml" Target="../ink/ink107.xml"/><Relationship Id="rId239" Type="http://schemas.openxmlformats.org/officeDocument/2006/relationships/image" Target="../media/image126.png"/><Relationship Id="rId250" Type="http://schemas.openxmlformats.org/officeDocument/2006/relationships/customXml" Target="../ink/ink123.xml"/><Relationship Id="rId24" Type="http://schemas.openxmlformats.org/officeDocument/2006/relationships/customXml" Target="../ink/ink10.xml"/><Relationship Id="rId45" Type="http://schemas.openxmlformats.org/officeDocument/2006/relationships/image" Target="../media/image29.png"/><Relationship Id="rId66" Type="http://schemas.openxmlformats.org/officeDocument/2006/relationships/customXml" Target="../ink/ink31.xml"/><Relationship Id="rId87" Type="http://schemas.openxmlformats.org/officeDocument/2006/relationships/image" Target="../media/image50.png"/><Relationship Id="rId110" Type="http://schemas.openxmlformats.org/officeDocument/2006/relationships/customXml" Target="../ink/ink53.xml"/><Relationship Id="rId131" Type="http://schemas.openxmlformats.org/officeDocument/2006/relationships/image" Target="../media/image72.png"/><Relationship Id="rId152" Type="http://schemas.openxmlformats.org/officeDocument/2006/relationships/customXml" Target="../ink/ink74.xml"/><Relationship Id="rId173" Type="http://schemas.openxmlformats.org/officeDocument/2006/relationships/image" Target="../media/image93.png"/><Relationship Id="rId194" Type="http://schemas.openxmlformats.org/officeDocument/2006/relationships/customXml" Target="../ink/ink95.xml"/><Relationship Id="rId208" Type="http://schemas.openxmlformats.org/officeDocument/2006/relationships/customXml" Target="../ink/ink102.xml"/><Relationship Id="rId229" Type="http://schemas.openxmlformats.org/officeDocument/2006/relationships/image" Target="../media/image121.png"/><Relationship Id="rId240" Type="http://schemas.openxmlformats.org/officeDocument/2006/relationships/customXml" Target="../ink/ink118.xml"/><Relationship Id="rId14" Type="http://schemas.openxmlformats.org/officeDocument/2006/relationships/customXml" Target="../ink/ink5.xml"/><Relationship Id="rId35" Type="http://schemas.openxmlformats.org/officeDocument/2006/relationships/image" Target="../media/image24.png"/><Relationship Id="rId56" Type="http://schemas.openxmlformats.org/officeDocument/2006/relationships/customXml" Target="../ink/ink26.xml"/><Relationship Id="rId77" Type="http://schemas.openxmlformats.org/officeDocument/2006/relationships/image" Target="../media/image45.png"/><Relationship Id="rId100" Type="http://schemas.openxmlformats.org/officeDocument/2006/relationships/customXml" Target="../ink/ink48.xml"/><Relationship Id="rId8" Type="http://schemas.openxmlformats.org/officeDocument/2006/relationships/customXml" Target="../ink/ink2.xml"/><Relationship Id="rId98" Type="http://schemas.openxmlformats.org/officeDocument/2006/relationships/customXml" Target="../ink/ink47.xml"/><Relationship Id="rId121" Type="http://schemas.openxmlformats.org/officeDocument/2006/relationships/image" Target="../media/image67.png"/><Relationship Id="rId142" Type="http://schemas.openxmlformats.org/officeDocument/2006/relationships/customXml" Target="../ink/ink69.xml"/><Relationship Id="rId163" Type="http://schemas.openxmlformats.org/officeDocument/2006/relationships/image" Target="../media/image88.png"/><Relationship Id="rId184" Type="http://schemas.openxmlformats.org/officeDocument/2006/relationships/customXml" Target="../ink/ink90.xml"/><Relationship Id="rId219" Type="http://schemas.openxmlformats.org/officeDocument/2006/relationships/image" Target="../media/image116.png"/><Relationship Id="rId230" Type="http://schemas.openxmlformats.org/officeDocument/2006/relationships/customXml" Target="../ink/ink113.xml"/><Relationship Id="rId251" Type="http://schemas.openxmlformats.org/officeDocument/2006/relationships/image" Target="../media/image132.png"/><Relationship Id="rId25" Type="http://schemas.openxmlformats.org/officeDocument/2006/relationships/image" Target="../media/image19.png"/><Relationship Id="rId46" Type="http://schemas.openxmlformats.org/officeDocument/2006/relationships/customXml" Target="../ink/ink21.xml"/><Relationship Id="rId67" Type="http://schemas.openxmlformats.org/officeDocument/2006/relationships/image" Target="../media/image40.png"/><Relationship Id="rId88" Type="http://schemas.openxmlformats.org/officeDocument/2006/relationships/customXml" Target="../ink/ink42.xml"/><Relationship Id="rId111" Type="http://schemas.openxmlformats.org/officeDocument/2006/relationships/image" Target="../media/image62.png"/><Relationship Id="rId132" Type="http://schemas.openxmlformats.org/officeDocument/2006/relationships/customXml" Target="../ink/ink64.xml"/><Relationship Id="rId153" Type="http://schemas.openxmlformats.org/officeDocument/2006/relationships/image" Target="../media/image83.png"/><Relationship Id="rId174" Type="http://schemas.openxmlformats.org/officeDocument/2006/relationships/customXml" Target="../ink/ink85.xml"/><Relationship Id="rId195" Type="http://schemas.openxmlformats.org/officeDocument/2006/relationships/image" Target="../media/image104.png"/><Relationship Id="rId209" Type="http://schemas.openxmlformats.org/officeDocument/2006/relationships/image" Target="../media/image111.png"/><Relationship Id="rId220" Type="http://schemas.openxmlformats.org/officeDocument/2006/relationships/customXml" Target="../ink/ink108.xml"/><Relationship Id="rId241" Type="http://schemas.openxmlformats.org/officeDocument/2006/relationships/image" Target="../media/image127.png"/><Relationship Id="rId15" Type="http://schemas.openxmlformats.org/officeDocument/2006/relationships/image" Target="../media/image14.png"/><Relationship Id="rId36" Type="http://schemas.openxmlformats.org/officeDocument/2006/relationships/customXml" Target="../ink/ink16.xml"/><Relationship Id="rId57" Type="http://schemas.openxmlformats.org/officeDocument/2006/relationships/image" Target="../media/image35.png"/><Relationship Id="rId78" Type="http://schemas.openxmlformats.org/officeDocument/2006/relationships/customXml" Target="../ink/ink37.xml"/><Relationship Id="rId99" Type="http://schemas.openxmlformats.org/officeDocument/2006/relationships/image" Target="../media/image56.png"/><Relationship Id="rId101" Type="http://schemas.openxmlformats.org/officeDocument/2006/relationships/image" Target="../media/image57.png"/><Relationship Id="rId122" Type="http://schemas.openxmlformats.org/officeDocument/2006/relationships/customXml" Target="../ink/ink59.xml"/><Relationship Id="rId143" Type="http://schemas.openxmlformats.org/officeDocument/2006/relationships/image" Target="../media/image78.png"/><Relationship Id="rId164" Type="http://schemas.openxmlformats.org/officeDocument/2006/relationships/customXml" Target="../ink/ink80.xml"/><Relationship Id="rId185" Type="http://schemas.openxmlformats.org/officeDocument/2006/relationships/image" Target="../media/image99.png"/><Relationship Id="rId9" Type="http://schemas.openxmlformats.org/officeDocument/2006/relationships/image" Target="../media/image11.png"/><Relationship Id="rId210" Type="http://schemas.openxmlformats.org/officeDocument/2006/relationships/customXml" Target="../ink/ink103.xml"/><Relationship Id="rId26" Type="http://schemas.openxmlformats.org/officeDocument/2006/relationships/customXml" Target="../ink/ink11.xml"/><Relationship Id="rId231" Type="http://schemas.openxmlformats.org/officeDocument/2006/relationships/image" Target="../media/image122.png"/><Relationship Id="rId252" Type="http://schemas.openxmlformats.org/officeDocument/2006/relationships/customXml" Target="../ink/ink124.xml"/><Relationship Id="rId47" Type="http://schemas.openxmlformats.org/officeDocument/2006/relationships/image" Target="../media/image30.png"/><Relationship Id="rId68" Type="http://schemas.openxmlformats.org/officeDocument/2006/relationships/customXml" Target="../ink/ink32.xml"/><Relationship Id="rId89" Type="http://schemas.openxmlformats.org/officeDocument/2006/relationships/image" Target="../media/image51.png"/><Relationship Id="rId112" Type="http://schemas.openxmlformats.org/officeDocument/2006/relationships/customXml" Target="../ink/ink54.xml"/><Relationship Id="rId133" Type="http://schemas.openxmlformats.org/officeDocument/2006/relationships/image" Target="../media/image73.png"/><Relationship Id="rId154" Type="http://schemas.openxmlformats.org/officeDocument/2006/relationships/customXml" Target="../ink/ink75.xml"/><Relationship Id="rId175" Type="http://schemas.openxmlformats.org/officeDocument/2006/relationships/image" Target="../media/image94.png"/><Relationship Id="rId196" Type="http://schemas.openxmlformats.org/officeDocument/2006/relationships/customXml" Target="../ink/ink96.xml"/><Relationship Id="rId200" Type="http://schemas.openxmlformats.org/officeDocument/2006/relationships/customXml" Target="../ink/ink98.xml"/><Relationship Id="rId16" Type="http://schemas.openxmlformats.org/officeDocument/2006/relationships/customXml" Target="../ink/ink6.xml"/><Relationship Id="rId221" Type="http://schemas.openxmlformats.org/officeDocument/2006/relationships/image" Target="../media/image117.png"/><Relationship Id="rId242" Type="http://schemas.openxmlformats.org/officeDocument/2006/relationships/customXml" Target="../ink/ink119.xml"/><Relationship Id="rId37" Type="http://schemas.openxmlformats.org/officeDocument/2006/relationships/image" Target="../media/image25.png"/><Relationship Id="rId58" Type="http://schemas.openxmlformats.org/officeDocument/2006/relationships/customXml" Target="../ink/ink27.xml"/><Relationship Id="rId79" Type="http://schemas.openxmlformats.org/officeDocument/2006/relationships/image" Target="../media/image46.png"/><Relationship Id="rId102" Type="http://schemas.openxmlformats.org/officeDocument/2006/relationships/customXml" Target="../ink/ink49.xml"/><Relationship Id="rId123" Type="http://schemas.openxmlformats.org/officeDocument/2006/relationships/image" Target="../media/image68.png"/><Relationship Id="rId144" Type="http://schemas.openxmlformats.org/officeDocument/2006/relationships/customXml" Target="../ink/ink70.xml"/><Relationship Id="rId90" Type="http://schemas.openxmlformats.org/officeDocument/2006/relationships/customXml" Target="../ink/ink43.xml"/><Relationship Id="rId165" Type="http://schemas.openxmlformats.org/officeDocument/2006/relationships/image" Target="../media/image89.png"/><Relationship Id="rId186" Type="http://schemas.openxmlformats.org/officeDocument/2006/relationships/customXml" Target="../ink/ink91.xml"/><Relationship Id="rId211" Type="http://schemas.openxmlformats.org/officeDocument/2006/relationships/image" Target="../media/image112.png"/><Relationship Id="rId232" Type="http://schemas.openxmlformats.org/officeDocument/2006/relationships/customXml" Target="../ink/ink114.xml"/><Relationship Id="rId253" Type="http://schemas.openxmlformats.org/officeDocument/2006/relationships/image" Target="../media/image133.png"/><Relationship Id="rId27" Type="http://schemas.openxmlformats.org/officeDocument/2006/relationships/image" Target="../media/image20.png"/><Relationship Id="rId48" Type="http://schemas.openxmlformats.org/officeDocument/2006/relationships/customXml" Target="../ink/ink22.xml"/><Relationship Id="rId69" Type="http://schemas.openxmlformats.org/officeDocument/2006/relationships/image" Target="../media/image41.png"/><Relationship Id="rId113" Type="http://schemas.openxmlformats.org/officeDocument/2006/relationships/image" Target="../media/image63.png"/><Relationship Id="rId134" Type="http://schemas.openxmlformats.org/officeDocument/2006/relationships/customXml" Target="../ink/ink65.xml"/><Relationship Id="rId80" Type="http://schemas.openxmlformats.org/officeDocument/2006/relationships/customXml" Target="../ink/ink38.xml"/><Relationship Id="rId155" Type="http://schemas.openxmlformats.org/officeDocument/2006/relationships/image" Target="../media/image84.png"/><Relationship Id="rId176" Type="http://schemas.openxmlformats.org/officeDocument/2006/relationships/customXml" Target="../ink/ink86.xml"/><Relationship Id="rId197" Type="http://schemas.openxmlformats.org/officeDocument/2006/relationships/image" Target="../media/image105.png"/><Relationship Id="rId201" Type="http://schemas.openxmlformats.org/officeDocument/2006/relationships/image" Target="../media/image107.png"/><Relationship Id="rId222" Type="http://schemas.openxmlformats.org/officeDocument/2006/relationships/customXml" Target="../ink/ink109.xml"/><Relationship Id="rId243" Type="http://schemas.openxmlformats.org/officeDocument/2006/relationships/image" Target="../media/image128.png"/><Relationship Id="rId17" Type="http://schemas.openxmlformats.org/officeDocument/2006/relationships/image" Target="../media/image15.png"/><Relationship Id="rId38" Type="http://schemas.openxmlformats.org/officeDocument/2006/relationships/customXml" Target="../ink/ink17.xml"/><Relationship Id="rId59" Type="http://schemas.openxmlformats.org/officeDocument/2006/relationships/image" Target="../media/image36.png"/><Relationship Id="rId103" Type="http://schemas.openxmlformats.org/officeDocument/2006/relationships/image" Target="../media/image58.png"/><Relationship Id="rId124" Type="http://schemas.openxmlformats.org/officeDocument/2006/relationships/customXml" Target="../ink/ink60.xml"/><Relationship Id="rId70" Type="http://schemas.openxmlformats.org/officeDocument/2006/relationships/customXml" Target="../ink/ink33.xml"/><Relationship Id="rId91" Type="http://schemas.openxmlformats.org/officeDocument/2006/relationships/image" Target="../media/image52.png"/><Relationship Id="rId145" Type="http://schemas.openxmlformats.org/officeDocument/2006/relationships/image" Target="../media/image79.png"/><Relationship Id="rId166" Type="http://schemas.openxmlformats.org/officeDocument/2006/relationships/customXml" Target="../ink/ink81.xml"/><Relationship Id="rId187" Type="http://schemas.openxmlformats.org/officeDocument/2006/relationships/image" Target="../media/image100.png"/><Relationship Id="rId1" Type="http://schemas.openxmlformats.org/officeDocument/2006/relationships/vmlDrawing" Target="../drawings/vmlDrawing3.vml"/><Relationship Id="rId212" Type="http://schemas.openxmlformats.org/officeDocument/2006/relationships/customXml" Target="../ink/ink104.xml"/><Relationship Id="rId233" Type="http://schemas.openxmlformats.org/officeDocument/2006/relationships/image" Target="../media/image123.png"/><Relationship Id="rId28" Type="http://schemas.openxmlformats.org/officeDocument/2006/relationships/customXml" Target="../ink/ink12.xml"/><Relationship Id="rId49" Type="http://schemas.openxmlformats.org/officeDocument/2006/relationships/image" Target="../media/image31.png"/><Relationship Id="rId114" Type="http://schemas.openxmlformats.org/officeDocument/2006/relationships/customXml" Target="../ink/ink55.xml"/><Relationship Id="rId60" Type="http://schemas.openxmlformats.org/officeDocument/2006/relationships/customXml" Target="../ink/ink28.xml"/><Relationship Id="rId81" Type="http://schemas.openxmlformats.org/officeDocument/2006/relationships/image" Target="../media/image47.png"/><Relationship Id="rId135" Type="http://schemas.openxmlformats.org/officeDocument/2006/relationships/image" Target="../media/image74.png"/><Relationship Id="rId156" Type="http://schemas.openxmlformats.org/officeDocument/2006/relationships/customXml" Target="../ink/ink76.xml"/><Relationship Id="rId177" Type="http://schemas.openxmlformats.org/officeDocument/2006/relationships/image" Target="../media/image95.png"/><Relationship Id="rId198" Type="http://schemas.openxmlformats.org/officeDocument/2006/relationships/customXml" Target="../ink/ink97.xml"/><Relationship Id="rId202" Type="http://schemas.openxmlformats.org/officeDocument/2006/relationships/customXml" Target="../ink/ink99.xml"/><Relationship Id="rId223" Type="http://schemas.openxmlformats.org/officeDocument/2006/relationships/image" Target="../media/image118.png"/><Relationship Id="rId244" Type="http://schemas.openxmlformats.org/officeDocument/2006/relationships/customXml" Target="../ink/ink120.xml"/><Relationship Id="rId18" Type="http://schemas.openxmlformats.org/officeDocument/2006/relationships/customXml" Target="../ink/ink7.xml"/><Relationship Id="rId39" Type="http://schemas.openxmlformats.org/officeDocument/2006/relationships/image" Target="../media/image26.png"/><Relationship Id="rId50" Type="http://schemas.openxmlformats.org/officeDocument/2006/relationships/customXml" Target="../ink/ink23.xml"/><Relationship Id="rId104" Type="http://schemas.openxmlformats.org/officeDocument/2006/relationships/customXml" Target="../ink/ink50.xml"/><Relationship Id="rId125" Type="http://schemas.openxmlformats.org/officeDocument/2006/relationships/image" Target="../media/image69.png"/><Relationship Id="rId146" Type="http://schemas.openxmlformats.org/officeDocument/2006/relationships/customXml" Target="../ink/ink71.xml"/><Relationship Id="rId167" Type="http://schemas.openxmlformats.org/officeDocument/2006/relationships/image" Target="../media/image90.png"/><Relationship Id="rId188" Type="http://schemas.openxmlformats.org/officeDocument/2006/relationships/customXml" Target="../ink/ink92.xml"/><Relationship Id="rId71" Type="http://schemas.openxmlformats.org/officeDocument/2006/relationships/image" Target="../media/image42.png"/><Relationship Id="rId92" Type="http://schemas.openxmlformats.org/officeDocument/2006/relationships/customXml" Target="../ink/ink44.xml"/><Relationship Id="rId213" Type="http://schemas.openxmlformats.org/officeDocument/2006/relationships/image" Target="../media/image113.png"/><Relationship Id="rId234" Type="http://schemas.openxmlformats.org/officeDocument/2006/relationships/customXml" Target="../ink/ink115.xml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1.png"/><Relationship Id="rId40" Type="http://schemas.openxmlformats.org/officeDocument/2006/relationships/customXml" Target="../ink/ink18.xml"/><Relationship Id="rId115" Type="http://schemas.openxmlformats.org/officeDocument/2006/relationships/image" Target="../media/image64.png"/><Relationship Id="rId136" Type="http://schemas.openxmlformats.org/officeDocument/2006/relationships/customXml" Target="../ink/ink66.xml"/><Relationship Id="rId157" Type="http://schemas.openxmlformats.org/officeDocument/2006/relationships/image" Target="../media/image85.png"/><Relationship Id="rId178" Type="http://schemas.openxmlformats.org/officeDocument/2006/relationships/customXml" Target="../ink/ink87.xml"/><Relationship Id="rId61" Type="http://schemas.openxmlformats.org/officeDocument/2006/relationships/image" Target="../media/image37.png"/><Relationship Id="rId82" Type="http://schemas.openxmlformats.org/officeDocument/2006/relationships/customXml" Target="../ink/ink39.xml"/><Relationship Id="rId199" Type="http://schemas.openxmlformats.org/officeDocument/2006/relationships/image" Target="../media/image106.png"/><Relationship Id="rId203" Type="http://schemas.openxmlformats.org/officeDocument/2006/relationships/image" Target="../media/image108.png"/><Relationship Id="rId19" Type="http://schemas.openxmlformats.org/officeDocument/2006/relationships/image" Target="../media/image16.png"/><Relationship Id="rId224" Type="http://schemas.openxmlformats.org/officeDocument/2006/relationships/customXml" Target="../ink/ink110.xml"/><Relationship Id="rId245" Type="http://schemas.openxmlformats.org/officeDocument/2006/relationships/image" Target="../media/image129.png"/><Relationship Id="rId30" Type="http://schemas.openxmlformats.org/officeDocument/2006/relationships/customXml" Target="../ink/ink13.xml"/><Relationship Id="rId105" Type="http://schemas.openxmlformats.org/officeDocument/2006/relationships/image" Target="../media/image59.png"/><Relationship Id="rId126" Type="http://schemas.openxmlformats.org/officeDocument/2006/relationships/customXml" Target="../ink/ink61.xml"/><Relationship Id="rId147" Type="http://schemas.openxmlformats.org/officeDocument/2006/relationships/image" Target="../media/image80.png"/><Relationship Id="rId168" Type="http://schemas.openxmlformats.org/officeDocument/2006/relationships/customXml" Target="../ink/ink82.xml"/><Relationship Id="rId51" Type="http://schemas.openxmlformats.org/officeDocument/2006/relationships/image" Target="../media/image32.png"/><Relationship Id="rId72" Type="http://schemas.openxmlformats.org/officeDocument/2006/relationships/customXml" Target="../ink/ink34.xml"/><Relationship Id="rId93" Type="http://schemas.openxmlformats.org/officeDocument/2006/relationships/image" Target="../media/image53.png"/><Relationship Id="rId189" Type="http://schemas.openxmlformats.org/officeDocument/2006/relationships/image" Target="../media/image101.png"/><Relationship Id="rId3" Type="http://schemas.openxmlformats.org/officeDocument/2006/relationships/notesSlide" Target="../notesSlides/notesSlide7.xml"/><Relationship Id="rId214" Type="http://schemas.openxmlformats.org/officeDocument/2006/relationships/customXml" Target="../ink/ink105.xml"/><Relationship Id="rId235" Type="http://schemas.openxmlformats.org/officeDocument/2006/relationships/image" Target="../media/image124.png"/><Relationship Id="rId116" Type="http://schemas.openxmlformats.org/officeDocument/2006/relationships/customXml" Target="../ink/ink56.xml"/><Relationship Id="rId137" Type="http://schemas.openxmlformats.org/officeDocument/2006/relationships/image" Target="../media/image75.png"/><Relationship Id="rId158" Type="http://schemas.openxmlformats.org/officeDocument/2006/relationships/customXml" Target="../ink/ink77.xml"/><Relationship Id="rId20" Type="http://schemas.openxmlformats.org/officeDocument/2006/relationships/customXml" Target="../ink/ink8.xml"/><Relationship Id="rId41" Type="http://schemas.openxmlformats.org/officeDocument/2006/relationships/image" Target="../media/image27.png"/><Relationship Id="rId62" Type="http://schemas.openxmlformats.org/officeDocument/2006/relationships/customXml" Target="../ink/ink29.xml"/><Relationship Id="rId83" Type="http://schemas.openxmlformats.org/officeDocument/2006/relationships/image" Target="../media/image48.png"/><Relationship Id="rId179" Type="http://schemas.openxmlformats.org/officeDocument/2006/relationships/image" Target="../media/image96.png"/><Relationship Id="rId190" Type="http://schemas.openxmlformats.org/officeDocument/2006/relationships/customXml" Target="../ink/ink93.xml"/><Relationship Id="rId204" Type="http://schemas.openxmlformats.org/officeDocument/2006/relationships/customXml" Target="../ink/ink100.xml"/><Relationship Id="rId225" Type="http://schemas.openxmlformats.org/officeDocument/2006/relationships/image" Target="../media/image119.png"/><Relationship Id="rId246" Type="http://schemas.openxmlformats.org/officeDocument/2006/relationships/customXml" Target="../ink/ink121.xml"/><Relationship Id="rId106" Type="http://schemas.openxmlformats.org/officeDocument/2006/relationships/customXml" Target="../ink/ink51.xml"/><Relationship Id="rId127" Type="http://schemas.openxmlformats.org/officeDocument/2006/relationships/image" Target="../media/image70.png"/><Relationship Id="rId10" Type="http://schemas.openxmlformats.org/officeDocument/2006/relationships/customXml" Target="../ink/ink3.xml"/><Relationship Id="rId31" Type="http://schemas.openxmlformats.org/officeDocument/2006/relationships/image" Target="../media/image22.png"/><Relationship Id="rId52" Type="http://schemas.openxmlformats.org/officeDocument/2006/relationships/customXml" Target="../ink/ink24.xml"/><Relationship Id="rId73" Type="http://schemas.openxmlformats.org/officeDocument/2006/relationships/image" Target="../media/image43.png"/><Relationship Id="rId94" Type="http://schemas.openxmlformats.org/officeDocument/2006/relationships/customXml" Target="../ink/ink45.xml"/><Relationship Id="rId148" Type="http://schemas.openxmlformats.org/officeDocument/2006/relationships/customXml" Target="../ink/ink72.xml"/><Relationship Id="rId169" Type="http://schemas.openxmlformats.org/officeDocument/2006/relationships/image" Target="../media/image91.png"/><Relationship Id="rId4" Type="http://schemas.openxmlformats.org/officeDocument/2006/relationships/oleObject" Target="../embeddings/oleObject5.bin"/><Relationship Id="rId180" Type="http://schemas.openxmlformats.org/officeDocument/2006/relationships/customXml" Target="../ink/ink88.xml"/><Relationship Id="rId215" Type="http://schemas.openxmlformats.org/officeDocument/2006/relationships/image" Target="../media/image114.png"/><Relationship Id="rId236" Type="http://schemas.openxmlformats.org/officeDocument/2006/relationships/customXml" Target="../ink/ink116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0.xml"/><Relationship Id="rId18" Type="http://schemas.openxmlformats.org/officeDocument/2006/relationships/image" Target="../media/image141.png"/><Relationship Id="rId26" Type="http://schemas.openxmlformats.org/officeDocument/2006/relationships/image" Target="../media/image145.png"/><Relationship Id="rId39" Type="http://schemas.openxmlformats.org/officeDocument/2006/relationships/customXml" Target="../ink/ink143.xml"/><Relationship Id="rId21" Type="http://schemas.openxmlformats.org/officeDocument/2006/relationships/customXml" Target="../ink/ink134.xml"/><Relationship Id="rId34" Type="http://schemas.openxmlformats.org/officeDocument/2006/relationships/image" Target="../media/image149.png"/><Relationship Id="rId42" Type="http://schemas.openxmlformats.org/officeDocument/2006/relationships/image" Target="../media/image153.png"/><Relationship Id="rId7" Type="http://schemas.openxmlformats.org/officeDocument/2006/relationships/customXml" Target="../ink/ink127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40.png"/><Relationship Id="rId20" Type="http://schemas.openxmlformats.org/officeDocument/2006/relationships/image" Target="../media/image142.png"/><Relationship Id="rId29" Type="http://schemas.openxmlformats.org/officeDocument/2006/relationships/customXml" Target="../ink/ink138.xml"/><Relationship Id="rId41" Type="http://schemas.openxmlformats.org/officeDocument/2006/relationships/customXml" Target="../ink/ink1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customXml" Target="../ink/ink129.xml"/><Relationship Id="rId24" Type="http://schemas.openxmlformats.org/officeDocument/2006/relationships/image" Target="../media/image144.png"/><Relationship Id="rId32" Type="http://schemas.openxmlformats.org/officeDocument/2006/relationships/image" Target="../media/image148.png"/><Relationship Id="rId37" Type="http://schemas.openxmlformats.org/officeDocument/2006/relationships/customXml" Target="../ink/ink142.xml"/><Relationship Id="rId40" Type="http://schemas.openxmlformats.org/officeDocument/2006/relationships/image" Target="../media/image152.png"/><Relationship Id="rId5" Type="http://schemas.openxmlformats.org/officeDocument/2006/relationships/customXml" Target="../ink/ink126.xml"/><Relationship Id="rId15" Type="http://schemas.openxmlformats.org/officeDocument/2006/relationships/customXml" Target="../ink/ink131.xml"/><Relationship Id="rId23" Type="http://schemas.openxmlformats.org/officeDocument/2006/relationships/customXml" Target="../ink/ink135.xml"/><Relationship Id="rId28" Type="http://schemas.openxmlformats.org/officeDocument/2006/relationships/image" Target="../media/image146.png"/><Relationship Id="rId36" Type="http://schemas.openxmlformats.org/officeDocument/2006/relationships/image" Target="../media/image150.png"/><Relationship Id="rId10" Type="http://schemas.openxmlformats.org/officeDocument/2006/relationships/image" Target="../media/image137.png"/><Relationship Id="rId19" Type="http://schemas.openxmlformats.org/officeDocument/2006/relationships/customXml" Target="../ink/ink133.xml"/><Relationship Id="rId31" Type="http://schemas.openxmlformats.org/officeDocument/2006/relationships/customXml" Target="../ink/ink139.xml"/><Relationship Id="rId4" Type="http://schemas.openxmlformats.org/officeDocument/2006/relationships/image" Target="../media/image134.png"/><Relationship Id="rId9" Type="http://schemas.openxmlformats.org/officeDocument/2006/relationships/customXml" Target="../ink/ink128.xml"/><Relationship Id="rId14" Type="http://schemas.openxmlformats.org/officeDocument/2006/relationships/image" Target="../media/image139.png"/><Relationship Id="rId22" Type="http://schemas.openxmlformats.org/officeDocument/2006/relationships/image" Target="../media/image143.png"/><Relationship Id="rId27" Type="http://schemas.openxmlformats.org/officeDocument/2006/relationships/customXml" Target="../ink/ink137.xml"/><Relationship Id="rId30" Type="http://schemas.openxmlformats.org/officeDocument/2006/relationships/image" Target="../media/image147.png"/><Relationship Id="rId35" Type="http://schemas.openxmlformats.org/officeDocument/2006/relationships/customXml" Target="../ink/ink141.xml"/><Relationship Id="rId8" Type="http://schemas.openxmlformats.org/officeDocument/2006/relationships/image" Target="../media/image136.png"/><Relationship Id="rId3" Type="http://schemas.openxmlformats.org/officeDocument/2006/relationships/customXml" Target="../ink/ink125.xml"/><Relationship Id="rId12" Type="http://schemas.openxmlformats.org/officeDocument/2006/relationships/image" Target="../media/image138.png"/><Relationship Id="rId17" Type="http://schemas.openxmlformats.org/officeDocument/2006/relationships/customXml" Target="../ink/ink132.xml"/><Relationship Id="rId25" Type="http://schemas.openxmlformats.org/officeDocument/2006/relationships/customXml" Target="../ink/ink136.xml"/><Relationship Id="rId33" Type="http://schemas.openxmlformats.org/officeDocument/2006/relationships/customXml" Target="../ink/ink140.xml"/><Relationship Id="rId38" Type="http://schemas.openxmlformats.org/officeDocument/2006/relationships/image" Target="../media/image15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jpe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8.png"/><Relationship Id="rId21" Type="http://schemas.openxmlformats.org/officeDocument/2006/relationships/image" Target="../media/image170.png"/><Relationship Id="rId324" Type="http://schemas.openxmlformats.org/officeDocument/2006/relationships/customXml" Target="../ink/ink306.xml"/><Relationship Id="rId531" Type="http://schemas.openxmlformats.org/officeDocument/2006/relationships/image" Target="../media/image425.png"/><Relationship Id="rId170" Type="http://schemas.openxmlformats.org/officeDocument/2006/relationships/customXml" Target="../ink/ink229.xml"/><Relationship Id="rId268" Type="http://schemas.openxmlformats.org/officeDocument/2006/relationships/customXml" Target="../ink/ink278.xml"/><Relationship Id="rId475" Type="http://schemas.openxmlformats.org/officeDocument/2006/relationships/image" Target="../media/image397.png"/><Relationship Id="rId32" Type="http://schemas.openxmlformats.org/officeDocument/2006/relationships/customXml" Target="../ink/ink160.xml"/><Relationship Id="rId128" Type="http://schemas.openxmlformats.org/officeDocument/2006/relationships/customXml" Target="../ink/ink208.xml"/><Relationship Id="rId335" Type="http://schemas.openxmlformats.org/officeDocument/2006/relationships/image" Target="../media/image327.png"/><Relationship Id="rId542" Type="http://schemas.openxmlformats.org/officeDocument/2006/relationships/customXml" Target="../ink/ink415.xml"/><Relationship Id="rId181" Type="http://schemas.openxmlformats.org/officeDocument/2006/relationships/image" Target="../media/image250.png"/><Relationship Id="rId402" Type="http://schemas.openxmlformats.org/officeDocument/2006/relationships/customXml" Target="../ink/ink345.xml"/><Relationship Id="rId279" Type="http://schemas.openxmlformats.org/officeDocument/2006/relationships/image" Target="../media/image299.png"/><Relationship Id="rId486" Type="http://schemas.openxmlformats.org/officeDocument/2006/relationships/customXml" Target="../ink/ink387.xml"/><Relationship Id="rId43" Type="http://schemas.openxmlformats.org/officeDocument/2006/relationships/image" Target="../media/image181.png"/><Relationship Id="rId139" Type="http://schemas.openxmlformats.org/officeDocument/2006/relationships/image" Target="../media/image229.png"/><Relationship Id="rId346" Type="http://schemas.openxmlformats.org/officeDocument/2006/relationships/customXml" Target="../ink/ink317.xml"/><Relationship Id="rId553" Type="http://schemas.openxmlformats.org/officeDocument/2006/relationships/image" Target="../media/image436.png"/><Relationship Id="rId192" Type="http://schemas.openxmlformats.org/officeDocument/2006/relationships/customXml" Target="../ink/ink240.xml"/><Relationship Id="rId206" Type="http://schemas.openxmlformats.org/officeDocument/2006/relationships/customXml" Target="../ink/ink247.xml"/><Relationship Id="rId413" Type="http://schemas.openxmlformats.org/officeDocument/2006/relationships/image" Target="../media/image366.png"/><Relationship Id="rId497" Type="http://schemas.openxmlformats.org/officeDocument/2006/relationships/image" Target="../media/image408.png"/><Relationship Id="rId357" Type="http://schemas.openxmlformats.org/officeDocument/2006/relationships/image" Target="../media/image338.png"/><Relationship Id="rId54" Type="http://schemas.openxmlformats.org/officeDocument/2006/relationships/customXml" Target="../ink/ink171.xml"/><Relationship Id="rId217" Type="http://schemas.openxmlformats.org/officeDocument/2006/relationships/image" Target="../media/image268.png"/><Relationship Id="rId564" Type="http://schemas.openxmlformats.org/officeDocument/2006/relationships/customXml" Target="../ink/ink426.xml"/><Relationship Id="rId424" Type="http://schemas.openxmlformats.org/officeDocument/2006/relationships/customXml" Target="../ink/ink356.xml"/><Relationship Id="rId270" Type="http://schemas.openxmlformats.org/officeDocument/2006/relationships/customXml" Target="../ink/ink279.xml"/><Relationship Id="rId65" Type="http://schemas.openxmlformats.org/officeDocument/2006/relationships/image" Target="../media/image192.png"/><Relationship Id="rId130" Type="http://schemas.openxmlformats.org/officeDocument/2006/relationships/customXml" Target="../ink/ink209.xml"/><Relationship Id="rId368" Type="http://schemas.openxmlformats.org/officeDocument/2006/relationships/customXml" Target="../ink/ink328.xml"/><Relationship Id="rId575" Type="http://schemas.openxmlformats.org/officeDocument/2006/relationships/image" Target="../media/image447.png"/><Relationship Id="rId228" Type="http://schemas.openxmlformats.org/officeDocument/2006/relationships/customXml" Target="../ink/ink258.xml"/><Relationship Id="rId435" Type="http://schemas.openxmlformats.org/officeDocument/2006/relationships/image" Target="../media/image377.png"/><Relationship Id="rId281" Type="http://schemas.openxmlformats.org/officeDocument/2006/relationships/image" Target="../media/image300.png"/><Relationship Id="rId502" Type="http://schemas.openxmlformats.org/officeDocument/2006/relationships/customXml" Target="../ink/ink395.xml"/><Relationship Id="rId76" Type="http://schemas.openxmlformats.org/officeDocument/2006/relationships/customXml" Target="../ink/ink182.xml"/><Relationship Id="rId141" Type="http://schemas.openxmlformats.org/officeDocument/2006/relationships/image" Target="../media/image230.png"/><Relationship Id="rId379" Type="http://schemas.openxmlformats.org/officeDocument/2006/relationships/image" Target="../media/image349.png"/><Relationship Id="rId586" Type="http://schemas.openxmlformats.org/officeDocument/2006/relationships/customXml" Target="../ink/ink437.xml"/><Relationship Id="rId7" Type="http://schemas.openxmlformats.org/officeDocument/2006/relationships/image" Target="../media/image163.png"/><Relationship Id="rId239" Type="http://schemas.openxmlformats.org/officeDocument/2006/relationships/image" Target="../media/image279.png"/><Relationship Id="rId446" Type="http://schemas.openxmlformats.org/officeDocument/2006/relationships/customXml" Target="../ink/ink367.xml"/><Relationship Id="rId292" Type="http://schemas.openxmlformats.org/officeDocument/2006/relationships/customXml" Target="../ink/ink290.xml"/><Relationship Id="rId306" Type="http://schemas.openxmlformats.org/officeDocument/2006/relationships/customXml" Target="../ink/ink297.xml"/><Relationship Id="rId87" Type="http://schemas.openxmlformats.org/officeDocument/2006/relationships/image" Target="../media/image203.png"/><Relationship Id="rId513" Type="http://schemas.openxmlformats.org/officeDocument/2006/relationships/image" Target="../media/image416.png"/><Relationship Id="rId597" Type="http://schemas.openxmlformats.org/officeDocument/2006/relationships/image" Target="../media/image458.png"/><Relationship Id="rId152" Type="http://schemas.openxmlformats.org/officeDocument/2006/relationships/customXml" Target="../ink/ink220.xml"/><Relationship Id="rId457" Type="http://schemas.openxmlformats.org/officeDocument/2006/relationships/image" Target="../media/image388.png"/><Relationship Id="rId261" Type="http://schemas.openxmlformats.org/officeDocument/2006/relationships/image" Target="../media/image290.png"/><Relationship Id="rId499" Type="http://schemas.openxmlformats.org/officeDocument/2006/relationships/image" Target="../media/image409.png"/><Relationship Id="rId14" Type="http://schemas.openxmlformats.org/officeDocument/2006/relationships/customXml" Target="../ink/ink151.xml"/><Relationship Id="rId56" Type="http://schemas.openxmlformats.org/officeDocument/2006/relationships/customXml" Target="../ink/ink172.xml"/><Relationship Id="rId317" Type="http://schemas.openxmlformats.org/officeDocument/2006/relationships/image" Target="../media/image318.png"/><Relationship Id="rId359" Type="http://schemas.openxmlformats.org/officeDocument/2006/relationships/image" Target="../media/image339.png"/><Relationship Id="rId524" Type="http://schemas.openxmlformats.org/officeDocument/2006/relationships/customXml" Target="../ink/ink406.xml"/><Relationship Id="rId566" Type="http://schemas.openxmlformats.org/officeDocument/2006/relationships/customXml" Target="../ink/ink427.xml"/><Relationship Id="rId98" Type="http://schemas.openxmlformats.org/officeDocument/2006/relationships/customXml" Target="../ink/ink193.xml"/><Relationship Id="rId121" Type="http://schemas.openxmlformats.org/officeDocument/2006/relationships/image" Target="../media/image220.png"/><Relationship Id="rId163" Type="http://schemas.openxmlformats.org/officeDocument/2006/relationships/image" Target="../media/image241.png"/><Relationship Id="rId219" Type="http://schemas.openxmlformats.org/officeDocument/2006/relationships/image" Target="../media/image269.png"/><Relationship Id="rId370" Type="http://schemas.openxmlformats.org/officeDocument/2006/relationships/customXml" Target="../ink/ink329.xml"/><Relationship Id="rId426" Type="http://schemas.openxmlformats.org/officeDocument/2006/relationships/customXml" Target="../ink/ink357.xml"/><Relationship Id="rId230" Type="http://schemas.openxmlformats.org/officeDocument/2006/relationships/customXml" Target="../ink/ink259.xml"/><Relationship Id="rId468" Type="http://schemas.openxmlformats.org/officeDocument/2006/relationships/customXml" Target="../ink/ink378.xml"/><Relationship Id="rId25" Type="http://schemas.openxmlformats.org/officeDocument/2006/relationships/image" Target="../media/image172.png"/><Relationship Id="rId67" Type="http://schemas.openxmlformats.org/officeDocument/2006/relationships/image" Target="../media/image193.png"/><Relationship Id="rId272" Type="http://schemas.openxmlformats.org/officeDocument/2006/relationships/customXml" Target="../ink/ink280.xml"/><Relationship Id="rId328" Type="http://schemas.openxmlformats.org/officeDocument/2006/relationships/customXml" Target="../ink/ink308.xml"/><Relationship Id="rId535" Type="http://schemas.openxmlformats.org/officeDocument/2006/relationships/image" Target="../media/image427.png"/><Relationship Id="rId577" Type="http://schemas.openxmlformats.org/officeDocument/2006/relationships/image" Target="../media/image448.png"/><Relationship Id="rId132" Type="http://schemas.openxmlformats.org/officeDocument/2006/relationships/customXml" Target="../ink/ink210.xml"/><Relationship Id="rId174" Type="http://schemas.openxmlformats.org/officeDocument/2006/relationships/customXml" Target="../ink/ink231.xml"/><Relationship Id="rId381" Type="http://schemas.openxmlformats.org/officeDocument/2006/relationships/image" Target="../media/image350.png"/><Relationship Id="rId241" Type="http://schemas.openxmlformats.org/officeDocument/2006/relationships/image" Target="../media/image280.png"/><Relationship Id="rId437" Type="http://schemas.openxmlformats.org/officeDocument/2006/relationships/image" Target="../media/image378.png"/><Relationship Id="rId479" Type="http://schemas.openxmlformats.org/officeDocument/2006/relationships/image" Target="../media/image399.png"/><Relationship Id="rId36" Type="http://schemas.openxmlformats.org/officeDocument/2006/relationships/customXml" Target="../ink/ink162.xml"/><Relationship Id="rId283" Type="http://schemas.openxmlformats.org/officeDocument/2006/relationships/image" Target="../media/image301.png"/><Relationship Id="rId339" Type="http://schemas.openxmlformats.org/officeDocument/2006/relationships/image" Target="../media/image329.png"/><Relationship Id="rId490" Type="http://schemas.openxmlformats.org/officeDocument/2006/relationships/customXml" Target="../ink/ink389.xml"/><Relationship Id="rId504" Type="http://schemas.openxmlformats.org/officeDocument/2006/relationships/customXml" Target="../ink/ink396.xml"/><Relationship Id="rId546" Type="http://schemas.openxmlformats.org/officeDocument/2006/relationships/customXml" Target="../ink/ink417.xml"/><Relationship Id="rId78" Type="http://schemas.openxmlformats.org/officeDocument/2006/relationships/customXml" Target="../ink/ink183.xml"/><Relationship Id="rId101" Type="http://schemas.openxmlformats.org/officeDocument/2006/relationships/image" Target="../media/image210.png"/><Relationship Id="rId143" Type="http://schemas.openxmlformats.org/officeDocument/2006/relationships/image" Target="../media/image231.png"/><Relationship Id="rId185" Type="http://schemas.openxmlformats.org/officeDocument/2006/relationships/image" Target="../media/image252.png"/><Relationship Id="rId350" Type="http://schemas.openxmlformats.org/officeDocument/2006/relationships/customXml" Target="../ink/ink319.xml"/><Relationship Id="rId406" Type="http://schemas.openxmlformats.org/officeDocument/2006/relationships/customXml" Target="../ink/ink347.xml"/><Relationship Id="rId588" Type="http://schemas.openxmlformats.org/officeDocument/2006/relationships/customXml" Target="../ink/ink438.xml"/><Relationship Id="rId9" Type="http://schemas.openxmlformats.org/officeDocument/2006/relationships/image" Target="../media/image164.png"/><Relationship Id="rId210" Type="http://schemas.openxmlformats.org/officeDocument/2006/relationships/customXml" Target="../ink/ink249.xml"/><Relationship Id="rId392" Type="http://schemas.openxmlformats.org/officeDocument/2006/relationships/customXml" Target="../ink/ink340.xml"/><Relationship Id="rId448" Type="http://schemas.openxmlformats.org/officeDocument/2006/relationships/customXml" Target="../ink/ink368.xml"/><Relationship Id="rId252" Type="http://schemas.openxmlformats.org/officeDocument/2006/relationships/customXml" Target="../ink/ink270.xml"/><Relationship Id="rId294" Type="http://schemas.openxmlformats.org/officeDocument/2006/relationships/customXml" Target="../ink/ink291.xml"/><Relationship Id="rId308" Type="http://schemas.openxmlformats.org/officeDocument/2006/relationships/customXml" Target="../ink/ink298.xml"/><Relationship Id="rId515" Type="http://schemas.openxmlformats.org/officeDocument/2006/relationships/image" Target="../media/image417.png"/><Relationship Id="rId47" Type="http://schemas.openxmlformats.org/officeDocument/2006/relationships/image" Target="../media/image183.png"/><Relationship Id="rId89" Type="http://schemas.openxmlformats.org/officeDocument/2006/relationships/image" Target="../media/image204.png"/><Relationship Id="rId112" Type="http://schemas.openxmlformats.org/officeDocument/2006/relationships/customXml" Target="../ink/ink200.xml"/><Relationship Id="rId154" Type="http://schemas.openxmlformats.org/officeDocument/2006/relationships/customXml" Target="../ink/ink221.xml"/><Relationship Id="rId361" Type="http://schemas.openxmlformats.org/officeDocument/2006/relationships/image" Target="../media/image340.png"/><Relationship Id="rId557" Type="http://schemas.openxmlformats.org/officeDocument/2006/relationships/image" Target="../media/image438.png"/><Relationship Id="rId599" Type="http://schemas.openxmlformats.org/officeDocument/2006/relationships/image" Target="../media/image459.png"/><Relationship Id="rId196" Type="http://schemas.openxmlformats.org/officeDocument/2006/relationships/customXml" Target="../ink/ink242.xml"/><Relationship Id="rId417" Type="http://schemas.openxmlformats.org/officeDocument/2006/relationships/image" Target="../media/image368.png"/><Relationship Id="rId459" Type="http://schemas.openxmlformats.org/officeDocument/2006/relationships/image" Target="../media/image389.png"/><Relationship Id="rId16" Type="http://schemas.openxmlformats.org/officeDocument/2006/relationships/customXml" Target="../ink/ink152.xml"/><Relationship Id="rId221" Type="http://schemas.openxmlformats.org/officeDocument/2006/relationships/image" Target="../media/image270.png"/><Relationship Id="rId263" Type="http://schemas.openxmlformats.org/officeDocument/2006/relationships/image" Target="../media/image291.png"/><Relationship Id="rId319" Type="http://schemas.openxmlformats.org/officeDocument/2006/relationships/image" Target="../media/image319.png"/><Relationship Id="rId470" Type="http://schemas.openxmlformats.org/officeDocument/2006/relationships/customXml" Target="../ink/ink379.xml"/><Relationship Id="rId526" Type="http://schemas.openxmlformats.org/officeDocument/2006/relationships/customXml" Target="../ink/ink407.xml"/><Relationship Id="rId58" Type="http://schemas.openxmlformats.org/officeDocument/2006/relationships/customXml" Target="../ink/ink173.xml"/><Relationship Id="rId123" Type="http://schemas.openxmlformats.org/officeDocument/2006/relationships/image" Target="../media/image221.png"/><Relationship Id="rId330" Type="http://schemas.openxmlformats.org/officeDocument/2006/relationships/customXml" Target="../ink/ink309.xml"/><Relationship Id="rId568" Type="http://schemas.openxmlformats.org/officeDocument/2006/relationships/customXml" Target="../ink/ink428.xml"/><Relationship Id="rId165" Type="http://schemas.openxmlformats.org/officeDocument/2006/relationships/image" Target="../media/image242.png"/><Relationship Id="rId372" Type="http://schemas.openxmlformats.org/officeDocument/2006/relationships/customXml" Target="../ink/ink330.xml"/><Relationship Id="rId428" Type="http://schemas.openxmlformats.org/officeDocument/2006/relationships/customXml" Target="../ink/ink358.xml"/><Relationship Id="rId232" Type="http://schemas.openxmlformats.org/officeDocument/2006/relationships/customXml" Target="../ink/ink260.xml"/><Relationship Id="rId274" Type="http://schemas.openxmlformats.org/officeDocument/2006/relationships/customXml" Target="../ink/ink281.xml"/><Relationship Id="rId481" Type="http://schemas.openxmlformats.org/officeDocument/2006/relationships/image" Target="../media/image400.png"/><Relationship Id="rId27" Type="http://schemas.openxmlformats.org/officeDocument/2006/relationships/image" Target="../media/image173.png"/><Relationship Id="rId69" Type="http://schemas.openxmlformats.org/officeDocument/2006/relationships/image" Target="../media/image194.png"/><Relationship Id="rId134" Type="http://schemas.openxmlformats.org/officeDocument/2006/relationships/customXml" Target="../ink/ink211.xml"/><Relationship Id="rId537" Type="http://schemas.openxmlformats.org/officeDocument/2006/relationships/image" Target="../media/image428.png"/><Relationship Id="rId579" Type="http://schemas.openxmlformats.org/officeDocument/2006/relationships/image" Target="../media/image449.png"/><Relationship Id="rId80" Type="http://schemas.openxmlformats.org/officeDocument/2006/relationships/customXml" Target="../ink/ink184.xml"/><Relationship Id="rId176" Type="http://schemas.openxmlformats.org/officeDocument/2006/relationships/customXml" Target="../ink/ink232.xml"/><Relationship Id="rId341" Type="http://schemas.openxmlformats.org/officeDocument/2006/relationships/image" Target="../media/image330.png"/><Relationship Id="rId383" Type="http://schemas.openxmlformats.org/officeDocument/2006/relationships/image" Target="../media/image351.png"/><Relationship Id="rId439" Type="http://schemas.openxmlformats.org/officeDocument/2006/relationships/image" Target="../media/image379.png"/><Relationship Id="rId590" Type="http://schemas.openxmlformats.org/officeDocument/2006/relationships/customXml" Target="../ink/ink439.xml"/><Relationship Id="rId201" Type="http://schemas.openxmlformats.org/officeDocument/2006/relationships/image" Target="../media/image260.png"/><Relationship Id="rId243" Type="http://schemas.openxmlformats.org/officeDocument/2006/relationships/image" Target="../media/image281.png"/><Relationship Id="rId285" Type="http://schemas.openxmlformats.org/officeDocument/2006/relationships/image" Target="../media/image302.png"/><Relationship Id="rId450" Type="http://schemas.openxmlformats.org/officeDocument/2006/relationships/customXml" Target="../ink/ink369.xml"/><Relationship Id="rId506" Type="http://schemas.openxmlformats.org/officeDocument/2006/relationships/customXml" Target="../ink/ink397.xml"/><Relationship Id="rId38" Type="http://schemas.openxmlformats.org/officeDocument/2006/relationships/customXml" Target="../ink/ink163.xml"/><Relationship Id="rId103" Type="http://schemas.openxmlformats.org/officeDocument/2006/relationships/image" Target="../media/image211.png"/><Relationship Id="rId310" Type="http://schemas.openxmlformats.org/officeDocument/2006/relationships/customXml" Target="../ink/ink299.xml"/><Relationship Id="rId492" Type="http://schemas.openxmlformats.org/officeDocument/2006/relationships/customXml" Target="../ink/ink390.xml"/><Relationship Id="rId548" Type="http://schemas.openxmlformats.org/officeDocument/2006/relationships/customXml" Target="../ink/ink418.xml"/><Relationship Id="rId91" Type="http://schemas.openxmlformats.org/officeDocument/2006/relationships/image" Target="../media/image205.png"/><Relationship Id="rId145" Type="http://schemas.openxmlformats.org/officeDocument/2006/relationships/image" Target="../media/image232.png"/><Relationship Id="rId187" Type="http://schemas.openxmlformats.org/officeDocument/2006/relationships/image" Target="../media/image253.png"/><Relationship Id="rId352" Type="http://schemas.openxmlformats.org/officeDocument/2006/relationships/customXml" Target="../ink/ink320.xml"/><Relationship Id="rId394" Type="http://schemas.openxmlformats.org/officeDocument/2006/relationships/customXml" Target="../ink/ink341.xml"/><Relationship Id="rId408" Type="http://schemas.openxmlformats.org/officeDocument/2006/relationships/customXml" Target="../ink/ink348.xml"/><Relationship Id="rId212" Type="http://schemas.openxmlformats.org/officeDocument/2006/relationships/customXml" Target="../ink/ink250.xml"/><Relationship Id="rId254" Type="http://schemas.openxmlformats.org/officeDocument/2006/relationships/customXml" Target="../ink/ink271.xml"/><Relationship Id="rId49" Type="http://schemas.openxmlformats.org/officeDocument/2006/relationships/image" Target="../media/image184.png"/><Relationship Id="rId114" Type="http://schemas.openxmlformats.org/officeDocument/2006/relationships/customXml" Target="../ink/ink201.xml"/><Relationship Id="rId296" Type="http://schemas.openxmlformats.org/officeDocument/2006/relationships/customXml" Target="../ink/ink292.xml"/><Relationship Id="rId461" Type="http://schemas.openxmlformats.org/officeDocument/2006/relationships/image" Target="../media/image390.png"/><Relationship Id="rId517" Type="http://schemas.openxmlformats.org/officeDocument/2006/relationships/image" Target="../media/image418.png"/><Relationship Id="rId559" Type="http://schemas.openxmlformats.org/officeDocument/2006/relationships/image" Target="../media/image439.png"/><Relationship Id="rId60" Type="http://schemas.openxmlformats.org/officeDocument/2006/relationships/customXml" Target="../ink/ink174.xml"/><Relationship Id="rId156" Type="http://schemas.openxmlformats.org/officeDocument/2006/relationships/customXml" Target="../ink/ink222.xml"/><Relationship Id="rId198" Type="http://schemas.openxmlformats.org/officeDocument/2006/relationships/customXml" Target="../ink/ink243.xml"/><Relationship Id="rId321" Type="http://schemas.openxmlformats.org/officeDocument/2006/relationships/image" Target="../media/image320.png"/><Relationship Id="rId363" Type="http://schemas.openxmlformats.org/officeDocument/2006/relationships/image" Target="../media/image341.png"/><Relationship Id="rId419" Type="http://schemas.openxmlformats.org/officeDocument/2006/relationships/image" Target="../media/image369.png"/><Relationship Id="rId570" Type="http://schemas.openxmlformats.org/officeDocument/2006/relationships/customXml" Target="../ink/ink429.xml"/><Relationship Id="rId223" Type="http://schemas.openxmlformats.org/officeDocument/2006/relationships/image" Target="../media/image271.png"/><Relationship Id="rId430" Type="http://schemas.openxmlformats.org/officeDocument/2006/relationships/customXml" Target="../ink/ink359.xml"/><Relationship Id="rId18" Type="http://schemas.openxmlformats.org/officeDocument/2006/relationships/customXml" Target="../ink/ink153.xml"/><Relationship Id="rId265" Type="http://schemas.openxmlformats.org/officeDocument/2006/relationships/image" Target="../media/image292.png"/><Relationship Id="rId472" Type="http://schemas.openxmlformats.org/officeDocument/2006/relationships/customXml" Target="../ink/ink380.xml"/><Relationship Id="rId528" Type="http://schemas.openxmlformats.org/officeDocument/2006/relationships/customXml" Target="../ink/ink408.xml"/><Relationship Id="rId125" Type="http://schemas.openxmlformats.org/officeDocument/2006/relationships/image" Target="../media/image222.png"/><Relationship Id="rId167" Type="http://schemas.openxmlformats.org/officeDocument/2006/relationships/image" Target="../media/image243.png"/><Relationship Id="rId332" Type="http://schemas.openxmlformats.org/officeDocument/2006/relationships/customXml" Target="../ink/ink310.xml"/><Relationship Id="rId374" Type="http://schemas.openxmlformats.org/officeDocument/2006/relationships/customXml" Target="../ink/ink331.xml"/><Relationship Id="rId581" Type="http://schemas.openxmlformats.org/officeDocument/2006/relationships/image" Target="../media/image450.png"/><Relationship Id="rId71" Type="http://schemas.openxmlformats.org/officeDocument/2006/relationships/image" Target="../media/image195.png"/><Relationship Id="rId234" Type="http://schemas.openxmlformats.org/officeDocument/2006/relationships/customXml" Target="../ink/ink261.xml"/><Relationship Id="rId2" Type="http://schemas.openxmlformats.org/officeDocument/2006/relationships/customXml" Target="../ink/ink145.xml"/><Relationship Id="rId29" Type="http://schemas.openxmlformats.org/officeDocument/2006/relationships/image" Target="../media/image174.png"/><Relationship Id="rId276" Type="http://schemas.openxmlformats.org/officeDocument/2006/relationships/customXml" Target="../ink/ink282.xml"/><Relationship Id="rId441" Type="http://schemas.openxmlformats.org/officeDocument/2006/relationships/image" Target="../media/image380.png"/><Relationship Id="rId483" Type="http://schemas.openxmlformats.org/officeDocument/2006/relationships/image" Target="../media/image401.png"/><Relationship Id="rId539" Type="http://schemas.openxmlformats.org/officeDocument/2006/relationships/image" Target="../media/image429.png"/><Relationship Id="rId40" Type="http://schemas.openxmlformats.org/officeDocument/2006/relationships/customXml" Target="../ink/ink164.xml"/><Relationship Id="rId136" Type="http://schemas.openxmlformats.org/officeDocument/2006/relationships/customXml" Target="../ink/ink212.xml"/><Relationship Id="rId178" Type="http://schemas.openxmlformats.org/officeDocument/2006/relationships/customXml" Target="../ink/ink233.xml"/><Relationship Id="rId301" Type="http://schemas.openxmlformats.org/officeDocument/2006/relationships/image" Target="../media/image310.png"/><Relationship Id="rId343" Type="http://schemas.openxmlformats.org/officeDocument/2006/relationships/image" Target="../media/image331.png"/><Relationship Id="rId550" Type="http://schemas.openxmlformats.org/officeDocument/2006/relationships/customXml" Target="../ink/ink419.xml"/><Relationship Id="rId82" Type="http://schemas.openxmlformats.org/officeDocument/2006/relationships/customXml" Target="../ink/ink185.xml"/><Relationship Id="rId203" Type="http://schemas.openxmlformats.org/officeDocument/2006/relationships/image" Target="../media/image261.png"/><Relationship Id="rId385" Type="http://schemas.openxmlformats.org/officeDocument/2006/relationships/image" Target="../media/image352.png"/><Relationship Id="rId592" Type="http://schemas.openxmlformats.org/officeDocument/2006/relationships/customXml" Target="../ink/ink440.xml"/><Relationship Id="rId245" Type="http://schemas.openxmlformats.org/officeDocument/2006/relationships/image" Target="../media/image282.png"/><Relationship Id="rId287" Type="http://schemas.openxmlformats.org/officeDocument/2006/relationships/image" Target="../media/image303.png"/><Relationship Id="rId410" Type="http://schemas.openxmlformats.org/officeDocument/2006/relationships/customXml" Target="../ink/ink349.xml"/><Relationship Id="rId452" Type="http://schemas.openxmlformats.org/officeDocument/2006/relationships/customXml" Target="../ink/ink370.xml"/><Relationship Id="rId494" Type="http://schemas.openxmlformats.org/officeDocument/2006/relationships/customXml" Target="../ink/ink391.xml"/><Relationship Id="rId508" Type="http://schemas.openxmlformats.org/officeDocument/2006/relationships/customXml" Target="../ink/ink398.xml"/><Relationship Id="rId105" Type="http://schemas.openxmlformats.org/officeDocument/2006/relationships/image" Target="../media/image212.png"/><Relationship Id="rId147" Type="http://schemas.openxmlformats.org/officeDocument/2006/relationships/image" Target="../media/image233.png"/><Relationship Id="rId312" Type="http://schemas.openxmlformats.org/officeDocument/2006/relationships/customXml" Target="../ink/ink300.xml"/><Relationship Id="rId354" Type="http://schemas.openxmlformats.org/officeDocument/2006/relationships/customXml" Target="../ink/ink321.xml"/><Relationship Id="rId51" Type="http://schemas.openxmlformats.org/officeDocument/2006/relationships/image" Target="../media/image185.png"/><Relationship Id="rId93" Type="http://schemas.openxmlformats.org/officeDocument/2006/relationships/image" Target="../media/image206.png"/><Relationship Id="rId189" Type="http://schemas.openxmlformats.org/officeDocument/2006/relationships/image" Target="../media/image254.png"/><Relationship Id="rId396" Type="http://schemas.openxmlformats.org/officeDocument/2006/relationships/customXml" Target="../ink/ink342.xml"/><Relationship Id="rId561" Type="http://schemas.openxmlformats.org/officeDocument/2006/relationships/image" Target="../media/image440.png"/><Relationship Id="rId214" Type="http://schemas.openxmlformats.org/officeDocument/2006/relationships/customXml" Target="../ink/ink251.xml"/><Relationship Id="rId256" Type="http://schemas.openxmlformats.org/officeDocument/2006/relationships/customXml" Target="../ink/ink272.xml"/><Relationship Id="rId298" Type="http://schemas.openxmlformats.org/officeDocument/2006/relationships/customXml" Target="../ink/ink293.xml"/><Relationship Id="rId421" Type="http://schemas.openxmlformats.org/officeDocument/2006/relationships/image" Target="../media/image370.png"/><Relationship Id="rId463" Type="http://schemas.openxmlformats.org/officeDocument/2006/relationships/image" Target="../media/image391.png"/><Relationship Id="rId519" Type="http://schemas.openxmlformats.org/officeDocument/2006/relationships/image" Target="../media/image419.png"/><Relationship Id="rId116" Type="http://schemas.openxmlformats.org/officeDocument/2006/relationships/customXml" Target="../ink/ink202.xml"/><Relationship Id="rId158" Type="http://schemas.openxmlformats.org/officeDocument/2006/relationships/customXml" Target="../ink/ink223.xml"/><Relationship Id="rId323" Type="http://schemas.openxmlformats.org/officeDocument/2006/relationships/image" Target="../media/image321.png"/><Relationship Id="rId530" Type="http://schemas.openxmlformats.org/officeDocument/2006/relationships/customXml" Target="../ink/ink409.xml"/><Relationship Id="rId20" Type="http://schemas.openxmlformats.org/officeDocument/2006/relationships/customXml" Target="../ink/ink154.xml"/><Relationship Id="rId62" Type="http://schemas.openxmlformats.org/officeDocument/2006/relationships/customXml" Target="../ink/ink175.xml"/><Relationship Id="rId365" Type="http://schemas.openxmlformats.org/officeDocument/2006/relationships/image" Target="../media/image342.png"/><Relationship Id="rId572" Type="http://schemas.openxmlformats.org/officeDocument/2006/relationships/customXml" Target="../ink/ink430.xml"/><Relationship Id="rId225" Type="http://schemas.openxmlformats.org/officeDocument/2006/relationships/image" Target="../media/image272.png"/><Relationship Id="rId267" Type="http://schemas.openxmlformats.org/officeDocument/2006/relationships/image" Target="../media/image293.png"/><Relationship Id="rId432" Type="http://schemas.openxmlformats.org/officeDocument/2006/relationships/customXml" Target="../ink/ink360.xml"/><Relationship Id="rId474" Type="http://schemas.openxmlformats.org/officeDocument/2006/relationships/customXml" Target="../ink/ink381.xml"/><Relationship Id="rId127" Type="http://schemas.openxmlformats.org/officeDocument/2006/relationships/image" Target="../media/image223.png"/><Relationship Id="rId31" Type="http://schemas.openxmlformats.org/officeDocument/2006/relationships/image" Target="../media/image175.png"/><Relationship Id="rId73" Type="http://schemas.openxmlformats.org/officeDocument/2006/relationships/image" Target="../media/image196.png"/><Relationship Id="rId169" Type="http://schemas.openxmlformats.org/officeDocument/2006/relationships/image" Target="../media/image244.png"/><Relationship Id="rId334" Type="http://schemas.openxmlformats.org/officeDocument/2006/relationships/customXml" Target="../ink/ink311.xml"/><Relationship Id="rId376" Type="http://schemas.openxmlformats.org/officeDocument/2006/relationships/customXml" Target="../ink/ink332.xml"/><Relationship Id="rId541" Type="http://schemas.openxmlformats.org/officeDocument/2006/relationships/image" Target="../media/image430.png"/><Relationship Id="rId583" Type="http://schemas.openxmlformats.org/officeDocument/2006/relationships/image" Target="../media/image451.png"/><Relationship Id="rId4" Type="http://schemas.openxmlformats.org/officeDocument/2006/relationships/customXml" Target="../ink/ink146.xml"/><Relationship Id="rId180" Type="http://schemas.openxmlformats.org/officeDocument/2006/relationships/customXml" Target="../ink/ink234.xml"/><Relationship Id="rId236" Type="http://schemas.openxmlformats.org/officeDocument/2006/relationships/customXml" Target="../ink/ink262.xml"/><Relationship Id="rId278" Type="http://schemas.openxmlformats.org/officeDocument/2006/relationships/customXml" Target="../ink/ink283.xml"/><Relationship Id="rId401" Type="http://schemas.openxmlformats.org/officeDocument/2006/relationships/image" Target="../media/image360.png"/><Relationship Id="rId443" Type="http://schemas.openxmlformats.org/officeDocument/2006/relationships/image" Target="../media/image381.png"/><Relationship Id="rId303" Type="http://schemas.openxmlformats.org/officeDocument/2006/relationships/image" Target="../media/image311.png"/><Relationship Id="rId485" Type="http://schemas.openxmlformats.org/officeDocument/2006/relationships/image" Target="../media/image402.png"/><Relationship Id="rId42" Type="http://schemas.openxmlformats.org/officeDocument/2006/relationships/customXml" Target="../ink/ink165.xml"/><Relationship Id="rId84" Type="http://schemas.openxmlformats.org/officeDocument/2006/relationships/customXml" Target="../ink/ink186.xml"/><Relationship Id="rId138" Type="http://schemas.openxmlformats.org/officeDocument/2006/relationships/customXml" Target="../ink/ink213.xml"/><Relationship Id="rId345" Type="http://schemas.openxmlformats.org/officeDocument/2006/relationships/image" Target="../media/image332.png"/><Relationship Id="rId387" Type="http://schemas.openxmlformats.org/officeDocument/2006/relationships/image" Target="../media/image353.png"/><Relationship Id="rId510" Type="http://schemas.openxmlformats.org/officeDocument/2006/relationships/customXml" Target="../ink/ink399.xml"/><Relationship Id="rId552" Type="http://schemas.openxmlformats.org/officeDocument/2006/relationships/customXml" Target="../ink/ink420.xml"/><Relationship Id="rId594" Type="http://schemas.openxmlformats.org/officeDocument/2006/relationships/customXml" Target="../ink/ink441.xml"/><Relationship Id="rId191" Type="http://schemas.openxmlformats.org/officeDocument/2006/relationships/image" Target="../media/image255.png"/><Relationship Id="rId205" Type="http://schemas.openxmlformats.org/officeDocument/2006/relationships/image" Target="../media/image262.png"/><Relationship Id="rId247" Type="http://schemas.openxmlformats.org/officeDocument/2006/relationships/image" Target="../media/image283.png"/><Relationship Id="rId412" Type="http://schemas.openxmlformats.org/officeDocument/2006/relationships/customXml" Target="../ink/ink350.xml"/><Relationship Id="rId107" Type="http://schemas.openxmlformats.org/officeDocument/2006/relationships/image" Target="../media/image213.png"/><Relationship Id="rId289" Type="http://schemas.openxmlformats.org/officeDocument/2006/relationships/image" Target="../media/image304.png"/><Relationship Id="rId454" Type="http://schemas.openxmlformats.org/officeDocument/2006/relationships/customXml" Target="../ink/ink371.xml"/><Relationship Id="rId496" Type="http://schemas.openxmlformats.org/officeDocument/2006/relationships/customXml" Target="../ink/ink392.xml"/><Relationship Id="rId11" Type="http://schemas.openxmlformats.org/officeDocument/2006/relationships/image" Target="../media/image165.png"/><Relationship Id="rId53" Type="http://schemas.openxmlformats.org/officeDocument/2006/relationships/image" Target="../media/image186.png"/><Relationship Id="rId149" Type="http://schemas.openxmlformats.org/officeDocument/2006/relationships/image" Target="../media/image234.png"/><Relationship Id="rId314" Type="http://schemas.openxmlformats.org/officeDocument/2006/relationships/customXml" Target="../ink/ink301.xml"/><Relationship Id="rId356" Type="http://schemas.openxmlformats.org/officeDocument/2006/relationships/customXml" Target="../ink/ink322.xml"/><Relationship Id="rId398" Type="http://schemas.openxmlformats.org/officeDocument/2006/relationships/customXml" Target="../ink/ink343.xml"/><Relationship Id="rId521" Type="http://schemas.openxmlformats.org/officeDocument/2006/relationships/image" Target="../media/image420.png"/><Relationship Id="rId563" Type="http://schemas.openxmlformats.org/officeDocument/2006/relationships/image" Target="../media/image441.png"/><Relationship Id="rId95" Type="http://schemas.openxmlformats.org/officeDocument/2006/relationships/image" Target="../media/image207.png"/><Relationship Id="rId160" Type="http://schemas.openxmlformats.org/officeDocument/2006/relationships/customXml" Target="../ink/ink224.xml"/><Relationship Id="rId216" Type="http://schemas.openxmlformats.org/officeDocument/2006/relationships/customXml" Target="../ink/ink252.xml"/><Relationship Id="rId423" Type="http://schemas.openxmlformats.org/officeDocument/2006/relationships/image" Target="../media/image371.png"/><Relationship Id="rId258" Type="http://schemas.openxmlformats.org/officeDocument/2006/relationships/customXml" Target="../ink/ink273.xml"/><Relationship Id="rId465" Type="http://schemas.openxmlformats.org/officeDocument/2006/relationships/image" Target="../media/image392.png"/><Relationship Id="rId22" Type="http://schemas.openxmlformats.org/officeDocument/2006/relationships/customXml" Target="../ink/ink155.xml"/><Relationship Id="rId64" Type="http://schemas.openxmlformats.org/officeDocument/2006/relationships/customXml" Target="../ink/ink176.xml"/><Relationship Id="rId118" Type="http://schemas.openxmlformats.org/officeDocument/2006/relationships/customXml" Target="../ink/ink203.xml"/><Relationship Id="rId325" Type="http://schemas.openxmlformats.org/officeDocument/2006/relationships/image" Target="../media/image322.png"/><Relationship Id="rId367" Type="http://schemas.openxmlformats.org/officeDocument/2006/relationships/image" Target="../media/image343.png"/><Relationship Id="rId532" Type="http://schemas.openxmlformats.org/officeDocument/2006/relationships/customXml" Target="../ink/ink410.xml"/><Relationship Id="rId574" Type="http://schemas.openxmlformats.org/officeDocument/2006/relationships/customXml" Target="../ink/ink431.xml"/><Relationship Id="rId171" Type="http://schemas.openxmlformats.org/officeDocument/2006/relationships/image" Target="../media/image245.png"/><Relationship Id="rId227" Type="http://schemas.openxmlformats.org/officeDocument/2006/relationships/image" Target="../media/image273.png"/><Relationship Id="rId269" Type="http://schemas.openxmlformats.org/officeDocument/2006/relationships/image" Target="../media/image294.png"/><Relationship Id="rId434" Type="http://schemas.openxmlformats.org/officeDocument/2006/relationships/customXml" Target="../ink/ink361.xml"/><Relationship Id="rId476" Type="http://schemas.openxmlformats.org/officeDocument/2006/relationships/customXml" Target="../ink/ink382.xml"/><Relationship Id="rId33" Type="http://schemas.openxmlformats.org/officeDocument/2006/relationships/image" Target="../media/image176.png"/><Relationship Id="rId129" Type="http://schemas.openxmlformats.org/officeDocument/2006/relationships/image" Target="../media/image224.png"/><Relationship Id="rId280" Type="http://schemas.openxmlformats.org/officeDocument/2006/relationships/customXml" Target="../ink/ink284.xml"/><Relationship Id="rId336" Type="http://schemas.openxmlformats.org/officeDocument/2006/relationships/customXml" Target="../ink/ink312.xml"/><Relationship Id="rId501" Type="http://schemas.openxmlformats.org/officeDocument/2006/relationships/image" Target="../media/image410.png"/><Relationship Id="rId543" Type="http://schemas.openxmlformats.org/officeDocument/2006/relationships/image" Target="../media/image431.png"/><Relationship Id="rId75" Type="http://schemas.openxmlformats.org/officeDocument/2006/relationships/image" Target="../media/image197.png"/><Relationship Id="rId140" Type="http://schemas.openxmlformats.org/officeDocument/2006/relationships/customXml" Target="../ink/ink214.xml"/><Relationship Id="rId182" Type="http://schemas.openxmlformats.org/officeDocument/2006/relationships/customXml" Target="../ink/ink235.xml"/><Relationship Id="rId378" Type="http://schemas.openxmlformats.org/officeDocument/2006/relationships/customXml" Target="../ink/ink333.xml"/><Relationship Id="rId403" Type="http://schemas.openxmlformats.org/officeDocument/2006/relationships/image" Target="../media/image361.png"/><Relationship Id="rId585" Type="http://schemas.openxmlformats.org/officeDocument/2006/relationships/image" Target="../media/image452.png"/><Relationship Id="rId6" Type="http://schemas.openxmlformats.org/officeDocument/2006/relationships/customXml" Target="../ink/ink147.xml"/><Relationship Id="rId238" Type="http://schemas.openxmlformats.org/officeDocument/2006/relationships/customXml" Target="../ink/ink263.xml"/><Relationship Id="rId445" Type="http://schemas.openxmlformats.org/officeDocument/2006/relationships/image" Target="../media/image382.png"/><Relationship Id="rId487" Type="http://schemas.openxmlformats.org/officeDocument/2006/relationships/image" Target="../media/image403.png"/><Relationship Id="rId291" Type="http://schemas.openxmlformats.org/officeDocument/2006/relationships/image" Target="../media/image305.png"/><Relationship Id="rId305" Type="http://schemas.openxmlformats.org/officeDocument/2006/relationships/image" Target="../media/image312.png"/><Relationship Id="rId347" Type="http://schemas.openxmlformats.org/officeDocument/2006/relationships/image" Target="../media/image333.png"/><Relationship Id="rId512" Type="http://schemas.openxmlformats.org/officeDocument/2006/relationships/customXml" Target="../ink/ink400.xml"/><Relationship Id="rId44" Type="http://schemas.openxmlformats.org/officeDocument/2006/relationships/customXml" Target="../ink/ink166.xml"/><Relationship Id="rId86" Type="http://schemas.openxmlformats.org/officeDocument/2006/relationships/customXml" Target="../ink/ink187.xml"/><Relationship Id="rId151" Type="http://schemas.openxmlformats.org/officeDocument/2006/relationships/image" Target="../media/image235.png"/><Relationship Id="rId389" Type="http://schemas.openxmlformats.org/officeDocument/2006/relationships/image" Target="../media/image354.png"/><Relationship Id="rId554" Type="http://schemas.openxmlformats.org/officeDocument/2006/relationships/customXml" Target="../ink/ink421.xml"/><Relationship Id="rId596" Type="http://schemas.openxmlformats.org/officeDocument/2006/relationships/customXml" Target="../ink/ink442.xml"/><Relationship Id="rId193" Type="http://schemas.openxmlformats.org/officeDocument/2006/relationships/image" Target="../media/image256.png"/><Relationship Id="rId207" Type="http://schemas.openxmlformats.org/officeDocument/2006/relationships/image" Target="../media/image263.png"/><Relationship Id="rId249" Type="http://schemas.openxmlformats.org/officeDocument/2006/relationships/image" Target="../media/image284.png"/><Relationship Id="rId414" Type="http://schemas.openxmlformats.org/officeDocument/2006/relationships/customXml" Target="../ink/ink351.xml"/><Relationship Id="rId456" Type="http://schemas.openxmlformats.org/officeDocument/2006/relationships/customXml" Target="../ink/ink372.xml"/><Relationship Id="rId498" Type="http://schemas.openxmlformats.org/officeDocument/2006/relationships/customXml" Target="../ink/ink393.xml"/><Relationship Id="rId13" Type="http://schemas.openxmlformats.org/officeDocument/2006/relationships/image" Target="../media/image166.png"/><Relationship Id="rId109" Type="http://schemas.openxmlformats.org/officeDocument/2006/relationships/image" Target="../media/image214.png"/><Relationship Id="rId260" Type="http://schemas.openxmlformats.org/officeDocument/2006/relationships/customXml" Target="../ink/ink274.xml"/><Relationship Id="rId316" Type="http://schemas.openxmlformats.org/officeDocument/2006/relationships/customXml" Target="../ink/ink302.xml"/><Relationship Id="rId523" Type="http://schemas.openxmlformats.org/officeDocument/2006/relationships/image" Target="../media/image421.png"/><Relationship Id="rId55" Type="http://schemas.openxmlformats.org/officeDocument/2006/relationships/image" Target="../media/image187.png"/><Relationship Id="rId97" Type="http://schemas.openxmlformats.org/officeDocument/2006/relationships/image" Target="../media/image208.png"/><Relationship Id="rId120" Type="http://schemas.openxmlformats.org/officeDocument/2006/relationships/customXml" Target="../ink/ink204.xml"/><Relationship Id="rId358" Type="http://schemas.openxmlformats.org/officeDocument/2006/relationships/customXml" Target="../ink/ink323.xml"/><Relationship Id="rId565" Type="http://schemas.openxmlformats.org/officeDocument/2006/relationships/image" Target="../media/image442.png"/><Relationship Id="rId162" Type="http://schemas.openxmlformats.org/officeDocument/2006/relationships/customXml" Target="../ink/ink225.xml"/><Relationship Id="rId218" Type="http://schemas.openxmlformats.org/officeDocument/2006/relationships/customXml" Target="../ink/ink253.xml"/><Relationship Id="rId425" Type="http://schemas.openxmlformats.org/officeDocument/2006/relationships/image" Target="../media/image372.png"/><Relationship Id="rId467" Type="http://schemas.openxmlformats.org/officeDocument/2006/relationships/image" Target="../media/image393.png"/><Relationship Id="rId271" Type="http://schemas.openxmlformats.org/officeDocument/2006/relationships/image" Target="../media/image295.png"/><Relationship Id="rId24" Type="http://schemas.openxmlformats.org/officeDocument/2006/relationships/customXml" Target="../ink/ink156.xml"/><Relationship Id="rId66" Type="http://schemas.openxmlformats.org/officeDocument/2006/relationships/customXml" Target="../ink/ink177.xml"/><Relationship Id="rId131" Type="http://schemas.openxmlformats.org/officeDocument/2006/relationships/image" Target="../media/image225.png"/><Relationship Id="rId327" Type="http://schemas.openxmlformats.org/officeDocument/2006/relationships/image" Target="../media/image323.png"/><Relationship Id="rId369" Type="http://schemas.openxmlformats.org/officeDocument/2006/relationships/image" Target="../media/image344.png"/><Relationship Id="rId534" Type="http://schemas.openxmlformats.org/officeDocument/2006/relationships/customXml" Target="../ink/ink411.xml"/><Relationship Id="rId576" Type="http://schemas.openxmlformats.org/officeDocument/2006/relationships/customXml" Target="../ink/ink432.xml"/><Relationship Id="rId173" Type="http://schemas.openxmlformats.org/officeDocument/2006/relationships/image" Target="../media/image246.png"/><Relationship Id="rId229" Type="http://schemas.openxmlformats.org/officeDocument/2006/relationships/image" Target="../media/image274.png"/><Relationship Id="rId380" Type="http://schemas.openxmlformats.org/officeDocument/2006/relationships/customXml" Target="../ink/ink334.xml"/><Relationship Id="rId436" Type="http://schemas.openxmlformats.org/officeDocument/2006/relationships/customXml" Target="../ink/ink362.xml"/><Relationship Id="rId240" Type="http://schemas.openxmlformats.org/officeDocument/2006/relationships/customXml" Target="../ink/ink264.xml"/><Relationship Id="rId478" Type="http://schemas.openxmlformats.org/officeDocument/2006/relationships/customXml" Target="../ink/ink383.xml"/><Relationship Id="rId35" Type="http://schemas.openxmlformats.org/officeDocument/2006/relationships/image" Target="../media/image177.png"/><Relationship Id="rId77" Type="http://schemas.openxmlformats.org/officeDocument/2006/relationships/image" Target="../media/image198.png"/><Relationship Id="rId100" Type="http://schemas.openxmlformats.org/officeDocument/2006/relationships/customXml" Target="../ink/ink194.xml"/><Relationship Id="rId282" Type="http://schemas.openxmlformats.org/officeDocument/2006/relationships/customXml" Target="../ink/ink285.xml"/><Relationship Id="rId338" Type="http://schemas.openxmlformats.org/officeDocument/2006/relationships/customXml" Target="../ink/ink313.xml"/><Relationship Id="rId503" Type="http://schemas.openxmlformats.org/officeDocument/2006/relationships/image" Target="../media/image411.png"/><Relationship Id="rId545" Type="http://schemas.openxmlformats.org/officeDocument/2006/relationships/image" Target="../media/image432.png"/><Relationship Id="rId587" Type="http://schemas.openxmlformats.org/officeDocument/2006/relationships/image" Target="../media/image453.png"/><Relationship Id="rId8" Type="http://schemas.openxmlformats.org/officeDocument/2006/relationships/customXml" Target="../ink/ink148.xml"/><Relationship Id="rId142" Type="http://schemas.openxmlformats.org/officeDocument/2006/relationships/customXml" Target="../ink/ink215.xml"/><Relationship Id="rId184" Type="http://schemas.openxmlformats.org/officeDocument/2006/relationships/customXml" Target="../ink/ink236.xml"/><Relationship Id="rId391" Type="http://schemas.openxmlformats.org/officeDocument/2006/relationships/image" Target="../media/image355.png"/><Relationship Id="rId405" Type="http://schemas.openxmlformats.org/officeDocument/2006/relationships/image" Target="../media/image362.png"/><Relationship Id="rId447" Type="http://schemas.openxmlformats.org/officeDocument/2006/relationships/image" Target="../media/image383.png"/><Relationship Id="rId251" Type="http://schemas.openxmlformats.org/officeDocument/2006/relationships/image" Target="../media/image285.png"/><Relationship Id="rId489" Type="http://schemas.openxmlformats.org/officeDocument/2006/relationships/image" Target="../media/image404.png"/><Relationship Id="rId46" Type="http://schemas.openxmlformats.org/officeDocument/2006/relationships/customXml" Target="../ink/ink167.xml"/><Relationship Id="rId293" Type="http://schemas.openxmlformats.org/officeDocument/2006/relationships/image" Target="../media/image306.png"/><Relationship Id="rId307" Type="http://schemas.openxmlformats.org/officeDocument/2006/relationships/image" Target="../media/image313.png"/><Relationship Id="rId349" Type="http://schemas.openxmlformats.org/officeDocument/2006/relationships/image" Target="../media/image334.png"/><Relationship Id="rId514" Type="http://schemas.openxmlformats.org/officeDocument/2006/relationships/customXml" Target="../ink/ink401.xml"/><Relationship Id="rId556" Type="http://schemas.openxmlformats.org/officeDocument/2006/relationships/customXml" Target="../ink/ink422.xml"/><Relationship Id="rId88" Type="http://schemas.openxmlformats.org/officeDocument/2006/relationships/customXml" Target="../ink/ink188.xml"/><Relationship Id="rId111" Type="http://schemas.openxmlformats.org/officeDocument/2006/relationships/image" Target="../media/image215.png"/><Relationship Id="rId153" Type="http://schemas.openxmlformats.org/officeDocument/2006/relationships/image" Target="../media/image236.png"/><Relationship Id="rId195" Type="http://schemas.openxmlformats.org/officeDocument/2006/relationships/image" Target="../media/image257.png"/><Relationship Id="rId209" Type="http://schemas.openxmlformats.org/officeDocument/2006/relationships/image" Target="../media/image264.png"/><Relationship Id="rId360" Type="http://schemas.openxmlformats.org/officeDocument/2006/relationships/customXml" Target="../ink/ink324.xml"/><Relationship Id="rId416" Type="http://schemas.openxmlformats.org/officeDocument/2006/relationships/customXml" Target="../ink/ink352.xml"/><Relationship Id="rId598" Type="http://schemas.openxmlformats.org/officeDocument/2006/relationships/customXml" Target="../ink/ink443.xml"/><Relationship Id="rId220" Type="http://schemas.openxmlformats.org/officeDocument/2006/relationships/customXml" Target="../ink/ink254.xml"/><Relationship Id="rId458" Type="http://schemas.openxmlformats.org/officeDocument/2006/relationships/customXml" Target="../ink/ink373.xml"/><Relationship Id="rId15" Type="http://schemas.openxmlformats.org/officeDocument/2006/relationships/image" Target="../media/image167.png"/><Relationship Id="rId57" Type="http://schemas.openxmlformats.org/officeDocument/2006/relationships/image" Target="../media/image188.png"/><Relationship Id="rId262" Type="http://schemas.openxmlformats.org/officeDocument/2006/relationships/customXml" Target="../ink/ink275.xml"/><Relationship Id="rId318" Type="http://schemas.openxmlformats.org/officeDocument/2006/relationships/customXml" Target="../ink/ink303.xml"/><Relationship Id="rId525" Type="http://schemas.openxmlformats.org/officeDocument/2006/relationships/image" Target="../media/image422.png"/><Relationship Id="rId567" Type="http://schemas.openxmlformats.org/officeDocument/2006/relationships/image" Target="../media/image443.png"/><Relationship Id="rId99" Type="http://schemas.openxmlformats.org/officeDocument/2006/relationships/image" Target="../media/image209.png"/><Relationship Id="rId122" Type="http://schemas.openxmlformats.org/officeDocument/2006/relationships/customXml" Target="../ink/ink205.xml"/><Relationship Id="rId164" Type="http://schemas.openxmlformats.org/officeDocument/2006/relationships/customXml" Target="../ink/ink226.xml"/><Relationship Id="rId371" Type="http://schemas.openxmlformats.org/officeDocument/2006/relationships/image" Target="../media/image345.png"/><Relationship Id="rId427" Type="http://schemas.openxmlformats.org/officeDocument/2006/relationships/image" Target="../media/image373.png"/><Relationship Id="rId469" Type="http://schemas.openxmlformats.org/officeDocument/2006/relationships/image" Target="../media/image394.png"/><Relationship Id="rId26" Type="http://schemas.openxmlformats.org/officeDocument/2006/relationships/customXml" Target="../ink/ink157.xml"/><Relationship Id="rId231" Type="http://schemas.openxmlformats.org/officeDocument/2006/relationships/image" Target="../media/image275.png"/><Relationship Id="rId273" Type="http://schemas.openxmlformats.org/officeDocument/2006/relationships/image" Target="../media/image296.png"/><Relationship Id="rId329" Type="http://schemas.openxmlformats.org/officeDocument/2006/relationships/image" Target="../media/image324.png"/><Relationship Id="rId480" Type="http://schemas.openxmlformats.org/officeDocument/2006/relationships/customXml" Target="../ink/ink384.xml"/><Relationship Id="rId536" Type="http://schemas.openxmlformats.org/officeDocument/2006/relationships/customXml" Target="../ink/ink412.xml"/><Relationship Id="rId68" Type="http://schemas.openxmlformats.org/officeDocument/2006/relationships/customXml" Target="../ink/ink178.xml"/><Relationship Id="rId133" Type="http://schemas.openxmlformats.org/officeDocument/2006/relationships/image" Target="../media/image226.png"/><Relationship Id="rId175" Type="http://schemas.openxmlformats.org/officeDocument/2006/relationships/image" Target="../media/image247.png"/><Relationship Id="rId340" Type="http://schemas.openxmlformats.org/officeDocument/2006/relationships/customXml" Target="../ink/ink314.xml"/><Relationship Id="rId578" Type="http://schemas.openxmlformats.org/officeDocument/2006/relationships/customXml" Target="../ink/ink433.xml"/><Relationship Id="rId200" Type="http://schemas.openxmlformats.org/officeDocument/2006/relationships/customXml" Target="../ink/ink244.xml"/><Relationship Id="rId382" Type="http://schemas.openxmlformats.org/officeDocument/2006/relationships/customXml" Target="../ink/ink335.xml"/><Relationship Id="rId438" Type="http://schemas.openxmlformats.org/officeDocument/2006/relationships/customXml" Target="../ink/ink363.xml"/><Relationship Id="rId242" Type="http://schemas.openxmlformats.org/officeDocument/2006/relationships/customXml" Target="../ink/ink265.xml"/><Relationship Id="rId284" Type="http://schemas.openxmlformats.org/officeDocument/2006/relationships/customXml" Target="../ink/ink286.xml"/><Relationship Id="rId491" Type="http://schemas.openxmlformats.org/officeDocument/2006/relationships/image" Target="../media/image405.png"/><Relationship Id="rId505" Type="http://schemas.openxmlformats.org/officeDocument/2006/relationships/image" Target="../media/image412.png"/><Relationship Id="rId37" Type="http://schemas.openxmlformats.org/officeDocument/2006/relationships/image" Target="../media/image178.png"/><Relationship Id="rId79" Type="http://schemas.openxmlformats.org/officeDocument/2006/relationships/image" Target="../media/image199.png"/><Relationship Id="rId102" Type="http://schemas.openxmlformats.org/officeDocument/2006/relationships/customXml" Target="../ink/ink195.xml"/><Relationship Id="rId144" Type="http://schemas.openxmlformats.org/officeDocument/2006/relationships/customXml" Target="../ink/ink216.xml"/><Relationship Id="rId547" Type="http://schemas.openxmlformats.org/officeDocument/2006/relationships/image" Target="../media/image433.png"/><Relationship Id="rId589" Type="http://schemas.openxmlformats.org/officeDocument/2006/relationships/image" Target="../media/image454.png"/><Relationship Id="rId90" Type="http://schemas.openxmlformats.org/officeDocument/2006/relationships/customXml" Target="../ink/ink189.xml"/><Relationship Id="rId186" Type="http://schemas.openxmlformats.org/officeDocument/2006/relationships/customXml" Target="../ink/ink237.xml"/><Relationship Id="rId351" Type="http://schemas.openxmlformats.org/officeDocument/2006/relationships/image" Target="../media/image335.png"/><Relationship Id="rId393" Type="http://schemas.openxmlformats.org/officeDocument/2006/relationships/image" Target="../media/image356.png"/><Relationship Id="rId407" Type="http://schemas.openxmlformats.org/officeDocument/2006/relationships/image" Target="../media/image363.png"/><Relationship Id="rId449" Type="http://schemas.openxmlformats.org/officeDocument/2006/relationships/image" Target="../media/image384.png"/><Relationship Id="rId211" Type="http://schemas.openxmlformats.org/officeDocument/2006/relationships/image" Target="../media/image265.png"/><Relationship Id="rId253" Type="http://schemas.openxmlformats.org/officeDocument/2006/relationships/image" Target="../media/image286.png"/><Relationship Id="rId295" Type="http://schemas.openxmlformats.org/officeDocument/2006/relationships/image" Target="../media/image307.png"/><Relationship Id="rId309" Type="http://schemas.openxmlformats.org/officeDocument/2006/relationships/image" Target="../media/image314.png"/><Relationship Id="rId460" Type="http://schemas.openxmlformats.org/officeDocument/2006/relationships/customXml" Target="../ink/ink374.xml"/><Relationship Id="rId516" Type="http://schemas.openxmlformats.org/officeDocument/2006/relationships/customXml" Target="../ink/ink402.xml"/><Relationship Id="rId48" Type="http://schemas.openxmlformats.org/officeDocument/2006/relationships/customXml" Target="../ink/ink168.xml"/><Relationship Id="rId113" Type="http://schemas.openxmlformats.org/officeDocument/2006/relationships/image" Target="../media/image216.png"/><Relationship Id="rId320" Type="http://schemas.openxmlformats.org/officeDocument/2006/relationships/customXml" Target="../ink/ink304.xml"/><Relationship Id="rId558" Type="http://schemas.openxmlformats.org/officeDocument/2006/relationships/customXml" Target="../ink/ink423.xml"/><Relationship Id="rId155" Type="http://schemas.openxmlformats.org/officeDocument/2006/relationships/image" Target="../media/image237.png"/><Relationship Id="rId197" Type="http://schemas.openxmlformats.org/officeDocument/2006/relationships/image" Target="../media/image258.png"/><Relationship Id="rId362" Type="http://schemas.openxmlformats.org/officeDocument/2006/relationships/customXml" Target="../ink/ink325.xml"/><Relationship Id="rId418" Type="http://schemas.openxmlformats.org/officeDocument/2006/relationships/customXml" Target="../ink/ink353.xml"/><Relationship Id="rId222" Type="http://schemas.openxmlformats.org/officeDocument/2006/relationships/customXml" Target="../ink/ink255.xml"/><Relationship Id="rId264" Type="http://schemas.openxmlformats.org/officeDocument/2006/relationships/customXml" Target="../ink/ink276.xml"/><Relationship Id="rId471" Type="http://schemas.openxmlformats.org/officeDocument/2006/relationships/image" Target="../media/image395.png"/><Relationship Id="rId17" Type="http://schemas.openxmlformats.org/officeDocument/2006/relationships/image" Target="../media/image168.png"/><Relationship Id="rId59" Type="http://schemas.openxmlformats.org/officeDocument/2006/relationships/image" Target="../media/image189.png"/><Relationship Id="rId124" Type="http://schemas.openxmlformats.org/officeDocument/2006/relationships/customXml" Target="../ink/ink206.xml"/><Relationship Id="rId527" Type="http://schemas.openxmlformats.org/officeDocument/2006/relationships/image" Target="../media/image423.png"/><Relationship Id="rId569" Type="http://schemas.openxmlformats.org/officeDocument/2006/relationships/image" Target="../media/image444.png"/><Relationship Id="rId70" Type="http://schemas.openxmlformats.org/officeDocument/2006/relationships/customXml" Target="../ink/ink179.xml"/><Relationship Id="rId166" Type="http://schemas.openxmlformats.org/officeDocument/2006/relationships/customXml" Target="../ink/ink227.xml"/><Relationship Id="rId331" Type="http://schemas.openxmlformats.org/officeDocument/2006/relationships/image" Target="../media/image325.png"/><Relationship Id="rId373" Type="http://schemas.openxmlformats.org/officeDocument/2006/relationships/image" Target="../media/image346.png"/><Relationship Id="rId429" Type="http://schemas.openxmlformats.org/officeDocument/2006/relationships/image" Target="../media/image374.png"/><Relationship Id="rId580" Type="http://schemas.openxmlformats.org/officeDocument/2006/relationships/customXml" Target="../ink/ink434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76.png"/><Relationship Id="rId440" Type="http://schemas.openxmlformats.org/officeDocument/2006/relationships/customXml" Target="../ink/ink364.xml"/><Relationship Id="rId28" Type="http://schemas.openxmlformats.org/officeDocument/2006/relationships/customXml" Target="../ink/ink158.xml"/><Relationship Id="rId275" Type="http://schemas.openxmlformats.org/officeDocument/2006/relationships/image" Target="../media/image297.png"/><Relationship Id="rId300" Type="http://schemas.openxmlformats.org/officeDocument/2006/relationships/customXml" Target="../ink/ink294.xml"/><Relationship Id="rId482" Type="http://schemas.openxmlformats.org/officeDocument/2006/relationships/customXml" Target="../ink/ink385.xml"/><Relationship Id="rId538" Type="http://schemas.openxmlformats.org/officeDocument/2006/relationships/customXml" Target="../ink/ink413.xml"/><Relationship Id="rId81" Type="http://schemas.openxmlformats.org/officeDocument/2006/relationships/image" Target="../media/image200.png"/><Relationship Id="rId135" Type="http://schemas.openxmlformats.org/officeDocument/2006/relationships/image" Target="../media/image227.png"/><Relationship Id="rId177" Type="http://schemas.openxmlformats.org/officeDocument/2006/relationships/image" Target="../media/image248.png"/><Relationship Id="rId342" Type="http://schemas.openxmlformats.org/officeDocument/2006/relationships/customXml" Target="../ink/ink315.xml"/><Relationship Id="rId384" Type="http://schemas.openxmlformats.org/officeDocument/2006/relationships/customXml" Target="../ink/ink336.xml"/><Relationship Id="rId591" Type="http://schemas.openxmlformats.org/officeDocument/2006/relationships/image" Target="../media/image455.png"/><Relationship Id="rId202" Type="http://schemas.openxmlformats.org/officeDocument/2006/relationships/customXml" Target="../ink/ink245.xml"/><Relationship Id="rId244" Type="http://schemas.openxmlformats.org/officeDocument/2006/relationships/customXml" Target="../ink/ink266.xml"/><Relationship Id="rId39" Type="http://schemas.openxmlformats.org/officeDocument/2006/relationships/image" Target="../media/image179.png"/><Relationship Id="rId286" Type="http://schemas.openxmlformats.org/officeDocument/2006/relationships/customXml" Target="../ink/ink287.xml"/><Relationship Id="rId451" Type="http://schemas.openxmlformats.org/officeDocument/2006/relationships/image" Target="../media/image385.png"/><Relationship Id="rId493" Type="http://schemas.openxmlformats.org/officeDocument/2006/relationships/image" Target="../media/image406.png"/><Relationship Id="rId507" Type="http://schemas.openxmlformats.org/officeDocument/2006/relationships/image" Target="../media/image413.png"/><Relationship Id="rId549" Type="http://schemas.openxmlformats.org/officeDocument/2006/relationships/image" Target="../media/image434.png"/><Relationship Id="rId50" Type="http://schemas.openxmlformats.org/officeDocument/2006/relationships/customXml" Target="../ink/ink169.xml"/><Relationship Id="rId104" Type="http://schemas.openxmlformats.org/officeDocument/2006/relationships/customXml" Target="../ink/ink196.xml"/><Relationship Id="rId146" Type="http://schemas.openxmlformats.org/officeDocument/2006/relationships/customXml" Target="../ink/ink217.xml"/><Relationship Id="rId188" Type="http://schemas.openxmlformats.org/officeDocument/2006/relationships/customXml" Target="../ink/ink238.xml"/><Relationship Id="rId311" Type="http://schemas.openxmlformats.org/officeDocument/2006/relationships/image" Target="../media/image315.png"/><Relationship Id="rId353" Type="http://schemas.openxmlformats.org/officeDocument/2006/relationships/image" Target="../media/image336.png"/><Relationship Id="rId395" Type="http://schemas.openxmlformats.org/officeDocument/2006/relationships/image" Target="../media/image357.png"/><Relationship Id="rId409" Type="http://schemas.openxmlformats.org/officeDocument/2006/relationships/image" Target="../media/image364.png"/><Relationship Id="rId560" Type="http://schemas.openxmlformats.org/officeDocument/2006/relationships/customXml" Target="../ink/ink424.xml"/><Relationship Id="rId92" Type="http://schemas.openxmlformats.org/officeDocument/2006/relationships/customXml" Target="../ink/ink190.xml"/><Relationship Id="rId213" Type="http://schemas.openxmlformats.org/officeDocument/2006/relationships/image" Target="../media/image266.png"/><Relationship Id="rId420" Type="http://schemas.openxmlformats.org/officeDocument/2006/relationships/customXml" Target="../ink/ink354.xml"/><Relationship Id="rId255" Type="http://schemas.openxmlformats.org/officeDocument/2006/relationships/image" Target="../media/image287.png"/><Relationship Id="rId297" Type="http://schemas.openxmlformats.org/officeDocument/2006/relationships/image" Target="../media/image308.png"/><Relationship Id="rId462" Type="http://schemas.openxmlformats.org/officeDocument/2006/relationships/customXml" Target="../ink/ink375.xml"/><Relationship Id="rId518" Type="http://schemas.openxmlformats.org/officeDocument/2006/relationships/customXml" Target="../ink/ink403.xml"/><Relationship Id="rId115" Type="http://schemas.openxmlformats.org/officeDocument/2006/relationships/image" Target="../media/image217.png"/><Relationship Id="rId157" Type="http://schemas.openxmlformats.org/officeDocument/2006/relationships/image" Target="../media/image238.png"/><Relationship Id="rId322" Type="http://schemas.openxmlformats.org/officeDocument/2006/relationships/customXml" Target="../ink/ink305.xml"/><Relationship Id="rId364" Type="http://schemas.openxmlformats.org/officeDocument/2006/relationships/customXml" Target="../ink/ink326.xml"/><Relationship Id="rId61" Type="http://schemas.openxmlformats.org/officeDocument/2006/relationships/image" Target="../media/image190.png"/><Relationship Id="rId199" Type="http://schemas.openxmlformats.org/officeDocument/2006/relationships/image" Target="../media/image259.png"/><Relationship Id="rId571" Type="http://schemas.openxmlformats.org/officeDocument/2006/relationships/image" Target="../media/image445.png"/><Relationship Id="rId19" Type="http://schemas.openxmlformats.org/officeDocument/2006/relationships/image" Target="../media/image169.png"/><Relationship Id="rId224" Type="http://schemas.openxmlformats.org/officeDocument/2006/relationships/customXml" Target="../ink/ink256.xml"/><Relationship Id="rId266" Type="http://schemas.openxmlformats.org/officeDocument/2006/relationships/customXml" Target="../ink/ink277.xml"/><Relationship Id="rId431" Type="http://schemas.openxmlformats.org/officeDocument/2006/relationships/image" Target="../media/image375.png"/><Relationship Id="rId473" Type="http://schemas.openxmlformats.org/officeDocument/2006/relationships/image" Target="../media/image396.png"/><Relationship Id="rId529" Type="http://schemas.openxmlformats.org/officeDocument/2006/relationships/image" Target="../media/image424.png"/><Relationship Id="rId30" Type="http://schemas.openxmlformats.org/officeDocument/2006/relationships/customXml" Target="../ink/ink159.xml"/><Relationship Id="rId126" Type="http://schemas.openxmlformats.org/officeDocument/2006/relationships/customXml" Target="../ink/ink207.xml"/><Relationship Id="rId168" Type="http://schemas.openxmlformats.org/officeDocument/2006/relationships/customXml" Target="../ink/ink228.xml"/><Relationship Id="rId333" Type="http://schemas.openxmlformats.org/officeDocument/2006/relationships/image" Target="../media/image326.png"/><Relationship Id="rId540" Type="http://schemas.openxmlformats.org/officeDocument/2006/relationships/customXml" Target="../ink/ink414.xml"/><Relationship Id="rId72" Type="http://schemas.openxmlformats.org/officeDocument/2006/relationships/customXml" Target="../ink/ink180.xml"/><Relationship Id="rId375" Type="http://schemas.openxmlformats.org/officeDocument/2006/relationships/image" Target="../media/image347.png"/><Relationship Id="rId582" Type="http://schemas.openxmlformats.org/officeDocument/2006/relationships/customXml" Target="../ink/ink435.xml"/><Relationship Id="rId3" Type="http://schemas.openxmlformats.org/officeDocument/2006/relationships/image" Target="../media/image161.png"/><Relationship Id="rId235" Type="http://schemas.openxmlformats.org/officeDocument/2006/relationships/image" Target="../media/image277.png"/><Relationship Id="rId277" Type="http://schemas.openxmlformats.org/officeDocument/2006/relationships/image" Target="../media/image298.png"/><Relationship Id="rId400" Type="http://schemas.openxmlformats.org/officeDocument/2006/relationships/customXml" Target="../ink/ink344.xml"/><Relationship Id="rId442" Type="http://schemas.openxmlformats.org/officeDocument/2006/relationships/customXml" Target="../ink/ink365.xml"/><Relationship Id="rId484" Type="http://schemas.openxmlformats.org/officeDocument/2006/relationships/customXml" Target="../ink/ink386.xml"/><Relationship Id="rId137" Type="http://schemas.openxmlformats.org/officeDocument/2006/relationships/image" Target="../media/image228.png"/><Relationship Id="rId302" Type="http://schemas.openxmlformats.org/officeDocument/2006/relationships/customXml" Target="../ink/ink295.xml"/><Relationship Id="rId344" Type="http://schemas.openxmlformats.org/officeDocument/2006/relationships/customXml" Target="../ink/ink316.xml"/><Relationship Id="rId41" Type="http://schemas.openxmlformats.org/officeDocument/2006/relationships/image" Target="../media/image180.png"/><Relationship Id="rId83" Type="http://schemas.openxmlformats.org/officeDocument/2006/relationships/image" Target="../media/image201.png"/><Relationship Id="rId179" Type="http://schemas.openxmlformats.org/officeDocument/2006/relationships/image" Target="../media/image249.png"/><Relationship Id="rId386" Type="http://schemas.openxmlformats.org/officeDocument/2006/relationships/customXml" Target="../ink/ink337.xml"/><Relationship Id="rId551" Type="http://schemas.openxmlformats.org/officeDocument/2006/relationships/image" Target="../media/image435.png"/><Relationship Id="rId593" Type="http://schemas.openxmlformats.org/officeDocument/2006/relationships/image" Target="../media/image456.png"/><Relationship Id="rId190" Type="http://schemas.openxmlformats.org/officeDocument/2006/relationships/customXml" Target="../ink/ink239.xml"/><Relationship Id="rId204" Type="http://schemas.openxmlformats.org/officeDocument/2006/relationships/customXml" Target="../ink/ink246.xml"/><Relationship Id="rId246" Type="http://schemas.openxmlformats.org/officeDocument/2006/relationships/customXml" Target="../ink/ink267.xml"/><Relationship Id="rId288" Type="http://schemas.openxmlformats.org/officeDocument/2006/relationships/customXml" Target="../ink/ink288.xml"/><Relationship Id="rId411" Type="http://schemas.openxmlformats.org/officeDocument/2006/relationships/image" Target="../media/image365.png"/><Relationship Id="rId453" Type="http://schemas.openxmlformats.org/officeDocument/2006/relationships/image" Target="../media/image386.png"/><Relationship Id="rId509" Type="http://schemas.openxmlformats.org/officeDocument/2006/relationships/image" Target="../media/image414.png"/><Relationship Id="rId106" Type="http://schemas.openxmlformats.org/officeDocument/2006/relationships/customXml" Target="../ink/ink197.xml"/><Relationship Id="rId313" Type="http://schemas.openxmlformats.org/officeDocument/2006/relationships/image" Target="../media/image316.png"/><Relationship Id="rId495" Type="http://schemas.openxmlformats.org/officeDocument/2006/relationships/image" Target="../media/image407.png"/><Relationship Id="rId10" Type="http://schemas.openxmlformats.org/officeDocument/2006/relationships/customXml" Target="../ink/ink149.xml"/><Relationship Id="rId52" Type="http://schemas.openxmlformats.org/officeDocument/2006/relationships/customXml" Target="../ink/ink170.xml"/><Relationship Id="rId94" Type="http://schemas.openxmlformats.org/officeDocument/2006/relationships/customXml" Target="../ink/ink191.xml"/><Relationship Id="rId148" Type="http://schemas.openxmlformats.org/officeDocument/2006/relationships/customXml" Target="../ink/ink218.xml"/><Relationship Id="rId355" Type="http://schemas.openxmlformats.org/officeDocument/2006/relationships/image" Target="../media/image337.png"/><Relationship Id="rId397" Type="http://schemas.openxmlformats.org/officeDocument/2006/relationships/image" Target="../media/image358.png"/><Relationship Id="rId520" Type="http://schemas.openxmlformats.org/officeDocument/2006/relationships/customXml" Target="../ink/ink404.xml"/><Relationship Id="rId562" Type="http://schemas.openxmlformats.org/officeDocument/2006/relationships/customXml" Target="../ink/ink425.xml"/><Relationship Id="rId215" Type="http://schemas.openxmlformats.org/officeDocument/2006/relationships/image" Target="../media/image267.png"/><Relationship Id="rId257" Type="http://schemas.openxmlformats.org/officeDocument/2006/relationships/image" Target="../media/image288.png"/><Relationship Id="rId422" Type="http://schemas.openxmlformats.org/officeDocument/2006/relationships/customXml" Target="../ink/ink355.xml"/><Relationship Id="rId464" Type="http://schemas.openxmlformats.org/officeDocument/2006/relationships/customXml" Target="../ink/ink376.xml"/><Relationship Id="rId299" Type="http://schemas.openxmlformats.org/officeDocument/2006/relationships/image" Target="../media/image309.png"/><Relationship Id="rId63" Type="http://schemas.openxmlformats.org/officeDocument/2006/relationships/image" Target="../media/image191.png"/><Relationship Id="rId159" Type="http://schemas.openxmlformats.org/officeDocument/2006/relationships/image" Target="../media/image239.png"/><Relationship Id="rId366" Type="http://schemas.openxmlformats.org/officeDocument/2006/relationships/customXml" Target="../ink/ink327.xml"/><Relationship Id="rId573" Type="http://schemas.openxmlformats.org/officeDocument/2006/relationships/image" Target="../media/image446.png"/><Relationship Id="rId226" Type="http://schemas.openxmlformats.org/officeDocument/2006/relationships/customXml" Target="../ink/ink257.xml"/><Relationship Id="rId433" Type="http://schemas.openxmlformats.org/officeDocument/2006/relationships/image" Target="../media/image376.png"/><Relationship Id="rId74" Type="http://schemas.openxmlformats.org/officeDocument/2006/relationships/customXml" Target="../ink/ink181.xml"/><Relationship Id="rId377" Type="http://schemas.openxmlformats.org/officeDocument/2006/relationships/image" Target="../media/image348.png"/><Relationship Id="rId500" Type="http://schemas.openxmlformats.org/officeDocument/2006/relationships/customXml" Target="../ink/ink394.xml"/><Relationship Id="rId584" Type="http://schemas.openxmlformats.org/officeDocument/2006/relationships/customXml" Target="../ink/ink436.xml"/><Relationship Id="rId5" Type="http://schemas.openxmlformats.org/officeDocument/2006/relationships/image" Target="../media/image162.png"/><Relationship Id="rId237" Type="http://schemas.openxmlformats.org/officeDocument/2006/relationships/image" Target="../media/image278.png"/><Relationship Id="rId444" Type="http://schemas.openxmlformats.org/officeDocument/2006/relationships/customXml" Target="../ink/ink366.xml"/><Relationship Id="rId290" Type="http://schemas.openxmlformats.org/officeDocument/2006/relationships/customXml" Target="../ink/ink289.xml"/><Relationship Id="rId304" Type="http://schemas.openxmlformats.org/officeDocument/2006/relationships/customXml" Target="../ink/ink296.xml"/><Relationship Id="rId388" Type="http://schemas.openxmlformats.org/officeDocument/2006/relationships/customXml" Target="../ink/ink338.xml"/><Relationship Id="rId511" Type="http://schemas.openxmlformats.org/officeDocument/2006/relationships/image" Target="../media/image415.png"/><Relationship Id="rId85" Type="http://schemas.openxmlformats.org/officeDocument/2006/relationships/image" Target="../media/image202.png"/><Relationship Id="rId150" Type="http://schemas.openxmlformats.org/officeDocument/2006/relationships/customXml" Target="../ink/ink219.xml"/><Relationship Id="rId595" Type="http://schemas.openxmlformats.org/officeDocument/2006/relationships/image" Target="../media/image457.png"/><Relationship Id="rId248" Type="http://schemas.openxmlformats.org/officeDocument/2006/relationships/customXml" Target="../ink/ink268.xml"/><Relationship Id="rId455" Type="http://schemas.openxmlformats.org/officeDocument/2006/relationships/image" Target="../media/image387.png"/><Relationship Id="rId12" Type="http://schemas.openxmlformats.org/officeDocument/2006/relationships/customXml" Target="../ink/ink150.xml"/><Relationship Id="rId108" Type="http://schemas.openxmlformats.org/officeDocument/2006/relationships/customXml" Target="../ink/ink198.xml"/><Relationship Id="rId315" Type="http://schemas.openxmlformats.org/officeDocument/2006/relationships/image" Target="../media/image317.png"/><Relationship Id="rId522" Type="http://schemas.openxmlformats.org/officeDocument/2006/relationships/customXml" Target="../ink/ink405.xml"/><Relationship Id="rId96" Type="http://schemas.openxmlformats.org/officeDocument/2006/relationships/customXml" Target="../ink/ink192.xml"/><Relationship Id="rId161" Type="http://schemas.openxmlformats.org/officeDocument/2006/relationships/image" Target="../media/image240.png"/><Relationship Id="rId399" Type="http://schemas.openxmlformats.org/officeDocument/2006/relationships/image" Target="../media/image359.png"/><Relationship Id="rId259" Type="http://schemas.openxmlformats.org/officeDocument/2006/relationships/image" Target="../media/image289.png"/><Relationship Id="rId466" Type="http://schemas.openxmlformats.org/officeDocument/2006/relationships/customXml" Target="../ink/ink377.xml"/><Relationship Id="rId23" Type="http://schemas.openxmlformats.org/officeDocument/2006/relationships/image" Target="../media/image171.png"/><Relationship Id="rId119" Type="http://schemas.openxmlformats.org/officeDocument/2006/relationships/image" Target="../media/image219.png"/><Relationship Id="rId326" Type="http://schemas.openxmlformats.org/officeDocument/2006/relationships/customXml" Target="../ink/ink307.xml"/><Relationship Id="rId533" Type="http://schemas.openxmlformats.org/officeDocument/2006/relationships/image" Target="../media/image426.png"/><Relationship Id="rId172" Type="http://schemas.openxmlformats.org/officeDocument/2006/relationships/customXml" Target="../ink/ink230.xml"/><Relationship Id="rId477" Type="http://schemas.openxmlformats.org/officeDocument/2006/relationships/image" Target="../media/image398.png"/><Relationship Id="rId337" Type="http://schemas.openxmlformats.org/officeDocument/2006/relationships/image" Target="../media/image328.png"/><Relationship Id="rId34" Type="http://schemas.openxmlformats.org/officeDocument/2006/relationships/customXml" Target="../ink/ink161.xml"/><Relationship Id="rId544" Type="http://schemas.openxmlformats.org/officeDocument/2006/relationships/customXml" Target="../ink/ink416.xml"/><Relationship Id="rId183" Type="http://schemas.openxmlformats.org/officeDocument/2006/relationships/image" Target="../media/image251.png"/><Relationship Id="rId390" Type="http://schemas.openxmlformats.org/officeDocument/2006/relationships/customXml" Target="../ink/ink339.xml"/><Relationship Id="rId404" Type="http://schemas.openxmlformats.org/officeDocument/2006/relationships/customXml" Target="../ink/ink346.xml"/><Relationship Id="rId250" Type="http://schemas.openxmlformats.org/officeDocument/2006/relationships/customXml" Target="../ink/ink269.xml"/><Relationship Id="rId488" Type="http://schemas.openxmlformats.org/officeDocument/2006/relationships/customXml" Target="../ink/ink388.xml"/><Relationship Id="rId45" Type="http://schemas.openxmlformats.org/officeDocument/2006/relationships/image" Target="../media/image182.png"/><Relationship Id="rId110" Type="http://schemas.openxmlformats.org/officeDocument/2006/relationships/customXml" Target="../ink/ink199.xml"/><Relationship Id="rId348" Type="http://schemas.openxmlformats.org/officeDocument/2006/relationships/customXml" Target="../ink/ink318.xml"/><Relationship Id="rId555" Type="http://schemas.openxmlformats.org/officeDocument/2006/relationships/image" Target="../media/image437.png"/><Relationship Id="rId194" Type="http://schemas.openxmlformats.org/officeDocument/2006/relationships/customXml" Target="../ink/ink241.xml"/><Relationship Id="rId208" Type="http://schemas.openxmlformats.org/officeDocument/2006/relationships/customXml" Target="../ink/ink248.xml"/><Relationship Id="rId415" Type="http://schemas.openxmlformats.org/officeDocument/2006/relationships/image" Target="../media/image36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17.png"/><Relationship Id="rId21" Type="http://schemas.openxmlformats.org/officeDocument/2006/relationships/image" Target="../media/image469.png"/><Relationship Id="rId324" Type="http://schemas.openxmlformats.org/officeDocument/2006/relationships/customXml" Target="../ink/ink605.xml"/><Relationship Id="rId531" Type="http://schemas.openxmlformats.org/officeDocument/2006/relationships/image" Target="../media/image724.png"/><Relationship Id="rId170" Type="http://schemas.openxmlformats.org/officeDocument/2006/relationships/customXml" Target="../ink/ink528.xml"/><Relationship Id="rId268" Type="http://schemas.openxmlformats.org/officeDocument/2006/relationships/customXml" Target="../ink/ink577.xml"/><Relationship Id="rId475" Type="http://schemas.openxmlformats.org/officeDocument/2006/relationships/image" Target="../media/image696.png"/><Relationship Id="rId32" Type="http://schemas.openxmlformats.org/officeDocument/2006/relationships/customXml" Target="../ink/ink459.xml"/><Relationship Id="rId128" Type="http://schemas.openxmlformats.org/officeDocument/2006/relationships/customXml" Target="../ink/ink507.xml"/><Relationship Id="rId335" Type="http://schemas.openxmlformats.org/officeDocument/2006/relationships/image" Target="../media/image626.png"/><Relationship Id="rId5" Type="http://schemas.openxmlformats.org/officeDocument/2006/relationships/image" Target="../media/image461.png"/><Relationship Id="rId181" Type="http://schemas.openxmlformats.org/officeDocument/2006/relationships/image" Target="../media/image549.png"/><Relationship Id="rId237" Type="http://schemas.openxmlformats.org/officeDocument/2006/relationships/image" Target="../media/image577.png"/><Relationship Id="rId402" Type="http://schemas.openxmlformats.org/officeDocument/2006/relationships/customXml" Target="../ink/ink644.xml"/><Relationship Id="rId279" Type="http://schemas.openxmlformats.org/officeDocument/2006/relationships/image" Target="../media/image598.png"/><Relationship Id="rId444" Type="http://schemas.openxmlformats.org/officeDocument/2006/relationships/customXml" Target="../ink/ink665.xml"/><Relationship Id="rId486" Type="http://schemas.openxmlformats.org/officeDocument/2006/relationships/customXml" Target="../ink/ink686.xml"/><Relationship Id="rId43" Type="http://schemas.openxmlformats.org/officeDocument/2006/relationships/image" Target="../media/image480.png"/><Relationship Id="rId139" Type="http://schemas.openxmlformats.org/officeDocument/2006/relationships/image" Target="../media/image528.png"/><Relationship Id="rId290" Type="http://schemas.openxmlformats.org/officeDocument/2006/relationships/customXml" Target="../ink/ink588.xml"/><Relationship Id="rId304" Type="http://schemas.openxmlformats.org/officeDocument/2006/relationships/customXml" Target="../ink/ink595.xml"/><Relationship Id="rId346" Type="http://schemas.openxmlformats.org/officeDocument/2006/relationships/customXml" Target="../ink/ink616.xml"/><Relationship Id="rId388" Type="http://schemas.openxmlformats.org/officeDocument/2006/relationships/customXml" Target="../ink/ink637.xml"/><Relationship Id="rId511" Type="http://schemas.openxmlformats.org/officeDocument/2006/relationships/image" Target="../media/image714.png"/><Relationship Id="rId85" Type="http://schemas.openxmlformats.org/officeDocument/2006/relationships/image" Target="../media/image501.png"/><Relationship Id="rId150" Type="http://schemas.openxmlformats.org/officeDocument/2006/relationships/customXml" Target="../ink/ink518.xml"/><Relationship Id="rId192" Type="http://schemas.openxmlformats.org/officeDocument/2006/relationships/customXml" Target="../ink/ink539.xml"/><Relationship Id="rId206" Type="http://schemas.openxmlformats.org/officeDocument/2006/relationships/customXml" Target="../ink/ink546.xml"/><Relationship Id="rId413" Type="http://schemas.openxmlformats.org/officeDocument/2006/relationships/image" Target="../media/image665.png"/><Relationship Id="rId248" Type="http://schemas.openxmlformats.org/officeDocument/2006/relationships/customXml" Target="../ink/ink567.xml"/><Relationship Id="rId455" Type="http://schemas.openxmlformats.org/officeDocument/2006/relationships/image" Target="../media/image686.png"/><Relationship Id="rId497" Type="http://schemas.openxmlformats.org/officeDocument/2006/relationships/image" Target="../media/image707.png"/><Relationship Id="rId12" Type="http://schemas.openxmlformats.org/officeDocument/2006/relationships/customXml" Target="../ink/ink449.xml"/><Relationship Id="rId108" Type="http://schemas.openxmlformats.org/officeDocument/2006/relationships/customXml" Target="../ink/ink497.xml"/><Relationship Id="rId315" Type="http://schemas.openxmlformats.org/officeDocument/2006/relationships/image" Target="../media/image616.png"/><Relationship Id="rId357" Type="http://schemas.openxmlformats.org/officeDocument/2006/relationships/image" Target="../media/image637.png"/><Relationship Id="rId522" Type="http://schemas.openxmlformats.org/officeDocument/2006/relationships/customXml" Target="../ink/ink704.xml"/><Relationship Id="rId54" Type="http://schemas.openxmlformats.org/officeDocument/2006/relationships/customXml" Target="../ink/ink470.xml"/><Relationship Id="rId96" Type="http://schemas.openxmlformats.org/officeDocument/2006/relationships/customXml" Target="../ink/ink491.xml"/><Relationship Id="rId161" Type="http://schemas.openxmlformats.org/officeDocument/2006/relationships/image" Target="../media/image539.png"/><Relationship Id="rId217" Type="http://schemas.openxmlformats.org/officeDocument/2006/relationships/image" Target="../media/image567.png"/><Relationship Id="rId399" Type="http://schemas.openxmlformats.org/officeDocument/2006/relationships/image" Target="../media/image658.png"/><Relationship Id="rId259" Type="http://schemas.openxmlformats.org/officeDocument/2006/relationships/image" Target="../media/image588.png"/><Relationship Id="rId424" Type="http://schemas.openxmlformats.org/officeDocument/2006/relationships/customXml" Target="../ink/ink655.xml"/><Relationship Id="rId466" Type="http://schemas.openxmlformats.org/officeDocument/2006/relationships/customXml" Target="../ink/ink676.xml"/><Relationship Id="rId23" Type="http://schemas.openxmlformats.org/officeDocument/2006/relationships/image" Target="../media/image470.png"/><Relationship Id="rId119" Type="http://schemas.openxmlformats.org/officeDocument/2006/relationships/image" Target="../media/image518.png"/><Relationship Id="rId270" Type="http://schemas.openxmlformats.org/officeDocument/2006/relationships/customXml" Target="../ink/ink578.xml"/><Relationship Id="rId326" Type="http://schemas.openxmlformats.org/officeDocument/2006/relationships/customXml" Target="../ink/ink606.xml"/><Relationship Id="rId65" Type="http://schemas.openxmlformats.org/officeDocument/2006/relationships/image" Target="../media/image491.png"/><Relationship Id="rId130" Type="http://schemas.openxmlformats.org/officeDocument/2006/relationships/customXml" Target="../ink/ink508.xml"/><Relationship Id="rId368" Type="http://schemas.openxmlformats.org/officeDocument/2006/relationships/customXml" Target="../ink/ink627.xml"/><Relationship Id="rId172" Type="http://schemas.openxmlformats.org/officeDocument/2006/relationships/customXml" Target="../ink/ink529.xml"/><Relationship Id="rId228" Type="http://schemas.openxmlformats.org/officeDocument/2006/relationships/customXml" Target="../ink/ink557.xml"/><Relationship Id="rId435" Type="http://schemas.openxmlformats.org/officeDocument/2006/relationships/image" Target="../media/image676.png"/><Relationship Id="rId477" Type="http://schemas.openxmlformats.org/officeDocument/2006/relationships/image" Target="../media/image697.png"/><Relationship Id="rId281" Type="http://schemas.openxmlformats.org/officeDocument/2006/relationships/image" Target="../media/image599.png"/><Relationship Id="rId337" Type="http://schemas.openxmlformats.org/officeDocument/2006/relationships/image" Target="../media/image627.png"/><Relationship Id="rId502" Type="http://schemas.openxmlformats.org/officeDocument/2006/relationships/customXml" Target="../ink/ink694.xml"/><Relationship Id="rId34" Type="http://schemas.openxmlformats.org/officeDocument/2006/relationships/customXml" Target="../ink/ink460.xml"/><Relationship Id="rId76" Type="http://schemas.openxmlformats.org/officeDocument/2006/relationships/customXml" Target="../ink/ink481.xml"/><Relationship Id="rId141" Type="http://schemas.openxmlformats.org/officeDocument/2006/relationships/image" Target="../media/image529.png"/><Relationship Id="rId379" Type="http://schemas.openxmlformats.org/officeDocument/2006/relationships/image" Target="../media/image648.png"/><Relationship Id="rId7" Type="http://schemas.openxmlformats.org/officeDocument/2006/relationships/image" Target="../media/image462.png"/><Relationship Id="rId183" Type="http://schemas.openxmlformats.org/officeDocument/2006/relationships/image" Target="../media/image550.png"/><Relationship Id="rId239" Type="http://schemas.openxmlformats.org/officeDocument/2006/relationships/image" Target="../media/image578.png"/><Relationship Id="rId390" Type="http://schemas.openxmlformats.org/officeDocument/2006/relationships/customXml" Target="../ink/ink638.xml"/><Relationship Id="rId404" Type="http://schemas.openxmlformats.org/officeDocument/2006/relationships/customXml" Target="../ink/ink645.xml"/><Relationship Id="rId446" Type="http://schemas.openxmlformats.org/officeDocument/2006/relationships/customXml" Target="../ink/ink666.xml"/><Relationship Id="rId250" Type="http://schemas.openxmlformats.org/officeDocument/2006/relationships/customXml" Target="../ink/ink568.xml"/><Relationship Id="rId292" Type="http://schemas.openxmlformats.org/officeDocument/2006/relationships/customXml" Target="../ink/ink589.xml"/><Relationship Id="rId306" Type="http://schemas.openxmlformats.org/officeDocument/2006/relationships/customXml" Target="../ink/ink596.xml"/><Relationship Id="rId488" Type="http://schemas.openxmlformats.org/officeDocument/2006/relationships/customXml" Target="../ink/ink687.xml"/><Relationship Id="rId45" Type="http://schemas.openxmlformats.org/officeDocument/2006/relationships/image" Target="../media/image481.png"/><Relationship Id="rId87" Type="http://schemas.openxmlformats.org/officeDocument/2006/relationships/image" Target="../media/image502.png"/><Relationship Id="rId110" Type="http://schemas.openxmlformats.org/officeDocument/2006/relationships/customXml" Target="../ink/ink498.xml"/><Relationship Id="rId348" Type="http://schemas.openxmlformats.org/officeDocument/2006/relationships/customXml" Target="../ink/ink617.xml"/><Relationship Id="rId513" Type="http://schemas.openxmlformats.org/officeDocument/2006/relationships/image" Target="../media/image715.png"/><Relationship Id="rId152" Type="http://schemas.openxmlformats.org/officeDocument/2006/relationships/customXml" Target="../ink/ink519.xml"/><Relationship Id="rId194" Type="http://schemas.openxmlformats.org/officeDocument/2006/relationships/customXml" Target="../ink/ink540.xml"/><Relationship Id="rId208" Type="http://schemas.openxmlformats.org/officeDocument/2006/relationships/customXml" Target="../ink/ink547.xml"/><Relationship Id="rId415" Type="http://schemas.openxmlformats.org/officeDocument/2006/relationships/image" Target="../media/image666.png"/><Relationship Id="rId457" Type="http://schemas.openxmlformats.org/officeDocument/2006/relationships/image" Target="../media/image687.png"/><Relationship Id="rId261" Type="http://schemas.openxmlformats.org/officeDocument/2006/relationships/image" Target="../media/image589.png"/><Relationship Id="rId499" Type="http://schemas.openxmlformats.org/officeDocument/2006/relationships/image" Target="../media/image708.png"/><Relationship Id="rId14" Type="http://schemas.openxmlformats.org/officeDocument/2006/relationships/customXml" Target="../ink/ink450.xml"/><Relationship Id="rId56" Type="http://schemas.openxmlformats.org/officeDocument/2006/relationships/customXml" Target="../ink/ink471.xml"/><Relationship Id="rId317" Type="http://schemas.openxmlformats.org/officeDocument/2006/relationships/image" Target="../media/image617.png"/><Relationship Id="rId359" Type="http://schemas.openxmlformats.org/officeDocument/2006/relationships/image" Target="../media/image638.png"/><Relationship Id="rId524" Type="http://schemas.openxmlformats.org/officeDocument/2006/relationships/customXml" Target="../ink/ink705.xml"/><Relationship Id="rId98" Type="http://schemas.openxmlformats.org/officeDocument/2006/relationships/customXml" Target="../ink/ink492.xml"/><Relationship Id="rId121" Type="http://schemas.openxmlformats.org/officeDocument/2006/relationships/image" Target="../media/image519.png"/><Relationship Id="rId163" Type="http://schemas.openxmlformats.org/officeDocument/2006/relationships/image" Target="../media/image540.png"/><Relationship Id="rId219" Type="http://schemas.openxmlformats.org/officeDocument/2006/relationships/image" Target="../media/image568.png"/><Relationship Id="rId370" Type="http://schemas.openxmlformats.org/officeDocument/2006/relationships/customXml" Target="../ink/ink628.xml"/><Relationship Id="rId426" Type="http://schemas.openxmlformats.org/officeDocument/2006/relationships/customXml" Target="../ink/ink656.xml"/><Relationship Id="rId230" Type="http://schemas.openxmlformats.org/officeDocument/2006/relationships/customXml" Target="../ink/ink558.xml"/><Relationship Id="rId468" Type="http://schemas.openxmlformats.org/officeDocument/2006/relationships/customXml" Target="../ink/ink677.xml"/><Relationship Id="rId25" Type="http://schemas.openxmlformats.org/officeDocument/2006/relationships/image" Target="../media/image471.png"/><Relationship Id="rId67" Type="http://schemas.openxmlformats.org/officeDocument/2006/relationships/image" Target="../media/image492.png"/><Relationship Id="rId272" Type="http://schemas.openxmlformats.org/officeDocument/2006/relationships/customXml" Target="../ink/ink579.xml"/><Relationship Id="rId328" Type="http://schemas.openxmlformats.org/officeDocument/2006/relationships/customXml" Target="../ink/ink607.xml"/><Relationship Id="rId132" Type="http://schemas.openxmlformats.org/officeDocument/2006/relationships/customXml" Target="../ink/ink509.xml"/><Relationship Id="rId174" Type="http://schemas.openxmlformats.org/officeDocument/2006/relationships/customXml" Target="../ink/ink530.xml"/><Relationship Id="rId381" Type="http://schemas.openxmlformats.org/officeDocument/2006/relationships/image" Target="../media/image649.png"/><Relationship Id="rId241" Type="http://schemas.openxmlformats.org/officeDocument/2006/relationships/image" Target="../media/image579.png"/><Relationship Id="rId437" Type="http://schemas.openxmlformats.org/officeDocument/2006/relationships/image" Target="../media/image677.png"/><Relationship Id="rId479" Type="http://schemas.openxmlformats.org/officeDocument/2006/relationships/image" Target="../media/image698.png"/><Relationship Id="rId36" Type="http://schemas.openxmlformats.org/officeDocument/2006/relationships/customXml" Target="../ink/ink461.xml"/><Relationship Id="rId283" Type="http://schemas.openxmlformats.org/officeDocument/2006/relationships/image" Target="../media/image600.png"/><Relationship Id="rId339" Type="http://schemas.openxmlformats.org/officeDocument/2006/relationships/image" Target="../media/image628.png"/><Relationship Id="rId490" Type="http://schemas.openxmlformats.org/officeDocument/2006/relationships/customXml" Target="../ink/ink688.xml"/><Relationship Id="rId504" Type="http://schemas.openxmlformats.org/officeDocument/2006/relationships/customXml" Target="../ink/ink695.xml"/><Relationship Id="rId78" Type="http://schemas.openxmlformats.org/officeDocument/2006/relationships/customXml" Target="../ink/ink482.xml"/><Relationship Id="rId101" Type="http://schemas.openxmlformats.org/officeDocument/2006/relationships/image" Target="../media/image509.png"/><Relationship Id="rId143" Type="http://schemas.openxmlformats.org/officeDocument/2006/relationships/image" Target="../media/image530.png"/><Relationship Id="rId185" Type="http://schemas.openxmlformats.org/officeDocument/2006/relationships/image" Target="../media/image551.png"/><Relationship Id="rId350" Type="http://schemas.openxmlformats.org/officeDocument/2006/relationships/customXml" Target="../ink/ink618.xml"/><Relationship Id="rId406" Type="http://schemas.openxmlformats.org/officeDocument/2006/relationships/customXml" Target="../ink/ink646.xml"/><Relationship Id="rId9" Type="http://schemas.openxmlformats.org/officeDocument/2006/relationships/image" Target="../media/image463.png"/><Relationship Id="rId210" Type="http://schemas.openxmlformats.org/officeDocument/2006/relationships/customXml" Target="../ink/ink548.xml"/><Relationship Id="rId392" Type="http://schemas.openxmlformats.org/officeDocument/2006/relationships/customXml" Target="../ink/ink639.xml"/><Relationship Id="rId448" Type="http://schemas.openxmlformats.org/officeDocument/2006/relationships/customXml" Target="../ink/ink667.xml"/><Relationship Id="rId252" Type="http://schemas.openxmlformats.org/officeDocument/2006/relationships/customXml" Target="../ink/ink569.xml"/><Relationship Id="rId294" Type="http://schemas.openxmlformats.org/officeDocument/2006/relationships/customXml" Target="../ink/ink590.xml"/><Relationship Id="rId308" Type="http://schemas.openxmlformats.org/officeDocument/2006/relationships/customXml" Target="../ink/ink597.xml"/><Relationship Id="rId515" Type="http://schemas.openxmlformats.org/officeDocument/2006/relationships/image" Target="../media/image716.png"/><Relationship Id="rId47" Type="http://schemas.openxmlformats.org/officeDocument/2006/relationships/image" Target="../media/image482.png"/><Relationship Id="rId89" Type="http://schemas.openxmlformats.org/officeDocument/2006/relationships/image" Target="../media/image503.png"/><Relationship Id="rId112" Type="http://schemas.openxmlformats.org/officeDocument/2006/relationships/customXml" Target="../ink/ink499.xml"/><Relationship Id="rId154" Type="http://schemas.openxmlformats.org/officeDocument/2006/relationships/customXml" Target="../ink/ink520.xml"/><Relationship Id="rId361" Type="http://schemas.openxmlformats.org/officeDocument/2006/relationships/image" Target="../media/image639.png"/><Relationship Id="rId196" Type="http://schemas.openxmlformats.org/officeDocument/2006/relationships/customXml" Target="../ink/ink541.xml"/><Relationship Id="rId417" Type="http://schemas.openxmlformats.org/officeDocument/2006/relationships/image" Target="../media/image667.png"/><Relationship Id="rId459" Type="http://schemas.openxmlformats.org/officeDocument/2006/relationships/image" Target="../media/image688.png"/><Relationship Id="rId16" Type="http://schemas.openxmlformats.org/officeDocument/2006/relationships/customXml" Target="../ink/ink451.xml"/><Relationship Id="rId221" Type="http://schemas.openxmlformats.org/officeDocument/2006/relationships/image" Target="../media/image569.png"/><Relationship Id="rId263" Type="http://schemas.openxmlformats.org/officeDocument/2006/relationships/image" Target="../media/image590.png"/><Relationship Id="rId319" Type="http://schemas.openxmlformats.org/officeDocument/2006/relationships/image" Target="../media/image618.png"/><Relationship Id="rId470" Type="http://schemas.openxmlformats.org/officeDocument/2006/relationships/customXml" Target="../ink/ink678.xml"/><Relationship Id="rId526" Type="http://schemas.openxmlformats.org/officeDocument/2006/relationships/customXml" Target="../ink/ink706.xml"/><Relationship Id="rId58" Type="http://schemas.openxmlformats.org/officeDocument/2006/relationships/customXml" Target="../ink/ink472.xml"/><Relationship Id="rId123" Type="http://schemas.openxmlformats.org/officeDocument/2006/relationships/image" Target="../media/image520.png"/><Relationship Id="rId330" Type="http://schemas.openxmlformats.org/officeDocument/2006/relationships/customXml" Target="../ink/ink608.xml"/><Relationship Id="rId165" Type="http://schemas.openxmlformats.org/officeDocument/2006/relationships/image" Target="../media/image541.png"/><Relationship Id="rId372" Type="http://schemas.openxmlformats.org/officeDocument/2006/relationships/customXml" Target="../ink/ink629.xml"/><Relationship Id="rId428" Type="http://schemas.openxmlformats.org/officeDocument/2006/relationships/customXml" Target="../ink/ink657.xml"/><Relationship Id="rId232" Type="http://schemas.openxmlformats.org/officeDocument/2006/relationships/customXml" Target="../ink/ink559.xml"/><Relationship Id="rId274" Type="http://schemas.openxmlformats.org/officeDocument/2006/relationships/customXml" Target="../ink/ink580.xml"/><Relationship Id="rId481" Type="http://schemas.openxmlformats.org/officeDocument/2006/relationships/image" Target="../media/image699.png"/><Relationship Id="rId27" Type="http://schemas.openxmlformats.org/officeDocument/2006/relationships/image" Target="../media/image472.png"/><Relationship Id="rId69" Type="http://schemas.openxmlformats.org/officeDocument/2006/relationships/image" Target="../media/image493.png"/><Relationship Id="rId134" Type="http://schemas.openxmlformats.org/officeDocument/2006/relationships/customXml" Target="../ink/ink510.xml"/><Relationship Id="rId80" Type="http://schemas.openxmlformats.org/officeDocument/2006/relationships/customXml" Target="../ink/ink483.xml"/><Relationship Id="rId176" Type="http://schemas.openxmlformats.org/officeDocument/2006/relationships/customXml" Target="../ink/ink531.xml"/><Relationship Id="rId341" Type="http://schemas.openxmlformats.org/officeDocument/2006/relationships/image" Target="../media/image629.png"/><Relationship Id="rId383" Type="http://schemas.openxmlformats.org/officeDocument/2006/relationships/image" Target="../media/image650.png"/><Relationship Id="rId439" Type="http://schemas.openxmlformats.org/officeDocument/2006/relationships/image" Target="../media/image678.png"/><Relationship Id="rId201" Type="http://schemas.openxmlformats.org/officeDocument/2006/relationships/image" Target="../media/image559.png"/><Relationship Id="rId243" Type="http://schemas.openxmlformats.org/officeDocument/2006/relationships/image" Target="../media/image580.png"/><Relationship Id="rId285" Type="http://schemas.openxmlformats.org/officeDocument/2006/relationships/image" Target="../media/image601.png"/><Relationship Id="rId450" Type="http://schemas.openxmlformats.org/officeDocument/2006/relationships/customXml" Target="../ink/ink668.xml"/><Relationship Id="rId506" Type="http://schemas.openxmlformats.org/officeDocument/2006/relationships/customXml" Target="../ink/ink696.xml"/><Relationship Id="rId38" Type="http://schemas.openxmlformats.org/officeDocument/2006/relationships/customXml" Target="../ink/ink462.xml"/><Relationship Id="rId103" Type="http://schemas.openxmlformats.org/officeDocument/2006/relationships/image" Target="../media/image510.png"/><Relationship Id="rId310" Type="http://schemas.openxmlformats.org/officeDocument/2006/relationships/customXml" Target="../ink/ink598.xml"/><Relationship Id="rId492" Type="http://schemas.openxmlformats.org/officeDocument/2006/relationships/customXml" Target="../ink/ink689.xml"/><Relationship Id="rId91" Type="http://schemas.openxmlformats.org/officeDocument/2006/relationships/image" Target="../media/image504.png"/><Relationship Id="rId145" Type="http://schemas.openxmlformats.org/officeDocument/2006/relationships/image" Target="../media/image531.png"/><Relationship Id="rId187" Type="http://schemas.openxmlformats.org/officeDocument/2006/relationships/image" Target="../media/image552.png"/><Relationship Id="rId352" Type="http://schemas.openxmlformats.org/officeDocument/2006/relationships/customXml" Target="../ink/ink619.xml"/><Relationship Id="rId394" Type="http://schemas.openxmlformats.org/officeDocument/2006/relationships/customXml" Target="../ink/ink640.xml"/><Relationship Id="rId408" Type="http://schemas.openxmlformats.org/officeDocument/2006/relationships/customXml" Target="../ink/ink647.xml"/><Relationship Id="rId212" Type="http://schemas.openxmlformats.org/officeDocument/2006/relationships/customXml" Target="../ink/ink549.xml"/><Relationship Id="rId254" Type="http://schemas.openxmlformats.org/officeDocument/2006/relationships/customXml" Target="../ink/ink570.xml"/><Relationship Id="rId49" Type="http://schemas.openxmlformats.org/officeDocument/2006/relationships/image" Target="../media/image483.png"/><Relationship Id="rId114" Type="http://schemas.openxmlformats.org/officeDocument/2006/relationships/customXml" Target="../ink/ink500.xml"/><Relationship Id="rId296" Type="http://schemas.openxmlformats.org/officeDocument/2006/relationships/customXml" Target="../ink/ink591.xml"/><Relationship Id="rId461" Type="http://schemas.openxmlformats.org/officeDocument/2006/relationships/image" Target="../media/image689.png"/><Relationship Id="rId517" Type="http://schemas.openxmlformats.org/officeDocument/2006/relationships/image" Target="../media/image717.png"/><Relationship Id="rId60" Type="http://schemas.openxmlformats.org/officeDocument/2006/relationships/customXml" Target="../ink/ink473.xml"/><Relationship Id="rId156" Type="http://schemas.openxmlformats.org/officeDocument/2006/relationships/customXml" Target="../ink/ink521.xml"/><Relationship Id="rId198" Type="http://schemas.openxmlformats.org/officeDocument/2006/relationships/customXml" Target="../ink/ink542.xml"/><Relationship Id="rId321" Type="http://schemas.openxmlformats.org/officeDocument/2006/relationships/image" Target="../media/image619.png"/><Relationship Id="rId363" Type="http://schemas.openxmlformats.org/officeDocument/2006/relationships/image" Target="../media/image640.png"/><Relationship Id="rId419" Type="http://schemas.openxmlformats.org/officeDocument/2006/relationships/image" Target="../media/image668.png"/><Relationship Id="rId223" Type="http://schemas.openxmlformats.org/officeDocument/2006/relationships/image" Target="../media/image570.png"/><Relationship Id="rId430" Type="http://schemas.openxmlformats.org/officeDocument/2006/relationships/customXml" Target="../ink/ink658.xml"/><Relationship Id="rId18" Type="http://schemas.openxmlformats.org/officeDocument/2006/relationships/customXml" Target="../ink/ink452.xml"/><Relationship Id="rId265" Type="http://schemas.openxmlformats.org/officeDocument/2006/relationships/image" Target="../media/image591.png"/><Relationship Id="rId472" Type="http://schemas.openxmlformats.org/officeDocument/2006/relationships/customXml" Target="../ink/ink679.xml"/><Relationship Id="rId528" Type="http://schemas.openxmlformats.org/officeDocument/2006/relationships/customXml" Target="../ink/ink707.xml"/><Relationship Id="rId125" Type="http://schemas.openxmlformats.org/officeDocument/2006/relationships/image" Target="../media/image521.png"/><Relationship Id="rId167" Type="http://schemas.openxmlformats.org/officeDocument/2006/relationships/image" Target="../media/image542.png"/><Relationship Id="rId332" Type="http://schemas.openxmlformats.org/officeDocument/2006/relationships/customXml" Target="../ink/ink609.xml"/><Relationship Id="rId374" Type="http://schemas.openxmlformats.org/officeDocument/2006/relationships/customXml" Target="../ink/ink630.xml"/><Relationship Id="rId71" Type="http://schemas.openxmlformats.org/officeDocument/2006/relationships/image" Target="../media/image494.png"/><Relationship Id="rId234" Type="http://schemas.openxmlformats.org/officeDocument/2006/relationships/customXml" Target="../ink/ink560.xml"/><Relationship Id="rId2" Type="http://schemas.openxmlformats.org/officeDocument/2006/relationships/customXml" Target="../ink/ink444.xml"/><Relationship Id="rId29" Type="http://schemas.openxmlformats.org/officeDocument/2006/relationships/image" Target="../media/image473.png"/><Relationship Id="rId276" Type="http://schemas.openxmlformats.org/officeDocument/2006/relationships/customXml" Target="../ink/ink581.xml"/><Relationship Id="rId441" Type="http://schemas.openxmlformats.org/officeDocument/2006/relationships/image" Target="../media/image679.png"/><Relationship Id="rId483" Type="http://schemas.openxmlformats.org/officeDocument/2006/relationships/image" Target="../media/image700.png"/><Relationship Id="rId40" Type="http://schemas.openxmlformats.org/officeDocument/2006/relationships/customXml" Target="../ink/ink463.xml"/><Relationship Id="rId136" Type="http://schemas.openxmlformats.org/officeDocument/2006/relationships/customXml" Target="../ink/ink511.xml"/><Relationship Id="rId178" Type="http://schemas.openxmlformats.org/officeDocument/2006/relationships/customXml" Target="../ink/ink532.xml"/><Relationship Id="rId301" Type="http://schemas.openxmlformats.org/officeDocument/2006/relationships/image" Target="../media/image609.png"/><Relationship Id="rId343" Type="http://schemas.openxmlformats.org/officeDocument/2006/relationships/image" Target="../media/image630.png"/><Relationship Id="rId82" Type="http://schemas.openxmlformats.org/officeDocument/2006/relationships/customXml" Target="../ink/ink484.xml"/><Relationship Id="rId203" Type="http://schemas.openxmlformats.org/officeDocument/2006/relationships/image" Target="../media/image560.png"/><Relationship Id="rId385" Type="http://schemas.openxmlformats.org/officeDocument/2006/relationships/image" Target="../media/image651.png"/><Relationship Id="rId245" Type="http://schemas.openxmlformats.org/officeDocument/2006/relationships/image" Target="../media/image581.png"/><Relationship Id="rId287" Type="http://schemas.openxmlformats.org/officeDocument/2006/relationships/image" Target="../media/image602.png"/><Relationship Id="rId410" Type="http://schemas.openxmlformats.org/officeDocument/2006/relationships/customXml" Target="../ink/ink648.xml"/><Relationship Id="rId452" Type="http://schemas.openxmlformats.org/officeDocument/2006/relationships/customXml" Target="../ink/ink669.xml"/><Relationship Id="rId494" Type="http://schemas.openxmlformats.org/officeDocument/2006/relationships/customXml" Target="../ink/ink690.xml"/><Relationship Id="rId508" Type="http://schemas.openxmlformats.org/officeDocument/2006/relationships/customXml" Target="../ink/ink697.xml"/><Relationship Id="rId105" Type="http://schemas.openxmlformats.org/officeDocument/2006/relationships/image" Target="../media/image511.png"/><Relationship Id="rId147" Type="http://schemas.openxmlformats.org/officeDocument/2006/relationships/image" Target="../media/image532.png"/><Relationship Id="rId312" Type="http://schemas.openxmlformats.org/officeDocument/2006/relationships/customXml" Target="../ink/ink599.xml"/><Relationship Id="rId354" Type="http://schemas.openxmlformats.org/officeDocument/2006/relationships/customXml" Target="../ink/ink620.xml"/><Relationship Id="rId51" Type="http://schemas.openxmlformats.org/officeDocument/2006/relationships/image" Target="../media/image484.png"/><Relationship Id="rId93" Type="http://schemas.openxmlformats.org/officeDocument/2006/relationships/image" Target="../media/image505.png"/><Relationship Id="rId189" Type="http://schemas.openxmlformats.org/officeDocument/2006/relationships/image" Target="../media/image553.png"/><Relationship Id="rId396" Type="http://schemas.openxmlformats.org/officeDocument/2006/relationships/customXml" Target="../ink/ink641.xml"/><Relationship Id="rId214" Type="http://schemas.openxmlformats.org/officeDocument/2006/relationships/customXml" Target="../ink/ink550.xml"/><Relationship Id="rId256" Type="http://schemas.openxmlformats.org/officeDocument/2006/relationships/customXml" Target="../ink/ink571.xml"/><Relationship Id="rId298" Type="http://schemas.openxmlformats.org/officeDocument/2006/relationships/customXml" Target="../ink/ink592.xml"/><Relationship Id="rId421" Type="http://schemas.openxmlformats.org/officeDocument/2006/relationships/image" Target="../media/image669.png"/><Relationship Id="rId463" Type="http://schemas.openxmlformats.org/officeDocument/2006/relationships/image" Target="../media/image690.png"/><Relationship Id="rId519" Type="http://schemas.openxmlformats.org/officeDocument/2006/relationships/image" Target="../media/image718.png"/><Relationship Id="rId116" Type="http://schemas.openxmlformats.org/officeDocument/2006/relationships/customXml" Target="../ink/ink501.xml"/><Relationship Id="rId158" Type="http://schemas.openxmlformats.org/officeDocument/2006/relationships/customXml" Target="../ink/ink522.xml"/><Relationship Id="rId323" Type="http://schemas.openxmlformats.org/officeDocument/2006/relationships/image" Target="../media/image620.png"/><Relationship Id="rId530" Type="http://schemas.openxmlformats.org/officeDocument/2006/relationships/customXml" Target="../ink/ink708.xml"/><Relationship Id="rId20" Type="http://schemas.openxmlformats.org/officeDocument/2006/relationships/customXml" Target="../ink/ink453.xml"/><Relationship Id="rId62" Type="http://schemas.openxmlformats.org/officeDocument/2006/relationships/customXml" Target="../ink/ink474.xml"/><Relationship Id="rId365" Type="http://schemas.openxmlformats.org/officeDocument/2006/relationships/image" Target="../media/image641.png"/><Relationship Id="rId225" Type="http://schemas.openxmlformats.org/officeDocument/2006/relationships/image" Target="../media/image571.png"/><Relationship Id="rId267" Type="http://schemas.openxmlformats.org/officeDocument/2006/relationships/image" Target="../media/image592.png"/><Relationship Id="rId432" Type="http://schemas.openxmlformats.org/officeDocument/2006/relationships/customXml" Target="../ink/ink659.xml"/><Relationship Id="rId474" Type="http://schemas.openxmlformats.org/officeDocument/2006/relationships/customXml" Target="../ink/ink680.xml"/><Relationship Id="rId127" Type="http://schemas.openxmlformats.org/officeDocument/2006/relationships/image" Target="../media/image522.png"/><Relationship Id="rId31" Type="http://schemas.openxmlformats.org/officeDocument/2006/relationships/image" Target="../media/image474.png"/><Relationship Id="rId73" Type="http://schemas.openxmlformats.org/officeDocument/2006/relationships/image" Target="../media/image495.png"/><Relationship Id="rId169" Type="http://schemas.openxmlformats.org/officeDocument/2006/relationships/image" Target="../media/image543.png"/><Relationship Id="rId334" Type="http://schemas.openxmlformats.org/officeDocument/2006/relationships/customXml" Target="../ink/ink610.xml"/><Relationship Id="rId376" Type="http://schemas.openxmlformats.org/officeDocument/2006/relationships/customXml" Target="../ink/ink631.xml"/><Relationship Id="rId4" Type="http://schemas.openxmlformats.org/officeDocument/2006/relationships/customXml" Target="../ink/ink445.xml"/><Relationship Id="rId180" Type="http://schemas.openxmlformats.org/officeDocument/2006/relationships/customXml" Target="../ink/ink533.xml"/><Relationship Id="rId236" Type="http://schemas.openxmlformats.org/officeDocument/2006/relationships/customXml" Target="../ink/ink561.xml"/><Relationship Id="rId278" Type="http://schemas.openxmlformats.org/officeDocument/2006/relationships/customXml" Target="../ink/ink582.xml"/><Relationship Id="rId401" Type="http://schemas.openxmlformats.org/officeDocument/2006/relationships/image" Target="../media/image659.png"/><Relationship Id="rId443" Type="http://schemas.openxmlformats.org/officeDocument/2006/relationships/image" Target="../media/image680.png"/><Relationship Id="rId303" Type="http://schemas.openxmlformats.org/officeDocument/2006/relationships/image" Target="../media/image610.png"/><Relationship Id="rId485" Type="http://schemas.openxmlformats.org/officeDocument/2006/relationships/image" Target="../media/image701.png"/><Relationship Id="rId42" Type="http://schemas.openxmlformats.org/officeDocument/2006/relationships/customXml" Target="../ink/ink464.xml"/><Relationship Id="rId84" Type="http://schemas.openxmlformats.org/officeDocument/2006/relationships/customXml" Target="../ink/ink485.xml"/><Relationship Id="rId138" Type="http://schemas.openxmlformats.org/officeDocument/2006/relationships/customXml" Target="../ink/ink512.xml"/><Relationship Id="rId345" Type="http://schemas.openxmlformats.org/officeDocument/2006/relationships/image" Target="../media/image631.png"/><Relationship Id="rId387" Type="http://schemas.openxmlformats.org/officeDocument/2006/relationships/image" Target="../media/image652.png"/><Relationship Id="rId510" Type="http://schemas.openxmlformats.org/officeDocument/2006/relationships/customXml" Target="../ink/ink698.xml"/><Relationship Id="rId191" Type="http://schemas.openxmlformats.org/officeDocument/2006/relationships/image" Target="../media/image554.png"/><Relationship Id="rId205" Type="http://schemas.openxmlformats.org/officeDocument/2006/relationships/image" Target="../media/image561.png"/><Relationship Id="rId247" Type="http://schemas.openxmlformats.org/officeDocument/2006/relationships/image" Target="../media/image582.png"/><Relationship Id="rId412" Type="http://schemas.openxmlformats.org/officeDocument/2006/relationships/customXml" Target="../ink/ink649.xml"/><Relationship Id="rId107" Type="http://schemas.openxmlformats.org/officeDocument/2006/relationships/image" Target="../media/image512.png"/><Relationship Id="rId289" Type="http://schemas.openxmlformats.org/officeDocument/2006/relationships/image" Target="../media/image603.png"/><Relationship Id="rId454" Type="http://schemas.openxmlformats.org/officeDocument/2006/relationships/customXml" Target="../ink/ink670.xml"/><Relationship Id="rId496" Type="http://schemas.openxmlformats.org/officeDocument/2006/relationships/customXml" Target="../ink/ink691.xml"/><Relationship Id="rId11" Type="http://schemas.openxmlformats.org/officeDocument/2006/relationships/image" Target="../media/image464.png"/><Relationship Id="rId53" Type="http://schemas.openxmlformats.org/officeDocument/2006/relationships/image" Target="../media/image485.png"/><Relationship Id="rId149" Type="http://schemas.openxmlformats.org/officeDocument/2006/relationships/image" Target="../media/image533.png"/><Relationship Id="rId314" Type="http://schemas.openxmlformats.org/officeDocument/2006/relationships/customXml" Target="../ink/ink600.xml"/><Relationship Id="rId356" Type="http://schemas.openxmlformats.org/officeDocument/2006/relationships/customXml" Target="../ink/ink621.xml"/><Relationship Id="rId398" Type="http://schemas.openxmlformats.org/officeDocument/2006/relationships/customXml" Target="../ink/ink642.xml"/><Relationship Id="rId521" Type="http://schemas.openxmlformats.org/officeDocument/2006/relationships/image" Target="../media/image719.png"/><Relationship Id="rId95" Type="http://schemas.openxmlformats.org/officeDocument/2006/relationships/image" Target="../media/image506.png"/><Relationship Id="rId160" Type="http://schemas.openxmlformats.org/officeDocument/2006/relationships/customXml" Target="../ink/ink523.xml"/><Relationship Id="rId216" Type="http://schemas.openxmlformats.org/officeDocument/2006/relationships/customXml" Target="../ink/ink551.xml"/><Relationship Id="rId423" Type="http://schemas.openxmlformats.org/officeDocument/2006/relationships/image" Target="../media/image670.png"/><Relationship Id="rId258" Type="http://schemas.openxmlformats.org/officeDocument/2006/relationships/customXml" Target="../ink/ink572.xml"/><Relationship Id="rId465" Type="http://schemas.openxmlformats.org/officeDocument/2006/relationships/image" Target="../media/image691.png"/><Relationship Id="rId22" Type="http://schemas.openxmlformats.org/officeDocument/2006/relationships/customXml" Target="../ink/ink454.xml"/><Relationship Id="rId64" Type="http://schemas.openxmlformats.org/officeDocument/2006/relationships/customXml" Target="../ink/ink475.xml"/><Relationship Id="rId118" Type="http://schemas.openxmlformats.org/officeDocument/2006/relationships/customXml" Target="../ink/ink502.xml"/><Relationship Id="rId325" Type="http://schemas.openxmlformats.org/officeDocument/2006/relationships/image" Target="../media/image621.png"/><Relationship Id="rId367" Type="http://schemas.openxmlformats.org/officeDocument/2006/relationships/image" Target="../media/image642.png"/><Relationship Id="rId171" Type="http://schemas.openxmlformats.org/officeDocument/2006/relationships/image" Target="../media/image544.png"/><Relationship Id="rId227" Type="http://schemas.openxmlformats.org/officeDocument/2006/relationships/image" Target="../media/image572.png"/><Relationship Id="rId269" Type="http://schemas.openxmlformats.org/officeDocument/2006/relationships/image" Target="../media/image593.png"/><Relationship Id="rId434" Type="http://schemas.openxmlformats.org/officeDocument/2006/relationships/customXml" Target="../ink/ink660.xml"/><Relationship Id="rId476" Type="http://schemas.openxmlformats.org/officeDocument/2006/relationships/customXml" Target="../ink/ink681.xml"/><Relationship Id="rId33" Type="http://schemas.openxmlformats.org/officeDocument/2006/relationships/image" Target="../media/image475.png"/><Relationship Id="rId129" Type="http://schemas.openxmlformats.org/officeDocument/2006/relationships/image" Target="../media/image523.png"/><Relationship Id="rId280" Type="http://schemas.openxmlformats.org/officeDocument/2006/relationships/customXml" Target="../ink/ink583.xml"/><Relationship Id="rId336" Type="http://schemas.openxmlformats.org/officeDocument/2006/relationships/customXml" Target="../ink/ink611.xml"/><Relationship Id="rId501" Type="http://schemas.openxmlformats.org/officeDocument/2006/relationships/image" Target="../media/image709.png"/><Relationship Id="rId75" Type="http://schemas.openxmlformats.org/officeDocument/2006/relationships/image" Target="../media/image496.png"/><Relationship Id="rId140" Type="http://schemas.openxmlformats.org/officeDocument/2006/relationships/customXml" Target="../ink/ink513.xml"/><Relationship Id="rId182" Type="http://schemas.openxmlformats.org/officeDocument/2006/relationships/customXml" Target="../ink/ink534.xml"/><Relationship Id="rId378" Type="http://schemas.openxmlformats.org/officeDocument/2006/relationships/customXml" Target="../ink/ink632.xml"/><Relationship Id="rId403" Type="http://schemas.openxmlformats.org/officeDocument/2006/relationships/image" Target="../media/image660.png"/><Relationship Id="rId6" Type="http://schemas.openxmlformats.org/officeDocument/2006/relationships/customXml" Target="../ink/ink446.xml"/><Relationship Id="rId238" Type="http://schemas.openxmlformats.org/officeDocument/2006/relationships/customXml" Target="../ink/ink562.xml"/><Relationship Id="rId445" Type="http://schemas.openxmlformats.org/officeDocument/2006/relationships/image" Target="../media/image681.png"/><Relationship Id="rId487" Type="http://schemas.openxmlformats.org/officeDocument/2006/relationships/image" Target="../media/image702.png"/><Relationship Id="rId291" Type="http://schemas.openxmlformats.org/officeDocument/2006/relationships/image" Target="../media/image604.png"/><Relationship Id="rId305" Type="http://schemas.openxmlformats.org/officeDocument/2006/relationships/image" Target="../media/image611.png"/><Relationship Id="rId347" Type="http://schemas.openxmlformats.org/officeDocument/2006/relationships/image" Target="../media/image632.png"/><Relationship Id="rId512" Type="http://schemas.openxmlformats.org/officeDocument/2006/relationships/customXml" Target="../ink/ink699.xml"/><Relationship Id="rId44" Type="http://schemas.openxmlformats.org/officeDocument/2006/relationships/customXml" Target="../ink/ink465.xml"/><Relationship Id="rId86" Type="http://schemas.openxmlformats.org/officeDocument/2006/relationships/customXml" Target="../ink/ink486.xml"/><Relationship Id="rId151" Type="http://schemas.openxmlformats.org/officeDocument/2006/relationships/image" Target="../media/image534.png"/><Relationship Id="rId389" Type="http://schemas.openxmlformats.org/officeDocument/2006/relationships/image" Target="../media/image653.png"/><Relationship Id="rId193" Type="http://schemas.openxmlformats.org/officeDocument/2006/relationships/image" Target="../media/image555.png"/><Relationship Id="rId207" Type="http://schemas.openxmlformats.org/officeDocument/2006/relationships/image" Target="../media/image562.png"/><Relationship Id="rId249" Type="http://schemas.openxmlformats.org/officeDocument/2006/relationships/image" Target="../media/image583.png"/><Relationship Id="rId414" Type="http://schemas.openxmlformats.org/officeDocument/2006/relationships/customXml" Target="../ink/ink650.xml"/><Relationship Id="rId456" Type="http://schemas.openxmlformats.org/officeDocument/2006/relationships/customXml" Target="../ink/ink671.xml"/><Relationship Id="rId498" Type="http://schemas.openxmlformats.org/officeDocument/2006/relationships/customXml" Target="../ink/ink692.xml"/><Relationship Id="rId13" Type="http://schemas.openxmlformats.org/officeDocument/2006/relationships/image" Target="../media/image465.png"/><Relationship Id="rId109" Type="http://schemas.openxmlformats.org/officeDocument/2006/relationships/image" Target="../media/image513.png"/><Relationship Id="rId260" Type="http://schemas.openxmlformats.org/officeDocument/2006/relationships/customXml" Target="../ink/ink573.xml"/><Relationship Id="rId316" Type="http://schemas.openxmlformats.org/officeDocument/2006/relationships/customXml" Target="../ink/ink601.xml"/><Relationship Id="rId523" Type="http://schemas.openxmlformats.org/officeDocument/2006/relationships/image" Target="../media/image720.png"/><Relationship Id="rId55" Type="http://schemas.openxmlformats.org/officeDocument/2006/relationships/image" Target="../media/image486.png"/><Relationship Id="rId97" Type="http://schemas.openxmlformats.org/officeDocument/2006/relationships/image" Target="../media/image507.png"/><Relationship Id="rId120" Type="http://schemas.openxmlformats.org/officeDocument/2006/relationships/customXml" Target="../ink/ink503.xml"/><Relationship Id="rId358" Type="http://schemas.openxmlformats.org/officeDocument/2006/relationships/customXml" Target="../ink/ink622.xml"/><Relationship Id="rId162" Type="http://schemas.openxmlformats.org/officeDocument/2006/relationships/customXml" Target="../ink/ink524.xml"/><Relationship Id="rId218" Type="http://schemas.openxmlformats.org/officeDocument/2006/relationships/customXml" Target="../ink/ink552.xml"/><Relationship Id="rId425" Type="http://schemas.openxmlformats.org/officeDocument/2006/relationships/image" Target="../media/image671.png"/><Relationship Id="rId467" Type="http://schemas.openxmlformats.org/officeDocument/2006/relationships/image" Target="../media/image692.png"/><Relationship Id="rId271" Type="http://schemas.openxmlformats.org/officeDocument/2006/relationships/image" Target="../media/image594.png"/><Relationship Id="rId24" Type="http://schemas.openxmlformats.org/officeDocument/2006/relationships/customXml" Target="../ink/ink455.xml"/><Relationship Id="rId66" Type="http://schemas.openxmlformats.org/officeDocument/2006/relationships/customXml" Target="../ink/ink476.xml"/><Relationship Id="rId131" Type="http://schemas.openxmlformats.org/officeDocument/2006/relationships/image" Target="../media/image524.png"/><Relationship Id="rId327" Type="http://schemas.openxmlformats.org/officeDocument/2006/relationships/image" Target="../media/image622.png"/><Relationship Id="rId369" Type="http://schemas.openxmlformats.org/officeDocument/2006/relationships/image" Target="../media/image643.png"/><Relationship Id="rId173" Type="http://schemas.openxmlformats.org/officeDocument/2006/relationships/image" Target="../media/image545.png"/><Relationship Id="rId229" Type="http://schemas.openxmlformats.org/officeDocument/2006/relationships/image" Target="../media/image573.png"/><Relationship Id="rId380" Type="http://schemas.openxmlformats.org/officeDocument/2006/relationships/customXml" Target="../ink/ink633.xml"/><Relationship Id="rId436" Type="http://schemas.openxmlformats.org/officeDocument/2006/relationships/customXml" Target="../ink/ink661.xml"/><Relationship Id="rId240" Type="http://schemas.openxmlformats.org/officeDocument/2006/relationships/customXml" Target="../ink/ink563.xml"/><Relationship Id="rId478" Type="http://schemas.openxmlformats.org/officeDocument/2006/relationships/customXml" Target="../ink/ink682.xml"/><Relationship Id="rId35" Type="http://schemas.openxmlformats.org/officeDocument/2006/relationships/image" Target="../media/image476.png"/><Relationship Id="rId77" Type="http://schemas.openxmlformats.org/officeDocument/2006/relationships/image" Target="../media/image497.png"/><Relationship Id="rId100" Type="http://schemas.openxmlformats.org/officeDocument/2006/relationships/customXml" Target="../ink/ink493.xml"/><Relationship Id="rId282" Type="http://schemas.openxmlformats.org/officeDocument/2006/relationships/customXml" Target="../ink/ink584.xml"/><Relationship Id="rId338" Type="http://schemas.openxmlformats.org/officeDocument/2006/relationships/customXml" Target="../ink/ink612.xml"/><Relationship Id="rId503" Type="http://schemas.openxmlformats.org/officeDocument/2006/relationships/image" Target="../media/image710.png"/><Relationship Id="rId8" Type="http://schemas.openxmlformats.org/officeDocument/2006/relationships/customXml" Target="../ink/ink447.xml"/><Relationship Id="rId142" Type="http://schemas.openxmlformats.org/officeDocument/2006/relationships/customXml" Target="../ink/ink514.xml"/><Relationship Id="rId184" Type="http://schemas.openxmlformats.org/officeDocument/2006/relationships/customXml" Target="../ink/ink535.xml"/><Relationship Id="rId391" Type="http://schemas.openxmlformats.org/officeDocument/2006/relationships/image" Target="../media/image654.png"/><Relationship Id="rId405" Type="http://schemas.openxmlformats.org/officeDocument/2006/relationships/image" Target="../media/image661.png"/><Relationship Id="rId447" Type="http://schemas.openxmlformats.org/officeDocument/2006/relationships/image" Target="../media/image682.png"/><Relationship Id="rId251" Type="http://schemas.openxmlformats.org/officeDocument/2006/relationships/image" Target="../media/image584.png"/><Relationship Id="rId489" Type="http://schemas.openxmlformats.org/officeDocument/2006/relationships/image" Target="../media/image703.png"/><Relationship Id="rId46" Type="http://schemas.openxmlformats.org/officeDocument/2006/relationships/customXml" Target="../ink/ink466.xml"/><Relationship Id="rId293" Type="http://schemas.openxmlformats.org/officeDocument/2006/relationships/image" Target="../media/image605.png"/><Relationship Id="rId307" Type="http://schemas.openxmlformats.org/officeDocument/2006/relationships/image" Target="../media/image612.png"/><Relationship Id="rId349" Type="http://schemas.openxmlformats.org/officeDocument/2006/relationships/image" Target="../media/image633.png"/><Relationship Id="rId514" Type="http://schemas.openxmlformats.org/officeDocument/2006/relationships/customXml" Target="../ink/ink700.xml"/><Relationship Id="rId88" Type="http://schemas.openxmlformats.org/officeDocument/2006/relationships/customXml" Target="../ink/ink487.xml"/><Relationship Id="rId111" Type="http://schemas.openxmlformats.org/officeDocument/2006/relationships/image" Target="../media/image514.png"/><Relationship Id="rId153" Type="http://schemas.openxmlformats.org/officeDocument/2006/relationships/image" Target="../media/image535.png"/><Relationship Id="rId195" Type="http://schemas.openxmlformats.org/officeDocument/2006/relationships/image" Target="../media/image556.png"/><Relationship Id="rId209" Type="http://schemas.openxmlformats.org/officeDocument/2006/relationships/image" Target="../media/image563.png"/><Relationship Id="rId360" Type="http://schemas.openxmlformats.org/officeDocument/2006/relationships/customXml" Target="../ink/ink623.xml"/><Relationship Id="rId416" Type="http://schemas.openxmlformats.org/officeDocument/2006/relationships/customXml" Target="../ink/ink651.xml"/><Relationship Id="rId220" Type="http://schemas.openxmlformats.org/officeDocument/2006/relationships/customXml" Target="../ink/ink553.xml"/><Relationship Id="rId458" Type="http://schemas.openxmlformats.org/officeDocument/2006/relationships/customXml" Target="../ink/ink672.xml"/><Relationship Id="rId15" Type="http://schemas.openxmlformats.org/officeDocument/2006/relationships/image" Target="../media/image466.png"/><Relationship Id="rId57" Type="http://schemas.openxmlformats.org/officeDocument/2006/relationships/image" Target="../media/image487.png"/><Relationship Id="rId262" Type="http://schemas.openxmlformats.org/officeDocument/2006/relationships/customXml" Target="../ink/ink574.xml"/><Relationship Id="rId318" Type="http://schemas.openxmlformats.org/officeDocument/2006/relationships/customXml" Target="../ink/ink602.xml"/><Relationship Id="rId525" Type="http://schemas.openxmlformats.org/officeDocument/2006/relationships/image" Target="../media/image721.png"/><Relationship Id="rId99" Type="http://schemas.openxmlformats.org/officeDocument/2006/relationships/image" Target="../media/image508.png"/><Relationship Id="rId122" Type="http://schemas.openxmlformats.org/officeDocument/2006/relationships/customXml" Target="../ink/ink504.xml"/><Relationship Id="rId164" Type="http://schemas.openxmlformats.org/officeDocument/2006/relationships/customXml" Target="../ink/ink525.xml"/><Relationship Id="rId371" Type="http://schemas.openxmlformats.org/officeDocument/2006/relationships/image" Target="../media/image644.png"/><Relationship Id="rId427" Type="http://schemas.openxmlformats.org/officeDocument/2006/relationships/image" Target="../media/image672.png"/><Relationship Id="rId469" Type="http://schemas.openxmlformats.org/officeDocument/2006/relationships/image" Target="../media/image693.png"/><Relationship Id="rId26" Type="http://schemas.openxmlformats.org/officeDocument/2006/relationships/customXml" Target="../ink/ink456.xml"/><Relationship Id="rId231" Type="http://schemas.openxmlformats.org/officeDocument/2006/relationships/image" Target="../media/image574.png"/><Relationship Id="rId273" Type="http://schemas.openxmlformats.org/officeDocument/2006/relationships/image" Target="../media/image595.png"/><Relationship Id="rId329" Type="http://schemas.openxmlformats.org/officeDocument/2006/relationships/image" Target="../media/image623.png"/><Relationship Id="rId480" Type="http://schemas.openxmlformats.org/officeDocument/2006/relationships/customXml" Target="../ink/ink683.xml"/><Relationship Id="rId68" Type="http://schemas.openxmlformats.org/officeDocument/2006/relationships/customXml" Target="../ink/ink477.xml"/><Relationship Id="rId133" Type="http://schemas.openxmlformats.org/officeDocument/2006/relationships/image" Target="../media/image525.png"/><Relationship Id="rId175" Type="http://schemas.openxmlformats.org/officeDocument/2006/relationships/image" Target="../media/image546.png"/><Relationship Id="rId340" Type="http://schemas.openxmlformats.org/officeDocument/2006/relationships/customXml" Target="../ink/ink613.xml"/><Relationship Id="rId200" Type="http://schemas.openxmlformats.org/officeDocument/2006/relationships/customXml" Target="../ink/ink543.xml"/><Relationship Id="rId382" Type="http://schemas.openxmlformats.org/officeDocument/2006/relationships/customXml" Target="../ink/ink634.xml"/><Relationship Id="rId438" Type="http://schemas.openxmlformats.org/officeDocument/2006/relationships/customXml" Target="../ink/ink662.xml"/><Relationship Id="rId242" Type="http://schemas.openxmlformats.org/officeDocument/2006/relationships/customXml" Target="../ink/ink564.xml"/><Relationship Id="rId284" Type="http://schemas.openxmlformats.org/officeDocument/2006/relationships/customXml" Target="../ink/ink585.xml"/><Relationship Id="rId491" Type="http://schemas.openxmlformats.org/officeDocument/2006/relationships/image" Target="../media/image704.png"/><Relationship Id="rId505" Type="http://schemas.openxmlformats.org/officeDocument/2006/relationships/image" Target="../media/image711.png"/><Relationship Id="rId37" Type="http://schemas.openxmlformats.org/officeDocument/2006/relationships/image" Target="../media/image477.png"/><Relationship Id="rId79" Type="http://schemas.openxmlformats.org/officeDocument/2006/relationships/image" Target="../media/image498.png"/><Relationship Id="rId102" Type="http://schemas.openxmlformats.org/officeDocument/2006/relationships/customXml" Target="../ink/ink494.xml"/><Relationship Id="rId144" Type="http://schemas.openxmlformats.org/officeDocument/2006/relationships/customXml" Target="../ink/ink515.xml"/><Relationship Id="rId90" Type="http://schemas.openxmlformats.org/officeDocument/2006/relationships/customXml" Target="../ink/ink488.xml"/><Relationship Id="rId186" Type="http://schemas.openxmlformats.org/officeDocument/2006/relationships/customXml" Target="../ink/ink536.xml"/><Relationship Id="rId351" Type="http://schemas.openxmlformats.org/officeDocument/2006/relationships/image" Target="../media/image634.png"/><Relationship Id="rId393" Type="http://schemas.openxmlformats.org/officeDocument/2006/relationships/image" Target="../media/image655.png"/><Relationship Id="rId407" Type="http://schemas.openxmlformats.org/officeDocument/2006/relationships/image" Target="../media/image662.png"/><Relationship Id="rId449" Type="http://schemas.openxmlformats.org/officeDocument/2006/relationships/image" Target="../media/image683.png"/><Relationship Id="rId211" Type="http://schemas.openxmlformats.org/officeDocument/2006/relationships/image" Target="../media/image564.png"/><Relationship Id="rId253" Type="http://schemas.openxmlformats.org/officeDocument/2006/relationships/image" Target="../media/image585.png"/><Relationship Id="rId295" Type="http://schemas.openxmlformats.org/officeDocument/2006/relationships/image" Target="../media/image606.png"/><Relationship Id="rId309" Type="http://schemas.openxmlformats.org/officeDocument/2006/relationships/image" Target="../media/image613.png"/><Relationship Id="rId460" Type="http://schemas.openxmlformats.org/officeDocument/2006/relationships/customXml" Target="../ink/ink673.xml"/><Relationship Id="rId516" Type="http://schemas.openxmlformats.org/officeDocument/2006/relationships/customXml" Target="../ink/ink701.xml"/><Relationship Id="rId48" Type="http://schemas.openxmlformats.org/officeDocument/2006/relationships/customXml" Target="../ink/ink467.xml"/><Relationship Id="rId113" Type="http://schemas.openxmlformats.org/officeDocument/2006/relationships/image" Target="../media/image515.png"/><Relationship Id="rId320" Type="http://schemas.openxmlformats.org/officeDocument/2006/relationships/customXml" Target="../ink/ink603.xml"/><Relationship Id="rId155" Type="http://schemas.openxmlformats.org/officeDocument/2006/relationships/image" Target="../media/image536.png"/><Relationship Id="rId197" Type="http://schemas.openxmlformats.org/officeDocument/2006/relationships/image" Target="../media/image557.png"/><Relationship Id="rId362" Type="http://schemas.openxmlformats.org/officeDocument/2006/relationships/customXml" Target="../ink/ink624.xml"/><Relationship Id="rId418" Type="http://schemas.openxmlformats.org/officeDocument/2006/relationships/customXml" Target="../ink/ink652.xml"/><Relationship Id="rId222" Type="http://schemas.openxmlformats.org/officeDocument/2006/relationships/customXml" Target="../ink/ink554.xml"/><Relationship Id="rId264" Type="http://schemas.openxmlformats.org/officeDocument/2006/relationships/customXml" Target="../ink/ink575.xml"/><Relationship Id="rId471" Type="http://schemas.openxmlformats.org/officeDocument/2006/relationships/image" Target="../media/image694.png"/><Relationship Id="rId17" Type="http://schemas.openxmlformats.org/officeDocument/2006/relationships/image" Target="../media/image467.png"/><Relationship Id="rId59" Type="http://schemas.openxmlformats.org/officeDocument/2006/relationships/image" Target="../media/image488.png"/><Relationship Id="rId124" Type="http://schemas.openxmlformats.org/officeDocument/2006/relationships/customXml" Target="../ink/ink505.xml"/><Relationship Id="rId527" Type="http://schemas.openxmlformats.org/officeDocument/2006/relationships/image" Target="../media/image722.png"/><Relationship Id="rId70" Type="http://schemas.openxmlformats.org/officeDocument/2006/relationships/customXml" Target="../ink/ink478.xml"/><Relationship Id="rId166" Type="http://schemas.openxmlformats.org/officeDocument/2006/relationships/customXml" Target="../ink/ink526.xml"/><Relationship Id="rId331" Type="http://schemas.openxmlformats.org/officeDocument/2006/relationships/image" Target="../media/image624.png"/><Relationship Id="rId373" Type="http://schemas.openxmlformats.org/officeDocument/2006/relationships/image" Target="../media/image645.png"/><Relationship Id="rId429" Type="http://schemas.openxmlformats.org/officeDocument/2006/relationships/image" Target="../media/image673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575.png"/><Relationship Id="rId440" Type="http://schemas.openxmlformats.org/officeDocument/2006/relationships/customXml" Target="../ink/ink663.xml"/><Relationship Id="rId28" Type="http://schemas.openxmlformats.org/officeDocument/2006/relationships/customXml" Target="../ink/ink457.xml"/><Relationship Id="rId275" Type="http://schemas.openxmlformats.org/officeDocument/2006/relationships/image" Target="../media/image596.png"/><Relationship Id="rId300" Type="http://schemas.openxmlformats.org/officeDocument/2006/relationships/customXml" Target="../ink/ink593.xml"/><Relationship Id="rId482" Type="http://schemas.openxmlformats.org/officeDocument/2006/relationships/customXml" Target="../ink/ink684.xml"/><Relationship Id="rId81" Type="http://schemas.openxmlformats.org/officeDocument/2006/relationships/image" Target="../media/image499.png"/><Relationship Id="rId135" Type="http://schemas.openxmlformats.org/officeDocument/2006/relationships/image" Target="../media/image526.png"/><Relationship Id="rId177" Type="http://schemas.openxmlformats.org/officeDocument/2006/relationships/image" Target="../media/image547.png"/><Relationship Id="rId342" Type="http://schemas.openxmlformats.org/officeDocument/2006/relationships/customXml" Target="../ink/ink614.xml"/><Relationship Id="rId384" Type="http://schemas.openxmlformats.org/officeDocument/2006/relationships/customXml" Target="../ink/ink635.xml"/><Relationship Id="rId202" Type="http://schemas.openxmlformats.org/officeDocument/2006/relationships/customXml" Target="../ink/ink544.xml"/><Relationship Id="rId244" Type="http://schemas.openxmlformats.org/officeDocument/2006/relationships/customXml" Target="../ink/ink565.xml"/><Relationship Id="rId39" Type="http://schemas.openxmlformats.org/officeDocument/2006/relationships/image" Target="../media/image478.png"/><Relationship Id="rId286" Type="http://schemas.openxmlformats.org/officeDocument/2006/relationships/customXml" Target="../ink/ink586.xml"/><Relationship Id="rId451" Type="http://schemas.openxmlformats.org/officeDocument/2006/relationships/image" Target="../media/image684.png"/><Relationship Id="rId493" Type="http://schemas.openxmlformats.org/officeDocument/2006/relationships/image" Target="../media/image705.png"/><Relationship Id="rId507" Type="http://schemas.openxmlformats.org/officeDocument/2006/relationships/image" Target="../media/image712.png"/><Relationship Id="rId50" Type="http://schemas.openxmlformats.org/officeDocument/2006/relationships/customXml" Target="../ink/ink468.xml"/><Relationship Id="rId104" Type="http://schemas.openxmlformats.org/officeDocument/2006/relationships/customXml" Target="../ink/ink495.xml"/><Relationship Id="rId146" Type="http://schemas.openxmlformats.org/officeDocument/2006/relationships/customXml" Target="../ink/ink516.xml"/><Relationship Id="rId188" Type="http://schemas.openxmlformats.org/officeDocument/2006/relationships/customXml" Target="../ink/ink537.xml"/><Relationship Id="rId311" Type="http://schemas.openxmlformats.org/officeDocument/2006/relationships/image" Target="../media/image614.png"/><Relationship Id="rId353" Type="http://schemas.openxmlformats.org/officeDocument/2006/relationships/image" Target="../media/image635.png"/><Relationship Id="rId395" Type="http://schemas.openxmlformats.org/officeDocument/2006/relationships/image" Target="../media/image656.png"/><Relationship Id="rId409" Type="http://schemas.openxmlformats.org/officeDocument/2006/relationships/image" Target="../media/image663.png"/><Relationship Id="rId92" Type="http://schemas.openxmlformats.org/officeDocument/2006/relationships/customXml" Target="../ink/ink489.xml"/><Relationship Id="rId213" Type="http://schemas.openxmlformats.org/officeDocument/2006/relationships/image" Target="../media/image565.png"/><Relationship Id="rId420" Type="http://schemas.openxmlformats.org/officeDocument/2006/relationships/customXml" Target="../ink/ink653.xml"/><Relationship Id="rId255" Type="http://schemas.openxmlformats.org/officeDocument/2006/relationships/image" Target="../media/image586.png"/><Relationship Id="rId297" Type="http://schemas.openxmlformats.org/officeDocument/2006/relationships/image" Target="../media/image607.png"/><Relationship Id="rId462" Type="http://schemas.openxmlformats.org/officeDocument/2006/relationships/customXml" Target="../ink/ink674.xml"/><Relationship Id="rId518" Type="http://schemas.openxmlformats.org/officeDocument/2006/relationships/customXml" Target="../ink/ink702.xml"/><Relationship Id="rId115" Type="http://schemas.openxmlformats.org/officeDocument/2006/relationships/image" Target="../media/image516.png"/><Relationship Id="rId157" Type="http://schemas.openxmlformats.org/officeDocument/2006/relationships/image" Target="../media/image537.png"/><Relationship Id="rId322" Type="http://schemas.openxmlformats.org/officeDocument/2006/relationships/customXml" Target="../ink/ink604.xml"/><Relationship Id="rId364" Type="http://schemas.openxmlformats.org/officeDocument/2006/relationships/customXml" Target="../ink/ink625.xml"/><Relationship Id="rId61" Type="http://schemas.openxmlformats.org/officeDocument/2006/relationships/image" Target="../media/image489.png"/><Relationship Id="rId199" Type="http://schemas.openxmlformats.org/officeDocument/2006/relationships/image" Target="../media/image558.png"/><Relationship Id="rId19" Type="http://schemas.openxmlformats.org/officeDocument/2006/relationships/image" Target="../media/image468.png"/><Relationship Id="rId224" Type="http://schemas.openxmlformats.org/officeDocument/2006/relationships/customXml" Target="../ink/ink555.xml"/><Relationship Id="rId266" Type="http://schemas.openxmlformats.org/officeDocument/2006/relationships/customXml" Target="../ink/ink576.xml"/><Relationship Id="rId431" Type="http://schemas.openxmlformats.org/officeDocument/2006/relationships/image" Target="../media/image674.png"/><Relationship Id="rId473" Type="http://schemas.openxmlformats.org/officeDocument/2006/relationships/image" Target="../media/image695.png"/><Relationship Id="rId529" Type="http://schemas.openxmlformats.org/officeDocument/2006/relationships/image" Target="../media/image723.png"/><Relationship Id="rId30" Type="http://schemas.openxmlformats.org/officeDocument/2006/relationships/customXml" Target="../ink/ink458.xml"/><Relationship Id="rId126" Type="http://schemas.openxmlformats.org/officeDocument/2006/relationships/customXml" Target="../ink/ink506.xml"/><Relationship Id="rId168" Type="http://schemas.openxmlformats.org/officeDocument/2006/relationships/customXml" Target="../ink/ink527.xml"/><Relationship Id="rId333" Type="http://schemas.openxmlformats.org/officeDocument/2006/relationships/image" Target="../media/image625.png"/><Relationship Id="rId72" Type="http://schemas.openxmlformats.org/officeDocument/2006/relationships/customXml" Target="../ink/ink479.xml"/><Relationship Id="rId375" Type="http://schemas.openxmlformats.org/officeDocument/2006/relationships/image" Target="../media/image646.png"/><Relationship Id="rId3" Type="http://schemas.openxmlformats.org/officeDocument/2006/relationships/image" Target="../media/image460.png"/><Relationship Id="rId235" Type="http://schemas.openxmlformats.org/officeDocument/2006/relationships/image" Target="../media/image576.png"/><Relationship Id="rId277" Type="http://schemas.openxmlformats.org/officeDocument/2006/relationships/image" Target="../media/image597.png"/><Relationship Id="rId400" Type="http://schemas.openxmlformats.org/officeDocument/2006/relationships/customXml" Target="../ink/ink643.xml"/><Relationship Id="rId442" Type="http://schemas.openxmlformats.org/officeDocument/2006/relationships/customXml" Target="../ink/ink664.xml"/><Relationship Id="rId484" Type="http://schemas.openxmlformats.org/officeDocument/2006/relationships/customXml" Target="../ink/ink685.xml"/><Relationship Id="rId137" Type="http://schemas.openxmlformats.org/officeDocument/2006/relationships/image" Target="../media/image527.png"/><Relationship Id="rId302" Type="http://schemas.openxmlformats.org/officeDocument/2006/relationships/customXml" Target="../ink/ink594.xml"/><Relationship Id="rId344" Type="http://schemas.openxmlformats.org/officeDocument/2006/relationships/customXml" Target="../ink/ink615.xml"/><Relationship Id="rId41" Type="http://schemas.openxmlformats.org/officeDocument/2006/relationships/image" Target="../media/image479.png"/><Relationship Id="rId83" Type="http://schemas.openxmlformats.org/officeDocument/2006/relationships/image" Target="../media/image500.png"/><Relationship Id="rId179" Type="http://schemas.openxmlformats.org/officeDocument/2006/relationships/image" Target="../media/image548.png"/><Relationship Id="rId386" Type="http://schemas.openxmlformats.org/officeDocument/2006/relationships/customXml" Target="../ink/ink636.xml"/><Relationship Id="rId190" Type="http://schemas.openxmlformats.org/officeDocument/2006/relationships/customXml" Target="../ink/ink538.xml"/><Relationship Id="rId204" Type="http://schemas.openxmlformats.org/officeDocument/2006/relationships/customXml" Target="../ink/ink545.xml"/><Relationship Id="rId246" Type="http://schemas.openxmlformats.org/officeDocument/2006/relationships/customXml" Target="../ink/ink566.xml"/><Relationship Id="rId288" Type="http://schemas.openxmlformats.org/officeDocument/2006/relationships/customXml" Target="../ink/ink587.xml"/><Relationship Id="rId411" Type="http://schemas.openxmlformats.org/officeDocument/2006/relationships/image" Target="../media/image664.png"/><Relationship Id="rId453" Type="http://schemas.openxmlformats.org/officeDocument/2006/relationships/image" Target="../media/image685.png"/><Relationship Id="rId509" Type="http://schemas.openxmlformats.org/officeDocument/2006/relationships/image" Target="../media/image713.png"/><Relationship Id="rId106" Type="http://schemas.openxmlformats.org/officeDocument/2006/relationships/customXml" Target="../ink/ink496.xml"/><Relationship Id="rId313" Type="http://schemas.openxmlformats.org/officeDocument/2006/relationships/image" Target="../media/image615.png"/><Relationship Id="rId495" Type="http://schemas.openxmlformats.org/officeDocument/2006/relationships/image" Target="../media/image706.png"/><Relationship Id="rId10" Type="http://schemas.openxmlformats.org/officeDocument/2006/relationships/customXml" Target="../ink/ink448.xml"/><Relationship Id="rId52" Type="http://schemas.openxmlformats.org/officeDocument/2006/relationships/customXml" Target="../ink/ink469.xml"/><Relationship Id="rId94" Type="http://schemas.openxmlformats.org/officeDocument/2006/relationships/customXml" Target="../ink/ink490.xml"/><Relationship Id="rId148" Type="http://schemas.openxmlformats.org/officeDocument/2006/relationships/customXml" Target="../ink/ink517.xml"/><Relationship Id="rId355" Type="http://schemas.openxmlformats.org/officeDocument/2006/relationships/image" Target="../media/image636.png"/><Relationship Id="rId397" Type="http://schemas.openxmlformats.org/officeDocument/2006/relationships/image" Target="../media/image657.png"/><Relationship Id="rId520" Type="http://schemas.openxmlformats.org/officeDocument/2006/relationships/customXml" Target="../ink/ink703.xml"/><Relationship Id="rId215" Type="http://schemas.openxmlformats.org/officeDocument/2006/relationships/image" Target="../media/image566.png"/><Relationship Id="rId257" Type="http://schemas.openxmlformats.org/officeDocument/2006/relationships/image" Target="../media/image587.png"/><Relationship Id="rId422" Type="http://schemas.openxmlformats.org/officeDocument/2006/relationships/customXml" Target="../ink/ink654.xml"/><Relationship Id="rId464" Type="http://schemas.openxmlformats.org/officeDocument/2006/relationships/customXml" Target="../ink/ink675.xml"/><Relationship Id="rId299" Type="http://schemas.openxmlformats.org/officeDocument/2006/relationships/image" Target="../media/image608.png"/><Relationship Id="rId63" Type="http://schemas.openxmlformats.org/officeDocument/2006/relationships/image" Target="../media/image490.png"/><Relationship Id="rId159" Type="http://schemas.openxmlformats.org/officeDocument/2006/relationships/image" Target="../media/image538.png"/><Relationship Id="rId366" Type="http://schemas.openxmlformats.org/officeDocument/2006/relationships/customXml" Target="../ink/ink626.xml"/><Relationship Id="rId226" Type="http://schemas.openxmlformats.org/officeDocument/2006/relationships/customXml" Target="../ink/ink556.xml"/><Relationship Id="rId433" Type="http://schemas.openxmlformats.org/officeDocument/2006/relationships/image" Target="../media/image675.png"/><Relationship Id="rId74" Type="http://schemas.openxmlformats.org/officeDocument/2006/relationships/customXml" Target="../ink/ink480.xml"/><Relationship Id="rId377" Type="http://schemas.openxmlformats.org/officeDocument/2006/relationships/image" Target="../media/image647.png"/><Relationship Id="rId500" Type="http://schemas.openxmlformats.org/officeDocument/2006/relationships/customXml" Target="../ink/ink69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25.wmf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95E96-429A-4B82-A28F-073CEEE2B8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dirty="0"/>
              <a:t>AP Chemistry</a:t>
            </a:r>
            <a:br>
              <a:rPr lang="en-US" dirty="0"/>
            </a:br>
            <a:r>
              <a:rPr lang="en-US" dirty="0"/>
              <a:t>Unit 4: Atomic Structure &amp; Bonding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E67876-DAF8-44D9-9483-07AD3EBDDF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2800" dirty="0"/>
              <a:t>Lecture #1: Nature of light &amp; matter</a:t>
            </a:r>
          </a:p>
          <a:p>
            <a:pPr algn="ctr"/>
            <a:r>
              <a:rPr lang="en-US" sz="2800" dirty="0"/>
              <a:t>Chapter 7: Atomic Structure &amp; Periodicity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10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EB8D3A21-B3D6-4835-BCFF-F0AB4C6315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0080" y="619760"/>
            <a:ext cx="10407331" cy="517144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1903: Albert Einstein (German)- Energy has mass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Proposed that </a:t>
            </a:r>
            <a:r>
              <a:rPr lang="en-US" altLang="en-US" u="sng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EM Radiation is quantized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; viewed as a stream of particles called photons.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Derived from his analysis of the “Photoelectric Effect”: Electrons emitted from the surface of a metal when struck by light.</a:t>
            </a:r>
          </a:p>
          <a:p>
            <a:pPr lvl="2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EM Radiation consists of photons; A minimum amount of energy is required to move an electron.</a:t>
            </a:r>
          </a:p>
          <a:p>
            <a:pPr lvl="2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Led to realization that Energy and Mass are interrelated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Wingdings" panose="05000000000000000000" pitchFamily="2" charset="2"/>
              </a:rPr>
              <a:t> ENERGY HAS MASS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endParaRPr lang="en-US" altLang="en-US" sz="28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0964" name="Slide Number Placeholder 4">
            <a:extLst>
              <a:ext uri="{FF2B5EF4-FFF2-40B4-BE49-F238E27FC236}">
                <a16:creationId xmlns:a16="http://schemas.microsoft.com/office/drawing/2014/main" id="{820EAE14-31C0-4040-8A3A-7C6D424C08B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29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D64540C-EC19-4C99-A705-33C07CBE81A0}" type="slidenum">
              <a:rPr lang="en-US" altLang="en-US" sz="1000">
                <a:latin typeface="Calibri" panose="020F0502020204030204" pitchFamily="34" charset="0"/>
              </a:rPr>
              <a:pPr/>
              <a:t>10</a:t>
            </a:fld>
            <a:endParaRPr lang="en-US" altLang="en-US" sz="1000">
              <a:latin typeface="Calibri" panose="020F0502020204030204" pitchFamily="34" charset="0"/>
            </a:endParaRPr>
          </a:p>
        </p:txBody>
      </p:sp>
      <p:sp>
        <p:nvSpPr>
          <p:cNvPr id="40965" name="Rectangle 3">
            <a:extLst>
              <a:ext uri="{FF2B5EF4-FFF2-40B4-BE49-F238E27FC236}">
                <a16:creationId xmlns:a16="http://schemas.microsoft.com/office/drawing/2014/main" id="{C989A2B3-8CEF-4B23-8D8B-DAA93B49D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779714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graphicFrame>
        <p:nvGraphicFramePr>
          <p:cNvPr id="40966" name="Object 12">
            <a:extLst>
              <a:ext uri="{FF2B5EF4-FFF2-40B4-BE49-F238E27FC236}">
                <a16:creationId xmlns:a16="http://schemas.microsoft.com/office/drawing/2014/main" id="{E4975DDF-1BEF-4DC6-8943-4B075EE922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300468"/>
              </p:ext>
            </p:extLst>
          </p:nvPr>
        </p:nvGraphicFramePr>
        <p:xfrm>
          <a:off x="1071881" y="3617912"/>
          <a:ext cx="26955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4" imgW="2692400" imgH="838200" progId="Equation.BREE5">
                  <p:embed/>
                </p:oleObj>
              </mc:Choice>
              <mc:Fallback>
                <p:oleObj name="Equation" r:id="rId4" imgW="2692400" imgH="838200" progId="Equation.BREE5">
                  <p:embed/>
                  <p:pic>
                    <p:nvPicPr>
                      <p:cNvPr id="40966" name="Object 12">
                        <a:extLst>
                          <a:ext uri="{FF2B5EF4-FFF2-40B4-BE49-F238E27FC236}">
                            <a16:creationId xmlns:a16="http://schemas.microsoft.com/office/drawing/2014/main" id="{E4975DDF-1BEF-4DC6-8943-4B075EE922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881" y="3617912"/>
                        <a:ext cx="2695575" cy="8382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12A66E0F-B786-447F-906A-18380BC5A3E7}"/>
              </a:ext>
            </a:extLst>
          </p:cNvPr>
          <p:cNvGrpSpPr/>
          <p:nvPr/>
        </p:nvGrpSpPr>
        <p:grpSpPr>
          <a:xfrm>
            <a:off x="9152777" y="2930425"/>
            <a:ext cx="1999440" cy="590760"/>
            <a:chOff x="9152777" y="2930425"/>
            <a:chExt cx="1999440" cy="59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47B7210-46E8-4AA4-B3ED-5D6308621C1D}"/>
                    </a:ext>
                  </a:extLst>
                </p14:cNvPr>
                <p14:cNvContentPartPr/>
                <p14:nvPr/>
              </p14:nvContentPartPr>
              <p14:xfrm>
                <a:off x="9405497" y="3086665"/>
                <a:ext cx="36720" cy="2858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47B7210-46E8-4AA4-B3ED-5D6308621C1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387857" y="3069025"/>
                  <a:ext cx="723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AF8E3BF-C743-40AF-BE92-D69D28A8402F}"/>
                    </a:ext>
                  </a:extLst>
                </p14:cNvPr>
                <p14:cNvContentPartPr/>
                <p14:nvPr/>
              </p14:nvContentPartPr>
              <p14:xfrm>
                <a:off x="9403697" y="3091345"/>
                <a:ext cx="207000" cy="507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AF8E3BF-C743-40AF-BE92-D69D28A8402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386057" y="3073345"/>
                  <a:ext cx="2426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5F06DFB-5755-431C-800A-C8A81846B653}"/>
                    </a:ext>
                  </a:extLst>
                </p14:cNvPr>
                <p14:cNvContentPartPr/>
                <p14:nvPr/>
              </p14:nvContentPartPr>
              <p14:xfrm>
                <a:off x="9430337" y="3232105"/>
                <a:ext cx="175680" cy="27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5F06DFB-5755-431C-800A-C8A81846B65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412697" y="3214465"/>
                  <a:ext cx="2113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B403742-1879-45BD-B91F-C6ABCDF7805E}"/>
                    </a:ext>
                  </a:extLst>
                </p14:cNvPr>
                <p14:cNvContentPartPr/>
                <p14:nvPr/>
              </p14:nvContentPartPr>
              <p14:xfrm>
                <a:off x="9450137" y="3340465"/>
                <a:ext cx="194040" cy="3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B403742-1879-45BD-B91F-C6ABCDF7805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432137" y="3322825"/>
                  <a:ext cx="229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EDC4ACB-3280-4BCA-91F4-882CBAAC5779}"/>
                    </a:ext>
                  </a:extLst>
                </p14:cNvPr>
                <p14:cNvContentPartPr/>
                <p14:nvPr/>
              </p14:nvContentPartPr>
              <p14:xfrm>
                <a:off x="9765137" y="3211225"/>
                <a:ext cx="168120" cy="165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EDC4ACB-3280-4BCA-91F4-882CBAAC577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747137" y="3193585"/>
                  <a:ext cx="203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6FA689B-E0EC-4F7A-AD6B-77DD66C30F95}"/>
                    </a:ext>
                  </a:extLst>
                </p14:cNvPr>
                <p14:cNvContentPartPr/>
                <p14:nvPr/>
              </p14:nvContentPartPr>
              <p14:xfrm>
                <a:off x="9789977" y="3300145"/>
                <a:ext cx="148320" cy="18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6FA689B-E0EC-4F7A-AD6B-77DD66C30F9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771977" y="3282145"/>
                  <a:ext cx="1839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497BC27-A89D-4D57-916D-AE832FB6656D}"/>
                    </a:ext>
                  </a:extLst>
                </p14:cNvPr>
                <p14:cNvContentPartPr/>
                <p14:nvPr/>
              </p14:nvContentPartPr>
              <p14:xfrm>
                <a:off x="10084457" y="3198625"/>
                <a:ext cx="307800" cy="1515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497BC27-A89D-4D57-916D-AE832FB6656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066457" y="3180625"/>
                  <a:ext cx="3434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89F8446-2FC7-4E1E-9C87-AAA2F16AEE76}"/>
                    </a:ext>
                  </a:extLst>
                </p14:cNvPr>
                <p14:cNvContentPartPr/>
                <p14:nvPr/>
              </p14:nvContentPartPr>
              <p14:xfrm>
                <a:off x="10528697" y="3197185"/>
                <a:ext cx="168840" cy="1526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89F8446-2FC7-4E1E-9C87-AAA2F16AEE7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511057" y="3179545"/>
                  <a:ext cx="2044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C567140-3147-4E29-B328-BE3882C447F1}"/>
                    </a:ext>
                  </a:extLst>
                </p14:cNvPr>
                <p14:cNvContentPartPr/>
                <p14:nvPr/>
              </p14:nvContentPartPr>
              <p14:xfrm>
                <a:off x="10736417" y="3029785"/>
                <a:ext cx="243000" cy="178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C567140-3147-4E29-B328-BE3882C447F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718777" y="3012145"/>
                  <a:ext cx="2786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F88948F-7027-4D7E-9373-4302898CDC5A}"/>
                    </a:ext>
                  </a:extLst>
                </p14:cNvPr>
                <p14:cNvContentPartPr/>
                <p14:nvPr/>
              </p14:nvContentPartPr>
              <p14:xfrm>
                <a:off x="9152777" y="2930425"/>
                <a:ext cx="202320" cy="5907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F88948F-7027-4D7E-9373-4302898CDC5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134777" y="2912425"/>
                  <a:ext cx="237960" cy="6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95EF9E8-25C8-445B-A5A8-275947B2728C}"/>
                    </a:ext>
                  </a:extLst>
                </p14:cNvPr>
                <p14:cNvContentPartPr/>
                <p14:nvPr/>
              </p14:nvContentPartPr>
              <p14:xfrm>
                <a:off x="10993457" y="2954185"/>
                <a:ext cx="158760" cy="4438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95EF9E8-25C8-445B-A5A8-275947B2728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975817" y="2936545"/>
                  <a:ext cx="194400" cy="47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00BE691-0145-4C5D-A40D-4EA0BFA85E04}"/>
              </a:ext>
            </a:extLst>
          </p:cNvPr>
          <p:cNvGrpSpPr/>
          <p:nvPr/>
        </p:nvGrpSpPr>
        <p:grpSpPr>
          <a:xfrm>
            <a:off x="4411937" y="3636385"/>
            <a:ext cx="2601720" cy="653760"/>
            <a:chOff x="4411937" y="3636385"/>
            <a:chExt cx="2601720" cy="65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5A72E1C-4325-4DC3-84FA-F5BA3B7A3013}"/>
                    </a:ext>
                  </a:extLst>
                </p14:cNvPr>
                <p14:cNvContentPartPr/>
                <p14:nvPr/>
              </p14:nvContentPartPr>
              <p14:xfrm>
                <a:off x="4411937" y="3636385"/>
                <a:ext cx="346680" cy="5068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5A72E1C-4325-4DC3-84FA-F5BA3B7A301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393937" y="3618745"/>
                  <a:ext cx="38232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EE213D9-68CF-481E-A164-978188E6418A}"/>
                    </a:ext>
                  </a:extLst>
                </p14:cNvPr>
                <p14:cNvContentPartPr/>
                <p14:nvPr/>
              </p14:nvContentPartPr>
              <p14:xfrm>
                <a:off x="4823777" y="3911065"/>
                <a:ext cx="141120" cy="1774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EE213D9-68CF-481E-A164-978188E6418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06137" y="3893065"/>
                  <a:ext cx="1767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A4ECCBC-F6DA-44A1-AB76-ECD4E5C13998}"/>
                    </a:ext>
                  </a:extLst>
                </p14:cNvPr>
                <p14:cNvContentPartPr/>
                <p14:nvPr/>
              </p14:nvContentPartPr>
              <p14:xfrm>
                <a:off x="5004857" y="3926905"/>
                <a:ext cx="125280" cy="1537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A4ECCBC-F6DA-44A1-AB76-ECD4E5C1399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86857" y="3909265"/>
                  <a:ext cx="1609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F6138A6-41FA-4093-B230-3003D1006433}"/>
                    </a:ext>
                  </a:extLst>
                </p14:cNvPr>
                <p14:cNvContentPartPr/>
                <p14:nvPr/>
              </p14:nvContentPartPr>
              <p14:xfrm>
                <a:off x="5208977" y="3882625"/>
                <a:ext cx="80640" cy="1818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F6138A6-41FA-4093-B230-3003D100643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90977" y="3864985"/>
                  <a:ext cx="1162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3A0391F-1086-4CBC-89BC-E62A4AF41779}"/>
                    </a:ext>
                  </a:extLst>
                </p14:cNvPr>
                <p14:cNvContentPartPr/>
                <p14:nvPr/>
              </p14:nvContentPartPr>
              <p14:xfrm>
                <a:off x="5424257" y="3939145"/>
                <a:ext cx="100800" cy="1152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3A0391F-1086-4CBC-89BC-E62A4AF4177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406617" y="3921145"/>
                  <a:ext cx="136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C0D96A2-0673-4559-8DCD-7D174302A7F5}"/>
                    </a:ext>
                  </a:extLst>
                </p14:cNvPr>
                <p14:cNvContentPartPr/>
                <p14:nvPr/>
              </p14:nvContentPartPr>
              <p14:xfrm>
                <a:off x="5618657" y="3696505"/>
                <a:ext cx="93600" cy="3686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C0D96A2-0673-4559-8DCD-7D174302A7F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00657" y="3678865"/>
                  <a:ext cx="12924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56DC951-019D-49CC-A5CF-6879F2166F45}"/>
                    </a:ext>
                  </a:extLst>
                </p14:cNvPr>
                <p14:cNvContentPartPr/>
                <p14:nvPr/>
              </p14:nvContentPartPr>
              <p14:xfrm>
                <a:off x="5566457" y="3915745"/>
                <a:ext cx="153000" cy="115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56DC951-019D-49CC-A5CF-6879F2166F4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48457" y="3898105"/>
                  <a:ext cx="188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8118793-D4C8-4CF1-8202-B07C1EEEF01D}"/>
                    </a:ext>
                  </a:extLst>
                </p14:cNvPr>
                <p14:cNvContentPartPr/>
                <p14:nvPr/>
              </p14:nvContentPartPr>
              <p14:xfrm>
                <a:off x="5945897" y="3748345"/>
                <a:ext cx="25560" cy="3355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8118793-D4C8-4CF1-8202-B07C1EEEF01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928257" y="3730345"/>
                  <a:ext cx="6120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13FE458-9E89-49B0-87C6-39F824DB7F5A}"/>
                    </a:ext>
                  </a:extLst>
                </p14:cNvPr>
                <p14:cNvContentPartPr/>
                <p14:nvPr/>
              </p14:nvContentPartPr>
              <p14:xfrm>
                <a:off x="5874977" y="3642145"/>
                <a:ext cx="274320" cy="2224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13FE458-9E89-49B0-87C6-39F824DB7F5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56977" y="3624505"/>
                  <a:ext cx="3099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B99FB1D-D895-45C4-AEC7-B982BFFAFEF1}"/>
                    </a:ext>
                  </a:extLst>
                </p14:cNvPr>
                <p14:cNvContentPartPr/>
                <p14:nvPr/>
              </p14:nvContentPartPr>
              <p14:xfrm>
                <a:off x="6142457" y="3779665"/>
                <a:ext cx="188280" cy="2829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B99FB1D-D895-45C4-AEC7-B982BFFAFEF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124457" y="3761665"/>
                  <a:ext cx="2239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F3B2720-F7AB-4B43-A9EF-0D7FB441C53B}"/>
                    </a:ext>
                  </a:extLst>
                </p14:cNvPr>
                <p14:cNvContentPartPr/>
                <p14:nvPr/>
              </p14:nvContentPartPr>
              <p14:xfrm>
                <a:off x="6363497" y="3915745"/>
                <a:ext cx="113400" cy="108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F3B2720-F7AB-4B43-A9EF-0D7FB441C53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345857" y="3898105"/>
                  <a:ext cx="149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6DCA090-9C23-450D-8079-F2F0B73E9D43}"/>
                    </a:ext>
                  </a:extLst>
                </p14:cNvPr>
                <p14:cNvContentPartPr/>
                <p14:nvPr/>
              </p14:nvContentPartPr>
              <p14:xfrm>
                <a:off x="6606137" y="3718825"/>
                <a:ext cx="35640" cy="3182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6DCA090-9C23-450D-8079-F2F0B73E9D4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588497" y="3701185"/>
                  <a:ext cx="7128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3CF1003-A8CC-4E86-8256-DB391B8530D7}"/>
                    </a:ext>
                  </a:extLst>
                </p14:cNvPr>
                <p14:cNvContentPartPr/>
                <p14:nvPr/>
              </p14:nvContentPartPr>
              <p14:xfrm>
                <a:off x="6544217" y="3866425"/>
                <a:ext cx="259200" cy="153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3CF1003-A8CC-4E86-8256-DB391B8530D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526577" y="3848425"/>
                  <a:ext cx="2948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A61A3AB-2886-4F32-8528-2BDC7AB67956}"/>
                    </a:ext>
                  </a:extLst>
                </p14:cNvPr>
                <p14:cNvContentPartPr/>
                <p14:nvPr/>
              </p14:nvContentPartPr>
              <p14:xfrm>
                <a:off x="6833297" y="3854185"/>
                <a:ext cx="180360" cy="1890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A61A3AB-2886-4F32-8528-2BDC7AB6795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815297" y="3836185"/>
                  <a:ext cx="2160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5979105-86D6-40F3-8971-3570ABF58A27}"/>
                    </a:ext>
                  </a:extLst>
                </p14:cNvPr>
                <p14:cNvContentPartPr/>
                <p14:nvPr/>
              </p14:nvContentPartPr>
              <p14:xfrm>
                <a:off x="4456577" y="4135705"/>
                <a:ext cx="2511000" cy="1544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5979105-86D6-40F3-8971-3570ABF58A2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438577" y="4118065"/>
                  <a:ext cx="254664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985" name="Group 40984">
            <a:extLst>
              <a:ext uri="{FF2B5EF4-FFF2-40B4-BE49-F238E27FC236}">
                <a16:creationId xmlns:a16="http://schemas.microsoft.com/office/drawing/2014/main" id="{0971B70E-277A-4931-8528-EA7D73AC8523}"/>
              </a:ext>
            </a:extLst>
          </p:cNvPr>
          <p:cNvGrpSpPr/>
          <p:nvPr/>
        </p:nvGrpSpPr>
        <p:grpSpPr>
          <a:xfrm>
            <a:off x="336017" y="3903505"/>
            <a:ext cx="3267720" cy="1408680"/>
            <a:chOff x="336017" y="3903505"/>
            <a:chExt cx="3267720" cy="140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95CB57B-B44C-469E-8534-CD0B6B71B98A}"/>
                    </a:ext>
                  </a:extLst>
                </p14:cNvPr>
                <p14:cNvContentPartPr/>
                <p14:nvPr/>
              </p14:nvContentPartPr>
              <p14:xfrm>
                <a:off x="760097" y="4687585"/>
                <a:ext cx="24480" cy="2620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95CB57B-B44C-469E-8534-CD0B6B71B98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42457" y="4669945"/>
                  <a:ext cx="601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265B83E-15B0-48A9-82F4-5C3C624ED7F5}"/>
                    </a:ext>
                  </a:extLst>
                </p14:cNvPr>
                <p14:cNvContentPartPr/>
                <p14:nvPr/>
              </p14:nvContentPartPr>
              <p14:xfrm>
                <a:off x="664697" y="4604425"/>
                <a:ext cx="251640" cy="1540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265B83E-15B0-48A9-82F4-5C3C624ED7F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7057" y="4586425"/>
                  <a:ext cx="2872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DD7168D-3BAF-4839-82FB-06D937911DE0}"/>
                    </a:ext>
                  </a:extLst>
                </p14:cNvPr>
                <p14:cNvContentPartPr/>
                <p14:nvPr/>
              </p14:nvContentPartPr>
              <p14:xfrm>
                <a:off x="968177" y="4627465"/>
                <a:ext cx="38160" cy="2383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DD7168D-3BAF-4839-82FB-06D937911DE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50537" y="4609825"/>
                  <a:ext cx="738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D623983-C842-44F7-A717-049702E3F8FA}"/>
                    </a:ext>
                  </a:extLst>
                </p14:cNvPr>
                <p14:cNvContentPartPr/>
                <p14:nvPr/>
              </p14:nvContentPartPr>
              <p14:xfrm>
                <a:off x="1117937" y="4662745"/>
                <a:ext cx="151560" cy="2001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D623983-C842-44F7-A717-049702E3F8F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99937" y="4644745"/>
                  <a:ext cx="1872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5B453D9-21E6-4617-A029-6B09928D9E8A}"/>
                    </a:ext>
                  </a:extLst>
                </p14:cNvPr>
                <p14:cNvContentPartPr/>
                <p14:nvPr/>
              </p14:nvContentPartPr>
              <p14:xfrm>
                <a:off x="1313417" y="4641865"/>
                <a:ext cx="183600" cy="1382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5B453D9-21E6-4617-A029-6B09928D9E8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295417" y="4624225"/>
                  <a:ext cx="2192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3118FD5-45F7-43D3-AF7D-0887E04155A3}"/>
                    </a:ext>
                  </a:extLst>
                </p14:cNvPr>
                <p14:cNvContentPartPr/>
                <p14:nvPr/>
              </p14:nvContentPartPr>
              <p14:xfrm>
                <a:off x="1572257" y="4619185"/>
                <a:ext cx="136800" cy="1710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3118FD5-45F7-43D3-AF7D-0887E04155A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554257" y="4601185"/>
                  <a:ext cx="1724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CFE1D67-D95E-4E47-B015-DBDE68276C5A}"/>
                    </a:ext>
                  </a:extLst>
                </p14:cNvPr>
                <p14:cNvContentPartPr/>
                <p14:nvPr/>
              </p14:nvContentPartPr>
              <p14:xfrm>
                <a:off x="1756937" y="4536385"/>
                <a:ext cx="36360" cy="1875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CFE1D67-D95E-4E47-B015-DBDE68276C5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739297" y="4518385"/>
                  <a:ext cx="720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51929CF-2AF5-4E9C-B25C-FF1402EB403A}"/>
                    </a:ext>
                  </a:extLst>
                </p14:cNvPr>
                <p14:cNvContentPartPr/>
                <p14:nvPr/>
              </p14:nvContentPartPr>
              <p14:xfrm>
                <a:off x="1786817" y="4582465"/>
                <a:ext cx="113760" cy="1184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51929CF-2AF5-4E9C-B25C-FF1402EB403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769177" y="4564825"/>
                  <a:ext cx="1494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9B820E5-A7B3-4257-9E76-C1740F9FBE67}"/>
                    </a:ext>
                  </a:extLst>
                </p14:cNvPr>
                <p14:cNvContentPartPr/>
                <p14:nvPr/>
              </p14:nvContentPartPr>
              <p14:xfrm>
                <a:off x="2004977" y="4556185"/>
                <a:ext cx="90720" cy="1303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9B820E5-A7B3-4257-9E76-C1740F9FBE6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987337" y="4538545"/>
                  <a:ext cx="126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0960" name="Ink 40959">
                  <a:extLst>
                    <a:ext uri="{FF2B5EF4-FFF2-40B4-BE49-F238E27FC236}">
                      <a16:creationId xmlns:a16="http://schemas.microsoft.com/office/drawing/2014/main" id="{25591A4F-8035-439E-90A7-25DC1A276332}"/>
                    </a:ext>
                  </a:extLst>
                </p14:cNvPr>
                <p14:cNvContentPartPr/>
                <p14:nvPr/>
              </p14:nvContentPartPr>
              <p14:xfrm>
                <a:off x="1916777" y="4422625"/>
                <a:ext cx="58320" cy="102960"/>
              </p14:xfrm>
            </p:contentPart>
          </mc:Choice>
          <mc:Fallback>
            <p:pic>
              <p:nvPicPr>
                <p:cNvPr id="40960" name="Ink 40959">
                  <a:extLst>
                    <a:ext uri="{FF2B5EF4-FFF2-40B4-BE49-F238E27FC236}">
                      <a16:creationId xmlns:a16="http://schemas.microsoft.com/office/drawing/2014/main" id="{25591A4F-8035-439E-90A7-25DC1A27633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99137" y="4404985"/>
                  <a:ext cx="939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0961" name="Ink 40960">
                  <a:extLst>
                    <a:ext uri="{FF2B5EF4-FFF2-40B4-BE49-F238E27FC236}">
                      <a16:creationId xmlns:a16="http://schemas.microsoft.com/office/drawing/2014/main" id="{65752EC1-D81A-4EA8-86B8-D84EE3AE4D0B}"/>
                    </a:ext>
                  </a:extLst>
                </p14:cNvPr>
                <p14:cNvContentPartPr/>
                <p14:nvPr/>
              </p14:nvContentPartPr>
              <p14:xfrm>
                <a:off x="975377" y="5009425"/>
                <a:ext cx="216360" cy="302760"/>
              </p14:xfrm>
            </p:contentPart>
          </mc:Choice>
          <mc:Fallback>
            <p:pic>
              <p:nvPicPr>
                <p:cNvPr id="40961" name="Ink 40960">
                  <a:extLst>
                    <a:ext uri="{FF2B5EF4-FFF2-40B4-BE49-F238E27FC236}">
                      <a16:creationId xmlns:a16="http://schemas.microsoft.com/office/drawing/2014/main" id="{65752EC1-D81A-4EA8-86B8-D84EE3AE4D0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57737" y="4991425"/>
                  <a:ext cx="2520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0967" name="Ink 40966">
                  <a:extLst>
                    <a:ext uri="{FF2B5EF4-FFF2-40B4-BE49-F238E27FC236}">
                      <a16:creationId xmlns:a16="http://schemas.microsoft.com/office/drawing/2014/main" id="{4F3362C4-2015-4D2B-A1FD-832BFB877E5E}"/>
                    </a:ext>
                  </a:extLst>
                </p14:cNvPr>
                <p14:cNvContentPartPr/>
                <p14:nvPr/>
              </p14:nvContentPartPr>
              <p14:xfrm>
                <a:off x="1024337" y="5160625"/>
                <a:ext cx="115200" cy="40320"/>
              </p14:xfrm>
            </p:contentPart>
          </mc:Choice>
          <mc:Fallback>
            <p:pic>
              <p:nvPicPr>
                <p:cNvPr id="40967" name="Ink 40966">
                  <a:extLst>
                    <a:ext uri="{FF2B5EF4-FFF2-40B4-BE49-F238E27FC236}">
                      <a16:creationId xmlns:a16="http://schemas.microsoft.com/office/drawing/2014/main" id="{4F3362C4-2015-4D2B-A1FD-832BFB877E5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06697" y="5142625"/>
                  <a:ext cx="1508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0968" name="Ink 40967">
                  <a:extLst>
                    <a:ext uri="{FF2B5EF4-FFF2-40B4-BE49-F238E27FC236}">
                      <a16:creationId xmlns:a16="http://schemas.microsoft.com/office/drawing/2014/main" id="{FB88AD81-3838-4035-A215-22930404D882}"/>
                    </a:ext>
                  </a:extLst>
                </p14:cNvPr>
                <p14:cNvContentPartPr/>
                <p14:nvPr/>
              </p14:nvContentPartPr>
              <p14:xfrm>
                <a:off x="1264457" y="5053705"/>
                <a:ext cx="187560" cy="169200"/>
              </p14:xfrm>
            </p:contentPart>
          </mc:Choice>
          <mc:Fallback>
            <p:pic>
              <p:nvPicPr>
                <p:cNvPr id="40968" name="Ink 40967">
                  <a:extLst>
                    <a:ext uri="{FF2B5EF4-FFF2-40B4-BE49-F238E27FC236}">
                      <a16:creationId xmlns:a16="http://schemas.microsoft.com/office/drawing/2014/main" id="{FB88AD81-3838-4035-A215-22930404D88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246457" y="5036065"/>
                  <a:ext cx="2232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0969" name="Ink 40968">
                  <a:extLst>
                    <a:ext uri="{FF2B5EF4-FFF2-40B4-BE49-F238E27FC236}">
                      <a16:creationId xmlns:a16="http://schemas.microsoft.com/office/drawing/2014/main" id="{6436CFAC-5AAA-4C29-9E5A-98DC91A9D29C}"/>
                    </a:ext>
                  </a:extLst>
                </p14:cNvPr>
                <p14:cNvContentPartPr/>
                <p14:nvPr/>
              </p14:nvContentPartPr>
              <p14:xfrm>
                <a:off x="1479017" y="5023465"/>
                <a:ext cx="64800" cy="155880"/>
              </p14:xfrm>
            </p:contentPart>
          </mc:Choice>
          <mc:Fallback>
            <p:pic>
              <p:nvPicPr>
                <p:cNvPr id="40969" name="Ink 40968">
                  <a:extLst>
                    <a:ext uri="{FF2B5EF4-FFF2-40B4-BE49-F238E27FC236}">
                      <a16:creationId xmlns:a16="http://schemas.microsoft.com/office/drawing/2014/main" id="{6436CFAC-5AAA-4C29-9E5A-98DC91A9D29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461377" y="5005465"/>
                  <a:ext cx="100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0970" name="Ink 40969">
                  <a:extLst>
                    <a:ext uri="{FF2B5EF4-FFF2-40B4-BE49-F238E27FC236}">
                      <a16:creationId xmlns:a16="http://schemas.microsoft.com/office/drawing/2014/main" id="{D3CAE2E0-1AC6-49B2-B727-1642247A09B2}"/>
                    </a:ext>
                  </a:extLst>
                </p14:cNvPr>
                <p14:cNvContentPartPr/>
                <p14:nvPr/>
              </p14:nvContentPartPr>
              <p14:xfrm>
                <a:off x="1584857" y="4949305"/>
                <a:ext cx="165960" cy="188640"/>
              </p14:xfrm>
            </p:contentPart>
          </mc:Choice>
          <mc:Fallback>
            <p:pic>
              <p:nvPicPr>
                <p:cNvPr id="40970" name="Ink 40969">
                  <a:extLst>
                    <a:ext uri="{FF2B5EF4-FFF2-40B4-BE49-F238E27FC236}">
                      <a16:creationId xmlns:a16="http://schemas.microsoft.com/office/drawing/2014/main" id="{D3CAE2E0-1AC6-49B2-B727-1642247A09B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566857" y="4931305"/>
                  <a:ext cx="2016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0971" name="Ink 40970">
                  <a:extLst>
                    <a:ext uri="{FF2B5EF4-FFF2-40B4-BE49-F238E27FC236}">
                      <a16:creationId xmlns:a16="http://schemas.microsoft.com/office/drawing/2014/main" id="{D67DD40D-51FE-48A3-8EF2-6BA250B1B7DF}"/>
                    </a:ext>
                  </a:extLst>
                </p14:cNvPr>
                <p14:cNvContentPartPr/>
                <p14:nvPr/>
              </p14:nvContentPartPr>
              <p14:xfrm>
                <a:off x="1782497" y="4931665"/>
                <a:ext cx="117000" cy="199080"/>
              </p14:xfrm>
            </p:contentPart>
          </mc:Choice>
          <mc:Fallback>
            <p:pic>
              <p:nvPicPr>
                <p:cNvPr id="40971" name="Ink 40970">
                  <a:extLst>
                    <a:ext uri="{FF2B5EF4-FFF2-40B4-BE49-F238E27FC236}">
                      <a16:creationId xmlns:a16="http://schemas.microsoft.com/office/drawing/2014/main" id="{D67DD40D-51FE-48A3-8EF2-6BA250B1B7D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764857" y="4913665"/>
                  <a:ext cx="1526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0972" name="Ink 40971">
                  <a:extLst>
                    <a:ext uri="{FF2B5EF4-FFF2-40B4-BE49-F238E27FC236}">
                      <a16:creationId xmlns:a16="http://schemas.microsoft.com/office/drawing/2014/main" id="{9B6B9F11-0795-4517-848B-20001FE0E5F1}"/>
                    </a:ext>
                  </a:extLst>
                </p14:cNvPr>
                <p14:cNvContentPartPr/>
                <p14:nvPr/>
              </p14:nvContentPartPr>
              <p14:xfrm>
                <a:off x="1952057" y="4960825"/>
                <a:ext cx="101520" cy="64440"/>
              </p14:xfrm>
            </p:contentPart>
          </mc:Choice>
          <mc:Fallback>
            <p:pic>
              <p:nvPicPr>
                <p:cNvPr id="40972" name="Ink 40971">
                  <a:extLst>
                    <a:ext uri="{FF2B5EF4-FFF2-40B4-BE49-F238E27FC236}">
                      <a16:creationId xmlns:a16="http://schemas.microsoft.com/office/drawing/2014/main" id="{9B6B9F11-0795-4517-848B-20001FE0E5F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934057" y="4943185"/>
                  <a:ext cx="1371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0973" name="Ink 40972">
                  <a:extLst>
                    <a:ext uri="{FF2B5EF4-FFF2-40B4-BE49-F238E27FC236}">
                      <a16:creationId xmlns:a16="http://schemas.microsoft.com/office/drawing/2014/main" id="{F36DC6B0-73F6-4FB5-8991-6844304C6D4C}"/>
                    </a:ext>
                  </a:extLst>
                </p14:cNvPr>
                <p14:cNvContentPartPr/>
                <p14:nvPr/>
              </p14:nvContentPartPr>
              <p14:xfrm>
                <a:off x="2008937" y="4877665"/>
                <a:ext cx="63720" cy="340200"/>
              </p14:xfrm>
            </p:contentPart>
          </mc:Choice>
          <mc:Fallback>
            <p:pic>
              <p:nvPicPr>
                <p:cNvPr id="40973" name="Ink 40972">
                  <a:extLst>
                    <a:ext uri="{FF2B5EF4-FFF2-40B4-BE49-F238E27FC236}">
                      <a16:creationId xmlns:a16="http://schemas.microsoft.com/office/drawing/2014/main" id="{F36DC6B0-73F6-4FB5-8991-6844304C6D4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990937" y="4859665"/>
                  <a:ext cx="993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0974" name="Ink 40973">
                  <a:extLst>
                    <a:ext uri="{FF2B5EF4-FFF2-40B4-BE49-F238E27FC236}">
                      <a16:creationId xmlns:a16="http://schemas.microsoft.com/office/drawing/2014/main" id="{5F0C05D5-CE2B-4A1E-AA24-A9B4E85DF105}"/>
                    </a:ext>
                  </a:extLst>
                </p14:cNvPr>
                <p14:cNvContentPartPr/>
                <p14:nvPr/>
              </p14:nvContentPartPr>
              <p14:xfrm>
                <a:off x="2218817" y="4744105"/>
                <a:ext cx="165240" cy="317160"/>
              </p14:xfrm>
            </p:contentPart>
          </mc:Choice>
          <mc:Fallback>
            <p:pic>
              <p:nvPicPr>
                <p:cNvPr id="40974" name="Ink 40973">
                  <a:extLst>
                    <a:ext uri="{FF2B5EF4-FFF2-40B4-BE49-F238E27FC236}">
                      <a16:creationId xmlns:a16="http://schemas.microsoft.com/office/drawing/2014/main" id="{5F0C05D5-CE2B-4A1E-AA24-A9B4E85DF10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201177" y="4726105"/>
                  <a:ext cx="2008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0975" name="Ink 40974">
                  <a:extLst>
                    <a:ext uri="{FF2B5EF4-FFF2-40B4-BE49-F238E27FC236}">
                      <a16:creationId xmlns:a16="http://schemas.microsoft.com/office/drawing/2014/main" id="{5F7821EC-7C2A-4A88-8E9C-516A9859CE14}"/>
                    </a:ext>
                  </a:extLst>
                </p14:cNvPr>
                <p14:cNvContentPartPr/>
                <p14:nvPr/>
              </p14:nvContentPartPr>
              <p14:xfrm>
                <a:off x="2288657" y="4891705"/>
                <a:ext cx="113400" cy="55800"/>
              </p14:xfrm>
            </p:contentPart>
          </mc:Choice>
          <mc:Fallback>
            <p:pic>
              <p:nvPicPr>
                <p:cNvPr id="40975" name="Ink 40974">
                  <a:extLst>
                    <a:ext uri="{FF2B5EF4-FFF2-40B4-BE49-F238E27FC236}">
                      <a16:creationId xmlns:a16="http://schemas.microsoft.com/office/drawing/2014/main" id="{5F7821EC-7C2A-4A88-8E9C-516A9859CE1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271017" y="4874065"/>
                  <a:ext cx="1490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0976" name="Ink 40975">
                  <a:extLst>
                    <a:ext uri="{FF2B5EF4-FFF2-40B4-BE49-F238E27FC236}">
                      <a16:creationId xmlns:a16="http://schemas.microsoft.com/office/drawing/2014/main" id="{50A75A24-0314-487B-9458-FA050F49F59B}"/>
                    </a:ext>
                  </a:extLst>
                </p14:cNvPr>
                <p14:cNvContentPartPr/>
                <p14:nvPr/>
              </p14:nvContentPartPr>
              <p14:xfrm>
                <a:off x="2438057" y="4820425"/>
                <a:ext cx="129240" cy="266040"/>
              </p14:xfrm>
            </p:contentPart>
          </mc:Choice>
          <mc:Fallback>
            <p:pic>
              <p:nvPicPr>
                <p:cNvPr id="40976" name="Ink 40975">
                  <a:extLst>
                    <a:ext uri="{FF2B5EF4-FFF2-40B4-BE49-F238E27FC236}">
                      <a16:creationId xmlns:a16="http://schemas.microsoft.com/office/drawing/2014/main" id="{50A75A24-0314-487B-9458-FA050F49F59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420417" y="4802425"/>
                  <a:ext cx="1648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0977" name="Ink 40976">
                  <a:extLst>
                    <a:ext uri="{FF2B5EF4-FFF2-40B4-BE49-F238E27FC236}">
                      <a16:creationId xmlns:a16="http://schemas.microsoft.com/office/drawing/2014/main" id="{CA526B37-BA36-4E75-B587-51740AF90DFB}"/>
                    </a:ext>
                  </a:extLst>
                </p14:cNvPr>
                <p14:cNvContentPartPr/>
                <p14:nvPr/>
              </p14:nvContentPartPr>
              <p14:xfrm>
                <a:off x="2645057" y="4789825"/>
                <a:ext cx="184320" cy="122400"/>
              </p14:xfrm>
            </p:contentPart>
          </mc:Choice>
          <mc:Fallback>
            <p:pic>
              <p:nvPicPr>
                <p:cNvPr id="40977" name="Ink 40976">
                  <a:extLst>
                    <a:ext uri="{FF2B5EF4-FFF2-40B4-BE49-F238E27FC236}">
                      <a16:creationId xmlns:a16="http://schemas.microsoft.com/office/drawing/2014/main" id="{CA526B37-BA36-4E75-B587-51740AF90DF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627057" y="4772185"/>
                  <a:ext cx="2199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0978" name="Ink 40977">
                  <a:extLst>
                    <a:ext uri="{FF2B5EF4-FFF2-40B4-BE49-F238E27FC236}">
                      <a16:creationId xmlns:a16="http://schemas.microsoft.com/office/drawing/2014/main" id="{BF9B1CC0-3056-40BD-90EB-12B7D0938341}"/>
                    </a:ext>
                  </a:extLst>
                </p14:cNvPr>
                <p14:cNvContentPartPr/>
                <p14:nvPr/>
              </p14:nvContentPartPr>
              <p14:xfrm>
                <a:off x="2890937" y="4716385"/>
                <a:ext cx="86400" cy="101160"/>
              </p14:xfrm>
            </p:contentPart>
          </mc:Choice>
          <mc:Fallback>
            <p:pic>
              <p:nvPicPr>
                <p:cNvPr id="40978" name="Ink 40977">
                  <a:extLst>
                    <a:ext uri="{FF2B5EF4-FFF2-40B4-BE49-F238E27FC236}">
                      <a16:creationId xmlns:a16="http://schemas.microsoft.com/office/drawing/2014/main" id="{BF9B1CC0-3056-40BD-90EB-12B7D093834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872937" y="4698385"/>
                  <a:ext cx="1220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0979" name="Ink 40978">
                  <a:extLst>
                    <a:ext uri="{FF2B5EF4-FFF2-40B4-BE49-F238E27FC236}">
                      <a16:creationId xmlns:a16="http://schemas.microsoft.com/office/drawing/2014/main" id="{17CE54D7-7708-4D8F-B19C-073E5C9BA1C5}"/>
                    </a:ext>
                  </a:extLst>
                </p14:cNvPr>
                <p14:cNvContentPartPr/>
                <p14:nvPr/>
              </p14:nvContentPartPr>
              <p14:xfrm>
                <a:off x="2999657" y="4557265"/>
                <a:ext cx="88920" cy="239760"/>
              </p14:xfrm>
            </p:contentPart>
          </mc:Choice>
          <mc:Fallback>
            <p:pic>
              <p:nvPicPr>
                <p:cNvPr id="40979" name="Ink 40978">
                  <a:extLst>
                    <a:ext uri="{FF2B5EF4-FFF2-40B4-BE49-F238E27FC236}">
                      <a16:creationId xmlns:a16="http://schemas.microsoft.com/office/drawing/2014/main" id="{17CE54D7-7708-4D8F-B19C-073E5C9BA1C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982017" y="4539265"/>
                  <a:ext cx="1245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0980" name="Ink 40979">
                  <a:extLst>
                    <a:ext uri="{FF2B5EF4-FFF2-40B4-BE49-F238E27FC236}">
                      <a16:creationId xmlns:a16="http://schemas.microsoft.com/office/drawing/2014/main" id="{0EEBA252-091A-4FF3-86F5-578010008E6E}"/>
                    </a:ext>
                  </a:extLst>
                </p14:cNvPr>
                <p14:cNvContentPartPr/>
                <p14:nvPr/>
              </p14:nvContentPartPr>
              <p14:xfrm>
                <a:off x="3025217" y="4544305"/>
                <a:ext cx="154080" cy="241200"/>
              </p14:xfrm>
            </p:contentPart>
          </mc:Choice>
          <mc:Fallback>
            <p:pic>
              <p:nvPicPr>
                <p:cNvPr id="40980" name="Ink 40979">
                  <a:extLst>
                    <a:ext uri="{FF2B5EF4-FFF2-40B4-BE49-F238E27FC236}">
                      <a16:creationId xmlns:a16="http://schemas.microsoft.com/office/drawing/2014/main" id="{0EEBA252-091A-4FF3-86F5-578010008E6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007577" y="4526305"/>
                  <a:ext cx="1897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0981" name="Ink 40980">
                  <a:extLst>
                    <a:ext uri="{FF2B5EF4-FFF2-40B4-BE49-F238E27FC236}">
                      <a16:creationId xmlns:a16="http://schemas.microsoft.com/office/drawing/2014/main" id="{3AEB13B6-8DDA-4E6D-BE00-BFCC18A29724}"/>
                    </a:ext>
                  </a:extLst>
                </p14:cNvPr>
                <p14:cNvContentPartPr/>
                <p14:nvPr/>
              </p14:nvContentPartPr>
              <p14:xfrm>
                <a:off x="3279017" y="4602985"/>
                <a:ext cx="91080" cy="146160"/>
              </p14:xfrm>
            </p:contentPart>
          </mc:Choice>
          <mc:Fallback>
            <p:pic>
              <p:nvPicPr>
                <p:cNvPr id="40981" name="Ink 40980">
                  <a:extLst>
                    <a:ext uri="{FF2B5EF4-FFF2-40B4-BE49-F238E27FC236}">
                      <a16:creationId xmlns:a16="http://schemas.microsoft.com/office/drawing/2014/main" id="{3AEB13B6-8DDA-4E6D-BE00-BFCC18A2972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261377" y="4584985"/>
                  <a:ext cx="1267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0982" name="Ink 40981">
                  <a:extLst>
                    <a:ext uri="{FF2B5EF4-FFF2-40B4-BE49-F238E27FC236}">
                      <a16:creationId xmlns:a16="http://schemas.microsoft.com/office/drawing/2014/main" id="{582E3C1D-8AA2-486F-AF50-325D43C8FF4A}"/>
                    </a:ext>
                  </a:extLst>
                </p14:cNvPr>
                <p14:cNvContentPartPr/>
                <p14:nvPr/>
              </p14:nvContentPartPr>
              <p14:xfrm>
                <a:off x="3444257" y="4560865"/>
                <a:ext cx="159480" cy="114120"/>
              </p14:xfrm>
            </p:contentPart>
          </mc:Choice>
          <mc:Fallback>
            <p:pic>
              <p:nvPicPr>
                <p:cNvPr id="40982" name="Ink 40981">
                  <a:extLst>
                    <a:ext uri="{FF2B5EF4-FFF2-40B4-BE49-F238E27FC236}">
                      <a16:creationId xmlns:a16="http://schemas.microsoft.com/office/drawing/2014/main" id="{582E3C1D-8AA2-486F-AF50-325D43C8FF4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426257" y="4542865"/>
                  <a:ext cx="195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0983" name="Ink 40982">
                  <a:extLst>
                    <a:ext uri="{FF2B5EF4-FFF2-40B4-BE49-F238E27FC236}">
                      <a16:creationId xmlns:a16="http://schemas.microsoft.com/office/drawing/2014/main" id="{0BA40B79-D0F1-47FB-AFEA-B258EAF01C9C}"/>
                    </a:ext>
                  </a:extLst>
                </p14:cNvPr>
                <p14:cNvContentPartPr/>
                <p14:nvPr/>
              </p14:nvContentPartPr>
              <p14:xfrm>
                <a:off x="336017" y="4084225"/>
                <a:ext cx="587160" cy="966600"/>
              </p14:xfrm>
            </p:contentPart>
          </mc:Choice>
          <mc:Fallback>
            <p:pic>
              <p:nvPicPr>
                <p:cNvPr id="40983" name="Ink 40982">
                  <a:extLst>
                    <a:ext uri="{FF2B5EF4-FFF2-40B4-BE49-F238E27FC236}">
                      <a16:creationId xmlns:a16="http://schemas.microsoft.com/office/drawing/2014/main" id="{0BA40B79-D0F1-47FB-AFEA-B258EAF01C9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18017" y="4066225"/>
                  <a:ext cx="622800" cy="10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0984" name="Ink 40983">
                  <a:extLst>
                    <a:ext uri="{FF2B5EF4-FFF2-40B4-BE49-F238E27FC236}">
                      <a16:creationId xmlns:a16="http://schemas.microsoft.com/office/drawing/2014/main" id="{5CB3C327-0AF8-4D16-9271-D9297A380F64}"/>
                    </a:ext>
                  </a:extLst>
                </p14:cNvPr>
                <p14:cNvContentPartPr/>
                <p14:nvPr/>
              </p14:nvContentPartPr>
              <p14:xfrm>
                <a:off x="782057" y="3903505"/>
                <a:ext cx="234360" cy="430560"/>
              </p14:xfrm>
            </p:contentPart>
          </mc:Choice>
          <mc:Fallback>
            <p:pic>
              <p:nvPicPr>
                <p:cNvPr id="40984" name="Ink 40983">
                  <a:extLst>
                    <a:ext uri="{FF2B5EF4-FFF2-40B4-BE49-F238E27FC236}">
                      <a16:creationId xmlns:a16="http://schemas.microsoft.com/office/drawing/2014/main" id="{5CB3C327-0AF8-4D16-9271-D9297A380F6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64417" y="3885865"/>
                  <a:ext cx="270000" cy="46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40999" name="Ink 40998">
                <a:extLst>
                  <a:ext uri="{FF2B5EF4-FFF2-40B4-BE49-F238E27FC236}">
                    <a16:creationId xmlns:a16="http://schemas.microsoft.com/office/drawing/2014/main" id="{16377C69-07C9-42B6-B28A-1AA24798886F}"/>
                  </a:ext>
                </a:extLst>
              </p14:cNvPr>
              <p14:cNvContentPartPr/>
              <p14:nvPr/>
            </p14:nvContentPartPr>
            <p14:xfrm>
              <a:off x="9554177" y="5976025"/>
              <a:ext cx="1545480" cy="410040"/>
            </p14:xfrm>
          </p:contentPart>
        </mc:Choice>
        <mc:Fallback>
          <p:pic>
            <p:nvPicPr>
              <p:cNvPr id="40999" name="Ink 40998">
                <a:extLst>
                  <a:ext uri="{FF2B5EF4-FFF2-40B4-BE49-F238E27FC236}">
                    <a16:creationId xmlns:a16="http://schemas.microsoft.com/office/drawing/2014/main" id="{16377C69-07C9-42B6-B28A-1AA24798886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9536537" y="5958385"/>
                <a:ext cx="1581120" cy="44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015" name="Group 41014">
            <a:extLst>
              <a:ext uri="{FF2B5EF4-FFF2-40B4-BE49-F238E27FC236}">
                <a16:creationId xmlns:a16="http://schemas.microsoft.com/office/drawing/2014/main" id="{63043A8E-BE04-4644-9CC0-6437C87C959A}"/>
              </a:ext>
            </a:extLst>
          </p:cNvPr>
          <p:cNvGrpSpPr/>
          <p:nvPr/>
        </p:nvGrpSpPr>
        <p:grpSpPr>
          <a:xfrm>
            <a:off x="4296737" y="4526665"/>
            <a:ext cx="1764720" cy="619920"/>
            <a:chOff x="4296737" y="4526665"/>
            <a:chExt cx="1764720" cy="61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41001" name="Ink 41000">
                  <a:extLst>
                    <a:ext uri="{FF2B5EF4-FFF2-40B4-BE49-F238E27FC236}">
                      <a16:creationId xmlns:a16="http://schemas.microsoft.com/office/drawing/2014/main" id="{8F8CC8A0-D498-4950-824A-7318E50E2A97}"/>
                    </a:ext>
                  </a:extLst>
                </p14:cNvPr>
                <p14:cNvContentPartPr/>
                <p14:nvPr/>
              </p14:nvContentPartPr>
              <p14:xfrm>
                <a:off x="4296737" y="4622785"/>
                <a:ext cx="316080" cy="236880"/>
              </p14:xfrm>
            </p:contentPart>
          </mc:Choice>
          <mc:Fallback>
            <p:pic>
              <p:nvPicPr>
                <p:cNvPr id="41001" name="Ink 41000">
                  <a:extLst>
                    <a:ext uri="{FF2B5EF4-FFF2-40B4-BE49-F238E27FC236}">
                      <a16:creationId xmlns:a16="http://schemas.microsoft.com/office/drawing/2014/main" id="{8F8CC8A0-D498-4950-824A-7318E50E2A9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279097" y="4604785"/>
                  <a:ext cx="3517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41002" name="Ink 41001">
                  <a:extLst>
                    <a:ext uri="{FF2B5EF4-FFF2-40B4-BE49-F238E27FC236}">
                      <a16:creationId xmlns:a16="http://schemas.microsoft.com/office/drawing/2014/main" id="{A6C4F05B-EB5C-47ED-92AD-BC399F2029A2}"/>
                    </a:ext>
                  </a:extLst>
                </p14:cNvPr>
                <p14:cNvContentPartPr/>
                <p14:nvPr/>
              </p14:nvContentPartPr>
              <p14:xfrm>
                <a:off x="4684457" y="4614505"/>
                <a:ext cx="124920" cy="42120"/>
              </p14:xfrm>
            </p:contentPart>
          </mc:Choice>
          <mc:Fallback>
            <p:pic>
              <p:nvPicPr>
                <p:cNvPr id="41002" name="Ink 41001">
                  <a:extLst>
                    <a:ext uri="{FF2B5EF4-FFF2-40B4-BE49-F238E27FC236}">
                      <a16:creationId xmlns:a16="http://schemas.microsoft.com/office/drawing/2014/main" id="{A6C4F05B-EB5C-47ED-92AD-BC399F2029A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666457" y="4596865"/>
                  <a:ext cx="1605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41003" name="Ink 41002">
                  <a:extLst>
                    <a:ext uri="{FF2B5EF4-FFF2-40B4-BE49-F238E27FC236}">
                      <a16:creationId xmlns:a16="http://schemas.microsoft.com/office/drawing/2014/main" id="{7139C524-A2A3-4573-9F0D-0FD10E64D230}"/>
                    </a:ext>
                  </a:extLst>
                </p14:cNvPr>
                <p14:cNvContentPartPr/>
                <p14:nvPr/>
              </p14:nvContentPartPr>
              <p14:xfrm>
                <a:off x="4683017" y="4752385"/>
                <a:ext cx="140040" cy="4320"/>
              </p14:xfrm>
            </p:contentPart>
          </mc:Choice>
          <mc:Fallback>
            <p:pic>
              <p:nvPicPr>
                <p:cNvPr id="41003" name="Ink 41002">
                  <a:extLst>
                    <a:ext uri="{FF2B5EF4-FFF2-40B4-BE49-F238E27FC236}">
                      <a16:creationId xmlns:a16="http://schemas.microsoft.com/office/drawing/2014/main" id="{7139C524-A2A3-4573-9F0D-0FD10E64D23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665017" y="4734385"/>
                  <a:ext cx="175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41005" name="Ink 41004">
                  <a:extLst>
                    <a:ext uri="{FF2B5EF4-FFF2-40B4-BE49-F238E27FC236}">
                      <a16:creationId xmlns:a16="http://schemas.microsoft.com/office/drawing/2014/main" id="{B7B354AF-C624-4D16-93C9-EA3879EC631C}"/>
                    </a:ext>
                  </a:extLst>
                </p14:cNvPr>
                <p14:cNvContentPartPr/>
                <p14:nvPr/>
              </p14:nvContentPartPr>
              <p14:xfrm>
                <a:off x="5017817" y="4529905"/>
                <a:ext cx="18000" cy="252720"/>
              </p14:xfrm>
            </p:contentPart>
          </mc:Choice>
          <mc:Fallback>
            <p:pic>
              <p:nvPicPr>
                <p:cNvPr id="41005" name="Ink 41004">
                  <a:extLst>
                    <a:ext uri="{FF2B5EF4-FFF2-40B4-BE49-F238E27FC236}">
                      <a16:creationId xmlns:a16="http://schemas.microsoft.com/office/drawing/2014/main" id="{B7B354AF-C624-4D16-93C9-EA3879EC631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999817" y="4512265"/>
                  <a:ext cx="536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41006" name="Ink 41005">
                  <a:extLst>
                    <a:ext uri="{FF2B5EF4-FFF2-40B4-BE49-F238E27FC236}">
                      <a16:creationId xmlns:a16="http://schemas.microsoft.com/office/drawing/2014/main" id="{5AB45336-D8D2-44D1-95A6-FB070C1520E7}"/>
                    </a:ext>
                  </a:extLst>
                </p14:cNvPr>
                <p14:cNvContentPartPr/>
                <p14:nvPr/>
              </p14:nvContentPartPr>
              <p14:xfrm>
                <a:off x="5017097" y="4526665"/>
                <a:ext cx="141840" cy="33120"/>
              </p14:xfrm>
            </p:contentPart>
          </mc:Choice>
          <mc:Fallback>
            <p:pic>
              <p:nvPicPr>
                <p:cNvPr id="41006" name="Ink 41005">
                  <a:extLst>
                    <a:ext uri="{FF2B5EF4-FFF2-40B4-BE49-F238E27FC236}">
                      <a16:creationId xmlns:a16="http://schemas.microsoft.com/office/drawing/2014/main" id="{5AB45336-D8D2-44D1-95A6-FB070C1520E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999097" y="4508665"/>
                  <a:ext cx="1774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41007" name="Ink 41006">
                  <a:extLst>
                    <a:ext uri="{FF2B5EF4-FFF2-40B4-BE49-F238E27FC236}">
                      <a16:creationId xmlns:a16="http://schemas.microsoft.com/office/drawing/2014/main" id="{10FE4702-7D68-426C-82EA-5EEC329AAC1D}"/>
                    </a:ext>
                  </a:extLst>
                </p14:cNvPr>
                <p14:cNvContentPartPr/>
                <p14:nvPr/>
              </p14:nvContentPartPr>
              <p14:xfrm>
                <a:off x="5024657" y="4626385"/>
                <a:ext cx="197280" cy="142560"/>
              </p14:xfrm>
            </p:contentPart>
          </mc:Choice>
          <mc:Fallback>
            <p:pic>
              <p:nvPicPr>
                <p:cNvPr id="41007" name="Ink 41006">
                  <a:extLst>
                    <a:ext uri="{FF2B5EF4-FFF2-40B4-BE49-F238E27FC236}">
                      <a16:creationId xmlns:a16="http://schemas.microsoft.com/office/drawing/2014/main" id="{10FE4702-7D68-426C-82EA-5EEC329AAC1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007017" y="4608385"/>
                  <a:ext cx="2329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41009" name="Ink 41008">
                  <a:extLst>
                    <a:ext uri="{FF2B5EF4-FFF2-40B4-BE49-F238E27FC236}">
                      <a16:creationId xmlns:a16="http://schemas.microsoft.com/office/drawing/2014/main" id="{1270E755-964C-48F9-B850-DE61EBFB9245}"/>
                    </a:ext>
                  </a:extLst>
                </p14:cNvPr>
                <p14:cNvContentPartPr/>
                <p14:nvPr/>
              </p14:nvContentPartPr>
              <p14:xfrm>
                <a:off x="4945097" y="4808905"/>
                <a:ext cx="426240" cy="62640"/>
              </p14:xfrm>
            </p:contentPart>
          </mc:Choice>
          <mc:Fallback>
            <p:pic>
              <p:nvPicPr>
                <p:cNvPr id="41009" name="Ink 41008">
                  <a:extLst>
                    <a:ext uri="{FF2B5EF4-FFF2-40B4-BE49-F238E27FC236}">
                      <a16:creationId xmlns:a16="http://schemas.microsoft.com/office/drawing/2014/main" id="{1270E755-964C-48F9-B850-DE61EBFB924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927457" y="4791265"/>
                  <a:ext cx="4618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41010" name="Ink 41009">
                  <a:extLst>
                    <a:ext uri="{FF2B5EF4-FFF2-40B4-BE49-F238E27FC236}">
                      <a16:creationId xmlns:a16="http://schemas.microsoft.com/office/drawing/2014/main" id="{9BACD876-B1DE-43C4-A284-215AF1E911C9}"/>
                    </a:ext>
                  </a:extLst>
                </p14:cNvPr>
                <p14:cNvContentPartPr/>
                <p14:nvPr/>
              </p14:nvContentPartPr>
              <p14:xfrm>
                <a:off x="4975337" y="4959025"/>
                <a:ext cx="222120" cy="187560"/>
              </p14:xfrm>
            </p:contentPart>
          </mc:Choice>
          <mc:Fallback>
            <p:pic>
              <p:nvPicPr>
                <p:cNvPr id="41010" name="Ink 41009">
                  <a:extLst>
                    <a:ext uri="{FF2B5EF4-FFF2-40B4-BE49-F238E27FC236}">
                      <a16:creationId xmlns:a16="http://schemas.microsoft.com/office/drawing/2014/main" id="{9BACD876-B1DE-43C4-A284-215AF1E911C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957697" y="4941385"/>
                  <a:ext cx="2577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1011" name="Ink 41010">
                  <a:extLst>
                    <a:ext uri="{FF2B5EF4-FFF2-40B4-BE49-F238E27FC236}">
                      <a16:creationId xmlns:a16="http://schemas.microsoft.com/office/drawing/2014/main" id="{2BFB093E-C79A-4397-BC18-48A49C86A86E}"/>
                    </a:ext>
                  </a:extLst>
                </p14:cNvPr>
                <p14:cNvContentPartPr/>
                <p14:nvPr/>
              </p14:nvContentPartPr>
              <p14:xfrm>
                <a:off x="5248577" y="4884505"/>
                <a:ext cx="134280" cy="130680"/>
              </p14:xfrm>
            </p:contentPart>
          </mc:Choice>
          <mc:Fallback>
            <p:pic>
              <p:nvPicPr>
                <p:cNvPr id="41011" name="Ink 41010">
                  <a:extLst>
                    <a:ext uri="{FF2B5EF4-FFF2-40B4-BE49-F238E27FC236}">
                      <a16:creationId xmlns:a16="http://schemas.microsoft.com/office/drawing/2014/main" id="{2BFB093E-C79A-4397-BC18-48A49C86A86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230577" y="4866505"/>
                  <a:ext cx="1699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41013" name="Ink 41012">
                  <a:extLst>
                    <a:ext uri="{FF2B5EF4-FFF2-40B4-BE49-F238E27FC236}">
                      <a16:creationId xmlns:a16="http://schemas.microsoft.com/office/drawing/2014/main" id="{53EDEF57-83B8-44C2-B249-8AA447027CEB}"/>
                    </a:ext>
                  </a:extLst>
                </p14:cNvPr>
                <p14:cNvContentPartPr/>
                <p14:nvPr/>
              </p14:nvContentPartPr>
              <p14:xfrm>
                <a:off x="5601017" y="4784425"/>
                <a:ext cx="399600" cy="34560"/>
              </p14:xfrm>
            </p:contentPart>
          </mc:Choice>
          <mc:Fallback>
            <p:pic>
              <p:nvPicPr>
                <p:cNvPr id="41013" name="Ink 41012">
                  <a:extLst>
                    <a:ext uri="{FF2B5EF4-FFF2-40B4-BE49-F238E27FC236}">
                      <a16:creationId xmlns:a16="http://schemas.microsoft.com/office/drawing/2014/main" id="{53EDEF57-83B8-44C2-B249-8AA447027CE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583017" y="4766425"/>
                  <a:ext cx="4352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41014" name="Ink 41013">
                  <a:extLst>
                    <a:ext uri="{FF2B5EF4-FFF2-40B4-BE49-F238E27FC236}">
                      <a16:creationId xmlns:a16="http://schemas.microsoft.com/office/drawing/2014/main" id="{1CA9E96F-7AB4-4D7A-87DA-73CAF3972FE0}"/>
                    </a:ext>
                  </a:extLst>
                </p14:cNvPr>
                <p14:cNvContentPartPr/>
                <p14:nvPr/>
              </p14:nvContentPartPr>
              <p14:xfrm>
                <a:off x="5904497" y="4712425"/>
                <a:ext cx="156960" cy="192960"/>
              </p14:xfrm>
            </p:contentPart>
          </mc:Choice>
          <mc:Fallback>
            <p:pic>
              <p:nvPicPr>
                <p:cNvPr id="41014" name="Ink 41013">
                  <a:extLst>
                    <a:ext uri="{FF2B5EF4-FFF2-40B4-BE49-F238E27FC236}">
                      <a16:creationId xmlns:a16="http://schemas.microsoft.com/office/drawing/2014/main" id="{1CA9E96F-7AB4-4D7A-87DA-73CAF3972FE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886497" y="4694785"/>
                  <a:ext cx="192600" cy="22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030" name="Group 41029">
            <a:extLst>
              <a:ext uri="{FF2B5EF4-FFF2-40B4-BE49-F238E27FC236}">
                <a16:creationId xmlns:a16="http://schemas.microsoft.com/office/drawing/2014/main" id="{3A49D4DF-3917-4599-A070-9926566EC3A0}"/>
              </a:ext>
            </a:extLst>
          </p:cNvPr>
          <p:cNvGrpSpPr/>
          <p:nvPr/>
        </p:nvGrpSpPr>
        <p:grpSpPr>
          <a:xfrm>
            <a:off x="6318137" y="4219945"/>
            <a:ext cx="1444680" cy="1075680"/>
            <a:chOff x="6318137" y="4219945"/>
            <a:chExt cx="1444680" cy="107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41016" name="Ink 41015">
                  <a:extLst>
                    <a:ext uri="{FF2B5EF4-FFF2-40B4-BE49-F238E27FC236}">
                      <a16:creationId xmlns:a16="http://schemas.microsoft.com/office/drawing/2014/main" id="{01BCB587-96F2-4F6E-9670-91967BB16AE9}"/>
                    </a:ext>
                  </a:extLst>
                </p14:cNvPr>
                <p14:cNvContentPartPr/>
                <p14:nvPr/>
              </p14:nvContentPartPr>
              <p14:xfrm>
                <a:off x="6318137" y="4660945"/>
                <a:ext cx="212760" cy="246240"/>
              </p14:xfrm>
            </p:contentPart>
          </mc:Choice>
          <mc:Fallback>
            <p:pic>
              <p:nvPicPr>
                <p:cNvPr id="41016" name="Ink 41015">
                  <a:extLst>
                    <a:ext uri="{FF2B5EF4-FFF2-40B4-BE49-F238E27FC236}">
                      <a16:creationId xmlns:a16="http://schemas.microsoft.com/office/drawing/2014/main" id="{01BCB587-96F2-4F6E-9670-91967BB16AE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300137" y="4643305"/>
                  <a:ext cx="2484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41017" name="Ink 41016">
                  <a:extLst>
                    <a:ext uri="{FF2B5EF4-FFF2-40B4-BE49-F238E27FC236}">
                      <a16:creationId xmlns:a16="http://schemas.microsoft.com/office/drawing/2014/main" id="{9A712BF1-EFC4-41AF-A9F4-B75B2037E9EE}"/>
                    </a:ext>
                  </a:extLst>
                </p14:cNvPr>
                <p14:cNvContentPartPr/>
                <p14:nvPr/>
              </p14:nvContentPartPr>
              <p14:xfrm>
                <a:off x="6611897" y="4672825"/>
                <a:ext cx="106200" cy="19080"/>
              </p14:xfrm>
            </p:contentPart>
          </mc:Choice>
          <mc:Fallback>
            <p:pic>
              <p:nvPicPr>
                <p:cNvPr id="41017" name="Ink 41016">
                  <a:extLst>
                    <a:ext uri="{FF2B5EF4-FFF2-40B4-BE49-F238E27FC236}">
                      <a16:creationId xmlns:a16="http://schemas.microsoft.com/office/drawing/2014/main" id="{9A712BF1-EFC4-41AF-A9F4-B75B2037E9E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594257" y="4654825"/>
                  <a:ext cx="1418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41018" name="Ink 41017">
                  <a:extLst>
                    <a:ext uri="{FF2B5EF4-FFF2-40B4-BE49-F238E27FC236}">
                      <a16:creationId xmlns:a16="http://schemas.microsoft.com/office/drawing/2014/main" id="{C340CD4D-8568-4897-9232-65C7FC7BA080}"/>
                    </a:ext>
                  </a:extLst>
                </p14:cNvPr>
                <p14:cNvContentPartPr/>
                <p14:nvPr/>
              </p14:nvContentPartPr>
              <p14:xfrm>
                <a:off x="6629177" y="4789465"/>
                <a:ext cx="88560" cy="14040"/>
              </p14:xfrm>
            </p:contentPart>
          </mc:Choice>
          <mc:Fallback>
            <p:pic>
              <p:nvPicPr>
                <p:cNvPr id="41018" name="Ink 41017">
                  <a:extLst>
                    <a:ext uri="{FF2B5EF4-FFF2-40B4-BE49-F238E27FC236}">
                      <a16:creationId xmlns:a16="http://schemas.microsoft.com/office/drawing/2014/main" id="{C340CD4D-8568-4897-9232-65C7FC7BA08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611177" y="4771465"/>
                  <a:ext cx="1242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41020" name="Ink 41019">
                  <a:extLst>
                    <a:ext uri="{FF2B5EF4-FFF2-40B4-BE49-F238E27FC236}">
                      <a16:creationId xmlns:a16="http://schemas.microsoft.com/office/drawing/2014/main" id="{7922967F-F8D9-4B06-B3DF-A47A052C33DC}"/>
                    </a:ext>
                  </a:extLst>
                </p14:cNvPr>
                <p14:cNvContentPartPr/>
                <p14:nvPr/>
              </p14:nvContentPartPr>
              <p14:xfrm>
                <a:off x="6990977" y="4219945"/>
                <a:ext cx="165600" cy="220680"/>
              </p14:xfrm>
            </p:contentPart>
          </mc:Choice>
          <mc:Fallback>
            <p:pic>
              <p:nvPicPr>
                <p:cNvPr id="41020" name="Ink 41019">
                  <a:extLst>
                    <a:ext uri="{FF2B5EF4-FFF2-40B4-BE49-F238E27FC236}">
                      <a16:creationId xmlns:a16="http://schemas.microsoft.com/office/drawing/2014/main" id="{7922967F-F8D9-4B06-B3DF-A47A052C33D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972977" y="4201945"/>
                  <a:ext cx="2012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41021" name="Ink 41020">
                  <a:extLst>
                    <a:ext uri="{FF2B5EF4-FFF2-40B4-BE49-F238E27FC236}">
                      <a16:creationId xmlns:a16="http://schemas.microsoft.com/office/drawing/2014/main" id="{1AD5ED80-B328-45A1-BBB4-A79864EB7E8A}"/>
                    </a:ext>
                  </a:extLst>
                </p14:cNvPr>
                <p14:cNvContentPartPr/>
                <p14:nvPr/>
              </p14:nvContentPartPr>
              <p14:xfrm>
                <a:off x="7234337" y="4306705"/>
                <a:ext cx="136440" cy="109800"/>
              </p14:xfrm>
            </p:contentPart>
          </mc:Choice>
          <mc:Fallback>
            <p:pic>
              <p:nvPicPr>
                <p:cNvPr id="41021" name="Ink 41020">
                  <a:extLst>
                    <a:ext uri="{FF2B5EF4-FFF2-40B4-BE49-F238E27FC236}">
                      <a16:creationId xmlns:a16="http://schemas.microsoft.com/office/drawing/2014/main" id="{1AD5ED80-B328-45A1-BBB4-A79864EB7E8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216337" y="4288705"/>
                  <a:ext cx="1720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41023" name="Ink 41022">
                  <a:extLst>
                    <a:ext uri="{FF2B5EF4-FFF2-40B4-BE49-F238E27FC236}">
                      <a16:creationId xmlns:a16="http://schemas.microsoft.com/office/drawing/2014/main" id="{A09292EB-3239-44C4-96A1-E5DDDDDFB09A}"/>
                    </a:ext>
                  </a:extLst>
                </p14:cNvPr>
                <p14:cNvContentPartPr/>
                <p14:nvPr/>
              </p14:nvContentPartPr>
              <p14:xfrm>
                <a:off x="6961097" y="4466545"/>
                <a:ext cx="549720" cy="85680"/>
              </p14:xfrm>
            </p:contentPart>
          </mc:Choice>
          <mc:Fallback>
            <p:pic>
              <p:nvPicPr>
                <p:cNvPr id="41023" name="Ink 41022">
                  <a:extLst>
                    <a:ext uri="{FF2B5EF4-FFF2-40B4-BE49-F238E27FC236}">
                      <a16:creationId xmlns:a16="http://schemas.microsoft.com/office/drawing/2014/main" id="{A09292EB-3239-44C4-96A1-E5DDDDDFB09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943457" y="4448545"/>
                  <a:ext cx="5853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41024" name="Ink 41023">
                  <a:extLst>
                    <a:ext uri="{FF2B5EF4-FFF2-40B4-BE49-F238E27FC236}">
                      <a16:creationId xmlns:a16="http://schemas.microsoft.com/office/drawing/2014/main" id="{81D12B59-BD1D-4C4E-A625-539F9E9DD452}"/>
                    </a:ext>
                  </a:extLst>
                </p14:cNvPr>
                <p14:cNvContentPartPr/>
                <p14:nvPr/>
              </p14:nvContentPartPr>
              <p14:xfrm>
                <a:off x="7248737" y="4597225"/>
                <a:ext cx="227520" cy="145080"/>
              </p14:xfrm>
            </p:contentPart>
          </mc:Choice>
          <mc:Fallback>
            <p:pic>
              <p:nvPicPr>
                <p:cNvPr id="41024" name="Ink 41023">
                  <a:extLst>
                    <a:ext uri="{FF2B5EF4-FFF2-40B4-BE49-F238E27FC236}">
                      <a16:creationId xmlns:a16="http://schemas.microsoft.com/office/drawing/2014/main" id="{81D12B59-BD1D-4C4E-A625-539F9E9DD45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231097" y="4579585"/>
                  <a:ext cx="263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41025" name="Ink 41024">
                  <a:extLst>
                    <a:ext uri="{FF2B5EF4-FFF2-40B4-BE49-F238E27FC236}">
                      <a16:creationId xmlns:a16="http://schemas.microsoft.com/office/drawing/2014/main" id="{D4ACA6A3-074C-4634-9022-09228CF261C3}"/>
                    </a:ext>
                  </a:extLst>
                </p14:cNvPr>
                <p14:cNvContentPartPr/>
                <p14:nvPr/>
              </p14:nvContentPartPr>
              <p14:xfrm>
                <a:off x="7238297" y="4651945"/>
                <a:ext cx="188280" cy="147960"/>
              </p14:xfrm>
            </p:contentPart>
          </mc:Choice>
          <mc:Fallback>
            <p:pic>
              <p:nvPicPr>
                <p:cNvPr id="41025" name="Ink 41024">
                  <a:extLst>
                    <a:ext uri="{FF2B5EF4-FFF2-40B4-BE49-F238E27FC236}">
                      <a16:creationId xmlns:a16="http://schemas.microsoft.com/office/drawing/2014/main" id="{D4ACA6A3-074C-4634-9022-09228CF261C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220657" y="4633945"/>
                  <a:ext cx="2239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41027" name="Ink 41026">
                  <a:extLst>
                    <a:ext uri="{FF2B5EF4-FFF2-40B4-BE49-F238E27FC236}">
                      <a16:creationId xmlns:a16="http://schemas.microsoft.com/office/drawing/2014/main" id="{855C9AC3-B551-4FA5-918E-707279EB6995}"/>
                    </a:ext>
                  </a:extLst>
                </p14:cNvPr>
                <p14:cNvContentPartPr/>
                <p14:nvPr/>
              </p14:nvContentPartPr>
              <p14:xfrm>
                <a:off x="6943457" y="4823305"/>
                <a:ext cx="819360" cy="116640"/>
              </p14:xfrm>
            </p:contentPart>
          </mc:Choice>
          <mc:Fallback>
            <p:pic>
              <p:nvPicPr>
                <p:cNvPr id="41027" name="Ink 41026">
                  <a:extLst>
                    <a:ext uri="{FF2B5EF4-FFF2-40B4-BE49-F238E27FC236}">
                      <a16:creationId xmlns:a16="http://schemas.microsoft.com/office/drawing/2014/main" id="{855C9AC3-B551-4FA5-918E-707279EB699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925457" y="4805665"/>
                  <a:ext cx="8550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41028" name="Ink 41027">
                  <a:extLst>
                    <a:ext uri="{FF2B5EF4-FFF2-40B4-BE49-F238E27FC236}">
                      <a16:creationId xmlns:a16="http://schemas.microsoft.com/office/drawing/2014/main" id="{9A15AFFF-3EF3-4E21-A8B2-D285E1A31881}"/>
                    </a:ext>
                  </a:extLst>
                </p14:cNvPr>
                <p14:cNvContentPartPr/>
                <p14:nvPr/>
              </p14:nvContentPartPr>
              <p14:xfrm>
                <a:off x="7184297" y="5059465"/>
                <a:ext cx="245880" cy="236160"/>
              </p14:xfrm>
            </p:contentPart>
          </mc:Choice>
          <mc:Fallback>
            <p:pic>
              <p:nvPicPr>
                <p:cNvPr id="41028" name="Ink 41027">
                  <a:extLst>
                    <a:ext uri="{FF2B5EF4-FFF2-40B4-BE49-F238E27FC236}">
                      <a16:creationId xmlns:a16="http://schemas.microsoft.com/office/drawing/2014/main" id="{9A15AFFF-3EF3-4E21-A8B2-D285E1A3188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166297" y="5041825"/>
                  <a:ext cx="2815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41029" name="Ink 41028">
                  <a:extLst>
                    <a:ext uri="{FF2B5EF4-FFF2-40B4-BE49-F238E27FC236}">
                      <a16:creationId xmlns:a16="http://schemas.microsoft.com/office/drawing/2014/main" id="{C5001090-7310-4AD2-BEDE-5EC773256B69}"/>
                    </a:ext>
                  </a:extLst>
                </p14:cNvPr>
                <p14:cNvContentPartPr/>
                <p14:nvPr/>
              </p14:nvContentPartPr>
              <p14:xfrm>
                <a:off x="7506497" y="4953985"/>
                <a:ext cx="124920" cy="148680"/>
              </p14:xfrm>
            </p:contentPart>
          </mc:Choice>
          <mc:Fallback>
            <p:pic>
              <p:nvPicPr>
                <p:cNvPr id="41029" name="Ink 41028">
                  <a:extLst>
                    <a:ext uri="{FF2B5EF4-FFF2-40B4-BE49-F238E27FC236}">
                      <a16:creationId xmlns:a16="http://schemas.microsoft.com/office/drawing/2014/main" id="{C5001090-7310-4AD2-BEDE-5EC773256B6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488857" y="4935985"/>
                  <a:ext cx="16056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051" name="Group 41050">
            <a:extLst>
              <a:ext uri="{FF2B5EF4-FFF2-40B4-BE49-F238E27FC236}">
                <a16:creationId xmlns:a16="http://schemas.microsoft.com/office/drawing/2014/main" id="{0FECFCA3-AD3C-4158-B2BA-404B8C406083}"/>
              </a:ext>
            </a:extLst>
          </p:cNvPr>
          <p:cNvGrpSpPr/>
          <p:nvPr/>
        </p:nvGrpSpPr>
        <p:grpSpPr>
          <a:xfrm>
            <a:off x="3907937" y="5273305"/>
            <a:ext cx="3396960" cy="1478160"/>
            <a:chOff x="3907937" y="5273305"/>
            <a:chExt cx="3396960" cy="147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41039" name="Ink 41038">
                  <a:extLst>
                    <a:ext uri="{FF2B5EF4-FFF2-40B4-BE49-F238E27FC236}">
                      <a16:creationId xmlns:a16="http://schemas.microsoft.com/office/drawing/2014/main" id="{35736225-96EE-461A-A9CC-F34379B76CE0}"/>
                    </a:ext>
                  </a:extLst>
                </p14:cNvPr>
                <p14:cNvContentPartPr/>
                <p14:nvPr/>
              </p14:nvContentPartPr>
              <p14:xfrm>
                <a:off x="4362257" y="6117145"/>
                <a:ext cx="381240" cy="310320"/>
              </p14:xfrm>
            </p:contentPart>
          </mc:Choice>
          <mc:Fallback>
            <p:pic>
              <p:nvPicPr>
                <p:cNvPr id="41039" name="Ink 41038">
                  <a:extLst>
                    <a:ext uri="{FF2B5EF4-FFF2-40B4-BE49-F238E27FC236}">
                      <a16:creationId xmlns:a16="http://schemas.microsoft.com/office/drawing/2014/main" id="{35736225-96EE-461A-A9CC-F34379B76CE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344257" y="6099505"/>
                  <a:ext cx="41688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41040" name="Ink 41039">
                  <a:extLst>
                    <a:ext uri="{FF2B5EF4-FFF2-40B4-BE49-F238E27FC236}">
                      <a16:creationId xmlns:a16="http://schemas.microsoft.com/office/drawing/2014/main" id="{BDCC1286-F1E6-429E-B055-51EEAC0FFBF5}"/>
                    </a:ext>
                  </a:extLst>
                </p14:cNvPr>
                <p14:cNvContentPartPr/>
                <p14:nvPr/>
              </p14:nvContentPartPr>
              <p14:xfrm>
                <a:off x="4887857" y="6139105"/>
                <a:ext cx="117000" cy="71640"/>
              </p14:xfrm>
            </p:contentPart>
          </mc:Choice>
          <mc:Fallback>
            <p:pic>
              <p:nvPicPr>
                <p:cNvPr id="41040" name="Ink 41039">
                  <a:extLst>
                    <a:ext uri="{FF2B5EF4-FFF2-40B4-BE49-F238E27FC236}">
                      <a16:creationId xmlns:a16="http://schemas.microsoft.com/office/drawing/2014/main" id="{BDCC1286-F1E6-429E-B055-51EEAC0FFBF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869857" y="6121465"/>
                  <a:ext cx="152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41041" name="Ink 41040">
                  <a:extLst>
                    <a:ext uri="{FF2B5EF4-FFF2-40B4-BE49-F238E27FC236}">
                      <a16:creationId xmlns:a16="http://schemas.microsoft.com/office/drawing/2014/main" id="{3013A34A-1988-4BBA-9445-4197C18197E5}"/>
                    </a:ext>
                  </a:extLst>
                </p14:cNvPr>
                <p14:cNvContentPartPr/>
                <p14:nvPr/>
              </p14:nvContentPartPr>
              <p14:xfrm>
                <a:off x="4901537" y="6208945"/>
                <a:ext cx="164160" cy="57240"/>
              </p14:xfrm>
            </p:contentPart>
          </mc:Choice>
          <mc:Fallback>
            <p:pic>
              <p:nvPicPr>
                <p:cNvPr id="41041" name="Ink 41040">
                  <a:extLst>
                    <a:ext uri="{FF2B5EF4-FFF2-40B4-BE49-F238E27FC236}">
                      <a16:creationId xmlns:a16="http://schemas.microsoft.com/office/drawing/2014/main" id="{3013A34A-1988-4BBA-9445-4197C18197E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883537" y="6191305"/>
                  <a:ext cx="1998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41031" name="Ink 41030">
                  <a:extLst>
                    <a:ext uri="{FF2B5EF4-FFF2-40B4-BE49-F238E27FC236}">
                      <a16:creationId xmlns:a16="http://schemas.microsoft.com/office/drawing/2014/main" id="{3AB2098D-8F95-4509-8BAD-5790E2ECFDED}"/>
                    </a:ext>
                  </a:extLst>
                </p14:cNvPr>
                <p14:cNvContentPartPr/>
                <p14:nvPr/>
              </p14:nvContentPartPr>
              <p14:xfrm>
                <a:off x="6083057" y="5273305"/>
                <a:ext cx="590040" cy="374400"/>
              </p14:xfrm>
            </p:contentPart>
          </mc:Choice>
          <mc:Fallback>
            <p:pic>
              <p:nvPicPr>
                <p:cNvPr id="41031" name="Ink 41030">
                  <a:extLst>
                    <a:ext uri="{FF2B5EF4-FFF2-40B4-BE49-F238E27FC236}">
                      <a16:creationId xmlns:a16="http://schemas.microsoft.com/office/drawing/2014/main" id="{3AB2098D-8F95-4509-8BAD-5790E2ECFDE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065057" y="5255665"/>
                  <a:ext cx="62568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41032" name="Ink 41031">
                  <a:extLst>
                    <a:ext uri="{FF2B5EF4-FFF2-40B4-BE49-F238E27FC236}">
                      <a16:creationId xmlns:a16="http://schemas.microsoft.com/office/drawing/2014/main" id="{ACF0C335-A345-438D-A0DE-39CE7AC31C4D}"/>
                    </a:ext>
                  </a:extLst>
                </p14:cNvPr>
                <p14:cNvContentPartPr/>
                <p14:nvPr/>
              </p14:nvContentPartPr>
              <p14:xfrm>
                <a:off x="6049937" y="5447185"/>
                <a:ext cx="277200" cy="327240"/>
              </p14:xfrm>
            </p:contentPart>
          </mc:Choice>
          <mc:Fallback>
            <p:pic>
              <p:nvPicPr>
                <p:cNvPr id="41032" name="Ink 41031">
                  <a:extLst>
                    <a:ext uri="{FF2B5EF4-FFF2-40B4-BE49-F238E27FC236}">
                      <a16:creationId xmlns:a16="http://schemas.microsoft.com/office/drawing/2014/main" id="{ACF0C335-A345-438D-A0DE-39CE7AC31C4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032297" y="5429185"/>
                  <a:ext cx="31284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41033" name="Ink 41032">
                  <a:extLst>
                    <a:ext uri="{FF2B5EF4-FFF2-40B4-BE49-F238E27FC236}">
                      <a16:creationId xmlns:a16="http://schemas.microsoft.com/office/drawing/2014/main" id="{C2FA9702-64AD-49C2-9791-30A9FEB784D7}"/>
                    </a:ext>
                  </a:extLst>
                </p14:cNvPr>
                <p14:cNvContentPartPr/>
                <p14:nvPr/>
              </p14:nvContentPartPr>
              <p14:xfrm>
                <a:off x="6495257" y="5362945"/>
                <a:ext cx="440640" cy="304920"/>
              </p14:xfrm>
            </p:contentPart>
          </mc:Choice>
          <mc:Fallback>
            <p:pic>
              <p:nvPicPr>
                <p:cNvPr id="41033" name="Ink 41032">
                  <a:extLst>
                    <a:ext uri="{FF2B5EF4-FFF2-40B4-BE49-F238E27FC236}">
                      <a16:creationId xmlns:a16="http://schemas.microsoft.com/office/drawing/2014/main" id="{C2FA9702-64AD-49C2-9791-30A9FEB784D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477617" y="5344945"/>
                  <a:ext cx="47628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41034" name="Ink 41033">
                  <a:extLst>
                    <a:ext uri="{FF2B5EF4-FFF2-40B4-BE49-F238E27FC236}">
                      <a16:creationId xmlns:a16="http://schemas.microsoft.com/office/drawing/2014/main" id="{52DB3C4E-054E-4CF7-BD18-FCABFC6101FD}"/>
                    </a:ext>
                  </a:extLst>
                </p14:cNvPr>
                <p14:cNvContentPartPr/>
                <p14:nvPr/>
              </p14:nvContentPartPr>
              <p14:xfrm>
                <a:off x="6499217" y="5502625"/>
                <a:ext cx="297720" cy="231480"/>
              </p14:xfrm>
            </p:contentPart>
          </mc:Choice>
          <mc:Fallback>
            <p:pic>
              <p:nvPicPr>
                <p:cNvPr id="41034" name="Ink 41033">
                  <a:extLst>
                    <a:ext uri="{FF2B5EF4-FFF2-40B4-BE49-F238E27FC236}">
                      <a16:creationId xmlns:a16="http://schemas.microsoft.com/office/drawing/2014/main" id="{52DB3C4E-054E-4CF7-BD18-FCABFC6101F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481577" y="5484985"/>
                  <a:ext cx="3333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41036" name="Ink 41035">
                  <a:extLst>
                    <a:ext uri="{FF2B5EF4-FFF2-40B4-BE49-F238E27FC236}">
                      <a16:creationId xmlns:a16="http://schemas.microsoft.com/office/drawing/2014/main" id="{19A5E86E-ED2E-453F-B491-99C7E3DAF100}"/>
                    </a:ext>
                  </a:extLst>
                </p14:cNvPr>
                <p14:cNvContentPartPr/>
                <p14:nvPr/>
              </p14:nvContentPartPr>
              <p14:xfrm>
                <a:off x="6941657" y="5445025"/>
                <a:ext cx="363240" cy="263160"/>
              </p14:xfrm>
            </p:contentPart>
          </mc:Choice>
          <mc:Fallback>
            <p:pic>
              <p:nvPicPr>
                <p:cNvPr id="41036" name="Ink 41035">
                  <a:extLst>
                    <a:ext uri="{FF2B5EF4-FFF2-40B4-BE49-F238E27FC236}">
                      <a16:creationId xmlns:a16="http://schemas.microsoft.com/office/drawing/2014/main" id="{19A5E86E-ED2E-453F-B491-99C7E3DAF10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923657" y="5427025"/>
                  <a:ext cx="3988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41037" name="Ink 41036">
                  <a:extLst>
                    <a:ext uri="{FF2B5EF4-FFF2-40B4-BE49-F238E27FC236}">
                      <a16:creationId xmlns:a16="http://schemas.microsoft.com/office/drawing/2014/main" id="{9996ABAA-226F-43EB-A185-10F098DE2057}"/>
                    </a:ext>
                  </a:extLst>
                </p14:cNvPr>
                <p14:cNvContentPartPr/>
                <p14:nvPr/>
              </p14:nvContentPartPr>
              <p14:xfrm>
                <a:off x="6870017" y="5574625"/>
                <a:ext cx="250200" cy="268920"/>
              </p14:xfrm>
            </p:contentPart>
          </mc:Choice>
          <mc:Fallback>
            <p:pic>
              <p:nvPicPr>
                <p:cNvPr id="41037" name="Ink 41036">
                  <a:extLst>
                    <a:ext uri="{FF2B5EF4-FFF2-40B4-BE49-F238E27FC236}">
                      <a16:creationId xmlns:a16="http://schemas.microsoft.com/office/drawing/2014/main" id="{9996ABAA-226F-43EB-A185-10F098DE205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852017" y="5556625"/>
                  <a:ext cx="2858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41043" name="Ink 41042">
                  <a:extLst>
                    <a:ext uri="{FF2B5EF4-FFF2-40B4-BE49-F238E27FC236}">
                      <a16:creationId xmlns:a16="http://schemas.microsoft.com/office/drawing/2014/main" id="{340635D4-83B6-4505-B783-CE642038B15A}"/>
                    </a:ext>
                  </a:extLst>
                </p14:cNvPr>
                <p14:cNvContentPartPr/>
                <p14:nvPr/>
              </p14:nvContentPartPr>
              <p14:xfrm>
                <a:off x="5450177" y="5685865"/>
                <a:ext cx="288720" cy="390240"/>
              </p14:xfrm>
            </p:contentPart>
          </mc:Choice>
          <mc:Fallback>
            <p:pic>
              <p:nvPicPr>
                <p:cNvPr id="41043" name="Ink 41042">
                  <a:extLst>
                    <a:ext uri="{FF2B5EF4-FFF2-40B4-BE49-F238E27FC236}">
                      <a16:creationId xmlns:a16="http://schemas.microsoft.com/office/drawing/2014/main" id="{340635D4-83B6-4505-B783-CE642038B15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432537" y="5667865"/>
                  <a:ext cx="32436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41044" name="Ink 41043">
                  <a:extLst>
                    <a:ext uri="{FF2B5EF4-FFF2-40B4-BE49-F238E27FC236}">
                      <a16:creationId xmlns:a16="http://schemas.microsoft.com/office/drawing/2014/main" id="{7A397390-FF19-4DA9-A8AC-05709E83491D}"/>
                    </a:ext>
                  </a:extLst>
                </p14:cNvPr>
                <p14:cNvContentPartPr/>
                <p14:nvPr/>
              </p14:nvContentPartPr>
              <p14:xfrm>
                <a:off x="5343257" y="6067465"/>
                <a:ext cx="663120" cy="132120"/>
              </p14:xfrm>
            </p:contentPart>
          </mc:Choice>
          <mc:Fallback>
            <p:pic>
              <p:nvPicPr>
                <p:cNvPr id="41044" name="Ink 41043">
                  <a:extLst>
                    <a:ext uri="{FF2B5EF4-FFF2-40B4-BE49-F238E27FC236}">
                      <a16:creationId xmlns:a16="http://schemas.microsoft.com/office/drawing/2014/main" id="{7A397390-FF19-4DA9-A8AC-05709E83491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325257" y="6049465"/>
                  <a:ext cx="6987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41046" name="Ink 41045">
                  <a:extLst>
                    <a:ext uri="{FF2B5EF4-FFF2-40B4-BE49-F238E27FC236}">
                      <a16:creationId xmlns:a16="http://schemas.microsoft.com/office/drawing/2014/main" id="{CA160E10-AA7A-4812-AB72-979A1C93771F}"/>
                    </a:ext>
                  </a:extLst>
                </p14:cNvPr>
                <p14:cNvContentPartPr/>
                <p14:nvPr/>
              </p14:nvContentPartPr>
              <p14:xfrm>
                <a:off x="5446577" y="6286345"/>
                <a:ext cx="318600" cy="205920"/>
              </p14:xfrm>
            </p:contentPart>
          </mc:Choice>
          <mc:Fallback>
            <p:pic>
              <p:nvPicPr>
                <p:cNvPr id="41046" name="Ink 41045">
                  <a:extLst>
                    <a:ext uri="{FF2B5EF4-FFF2-40B4-BE49-F238E27FC236}">
                      <a16:creationId xmlns:a16="http://schemas.microsoft.com/office/drawing/2014/main" id="{CA160E10-AA7A-4812-AB72-979A1C93771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428577" y="6268345"/>
                  <a:ext cx="3542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41047" name="Ink 41046">
                  <a:extLst>
                    <a:ext uri="{FF2B5EF4-FFF2-40B4-BE49-F238E27FC236}">
                      <a16:creationId xmlns:a16="http://schemas.microsoft.com/office/drawing/2014/main" id="{C3D6416A-DDFF-4C6E-9287-E2CE65BAB471}"/>
                    </a:ext>
                  </a:extLst>
                </p14:cNvPr>
                <p14:cNvContentPartPr/>
                <p14:nvPr/>
              </p14:nvContentPartPr>
              <p14:xfrm>
                <a:off x="5473577" y="6423505"/>
                <a:ext cx="149040" cy="169200"/>
              </p14:xfrm>
            </p:contentPart>
          </mc:Choice>
          <mc:Fallback>
            <p:pic>
              <p:nvPicPr>
                <p:cNvPr id="41047" name="Ink 41046">
                  <a:extLst>
                    <a:ext uri="{FF2B5EF4-FFF2-40B4-BE49-F238E27FC236}">
                      <a16:creationId xmlns:a16="http://schemas.microsoft.com/office/drawing/2014/main" id="{C3D6416A-DDFF-4C6E-9287-E2CE65BAB47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455937" y="6405865"/>
                  <a:ext cx="1846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41048" name="Ink 41047">
                  <a:extLst>
                    <a:ext uri="{FF2B5EF4-FFF2-40B4-BE49-F238E27FC236}">
                      <a16:creationId xmlns:a16="http://schemas.microsoft.com/office/drawing/2014/main" id="{44F999DC-28DD-4FB8-90BF-D2D03C192DF3}"/>
                    </a:ext>
                  </a:extLst>
                </p14:cNvPr>
                <p14:cNvContentPartPr/>
                <p14:nvPr/>
              </p14:nvContentPartPr>
              <p14:xfrm>
                <a:off x="5834657" y="6288505"/>
                <a:ext cx="201240" cy="168480"/>
              </p14:xfrm>
            </p:contentPart>
          </mc:Choice>
          <mc:Fallback>
            <p:pic>
              <p:nvPicPr>
                <p:cNvPr id="41048" name="Ink 41047">
                  <a:extLst>
                    <a:ext uri="{FF2B5EF4-FFF2-40B4-BE49-F238E27FC236}">
                      <a16:creationId xmlns:a16="http://schemas.microsoft.com/office/drawing/2014/main" id="{44F999DC-28DD-4FB8-90BF-D2D03C192DF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816657" y="6270865"/>
                  <a:ext cx="2368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41050" name="Ink 41049">
                  <a:extLst>
                    <a:ext uri="{FF2B5EF4-FFF2-40B4-BE49-F238E27FC236}">
                      <a16:creationId xmlns:a16="http://schemas.microsoft.com/office/drawing/2014/main" id="{9CA2168A-F23A-4131-B91A-02D2B08AE74D}"/>
                    </a:ext>
                  </a:extLst>
                </p14:cNvPr>
                <p14:cNvContentPartPr/>
                <p14:nvPr/>
              </p14:nvContentPartPr>
              <p14:xfrm>
                <a:off x="3907937" y="5601985"/>
                <a:ext cx="2578680" cy="1149480"/>
              </p14:xfrm>
            </p:contentPart>
          </mc:Choice>
          <mc:Fallback>
            <p:pic>
              <p:nvPicPr>
                <p:cNvPr id="41050" name="Ink 41049">
                  <a:extLst>
                    <a:ext uri="{FF2B5EF4-FFF2-40B4-BE49-F238E27FC236}">
                      <a16:creationId xmlns:a16="http://schemas.microsoft.com/office/drawing/2014/main" id="{9CA2168A-F23A-4131-B91A-02D2B08AE74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890297" y="5584345"/>
                  <a:ext cx="2614320" cy="118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055" name="Group 41054">
            <a:extLst>
              <a:ext uri="{FF2B5EF4-FFF2-40B4-BE49-F238E27FC236}">
                <a16:creationId xmlns:a16="http://schemas.microsoft.com/office/drawing/2014/main" id="{A74CA471-2F30-41E5-A9D5-72CFE5E11D0C}"/>
              </a:ext>
            </a:extLst>
          </p:cNvPr>
          <p:cNvGrpSpPr/>
          <p:nvPr/>
        </p:nvGrpSpPr>
        <p:grpSpPr>
          <a:xfrm>
            <a:off x="8579297" y="3661585"/>
            <a:ext cx="3066120" cy="2590200"/>
            <a:chOff x="8579297" y="3661585"/>
            <a:chExt cx="3066120" cy="259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6BC228E-17E9-4ECE-A8A9-8EF12AEB79A2}"/>
                    </a:ext>
                  </a:extLst>
                </p14:cNvPr>
                <p14:cNvContentPartPr/>
                <p14:nvPr/>
              </p14:nvContentPartPr>
              <p14:xfrm>
                <a:off x="9335297" y="3661585"/>
                <a:ext cx="41760" cy="7552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6BC228E-17E9-4ECE-A8A9-8EF12AEB79A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317657" y="3643585"/>
                  <a:ext cx="77400" cy="79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6DF2E22-8B3E-4368-BE41-388811E40867}"/>
                    </a:ext>
                  </a:extLst>
                </p14:cNvPr>
                <p14:cNvContentPartPr/>
                <p14:nvPr/>
              </p14:nvContentPartPr>
              <p14:xfrm>
                <a:off x="9230897" y="4281145"/>
                <a:ext cx="342360" cy="2592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6DF2E22-8B3E-4368-BE41-388811E4086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212897" y="4263505"/>
                  <a:ext cx="3780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F053FF5-D1B4-4FAC-A2F3-6497F09F71FC}"/>
                    </a:ext>
                  </a:extLst>
                </p14:cNvPr>
                <p14:cNvContentPartPr/>
                <p14:nvPr/>
              </p14:nvContentPartPr>
              <p14:xfrm>
                <a:off x="8866937" y="4897105"/>
                <a:ext cx="356400" cy="274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F053FF5-D1B4-4FAC-A2F3-6497F09F71F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849297" y="4879465"/>
                  <a:ext cx="3920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1E8B931-CAEB-4CB9-88B4-1F7FDD87EBC8}"/>
                    </a:ext>
                  </a:extLst>
                </p14:cNvPr>
                <p14:cNvContentPartPr/>
                <p14:nvPr/>
              </p14:nvContentPartPr>
              <p14:xfrm>
                <a:off x="9305057" y="4944625"/>
                <a:ext cx="161640" cy="277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1E8B931-CAEB-4CB9-88B4-1F7FDD87EBC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287417" y="4926985"/>
                  <a:ext cx="1972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75932EB-BAFB-4917-AFCE-6E3CBB6343F9}"/>
                    </a:ext>
                  </a:extLst>
                </p14:cNvPr>
                <p14:cNvContentPartPr/>
                <p14:nvPr/>
              </p14:nvContentPartPr>
              <p14:xfrm>
                <a:off x="9328097" y="5044345"/>
                <a:ext cx="190080" cy="381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75932EB-BAFB-4917-AFCE-6E3CBB6343F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310097" y="5026705"/>
                  <a:ext cx="2257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D6511E1-A217-4AAD-8A05-981177539422}"/>
                    </a:ext>
                  </a:extLst>
                </p14:cNvPr>
                <p14:cNvContentPartPr/>
                <p14:nvPr/>
              </p14:nvContentPartPr>
              <p14:xfrm>
                <a:off x="9706457" y="3899905"/>
                <a:ext cx="145440" cy="2498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D6511E1-A217-4AAD-8A05-98117753942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688457" y="3881905"/>
                  <a:ext cx="1810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1FC6256-1435-4D5D-923C-468189CFE259}"/>
                    </a:ext>
                  </a:extLst>
                </p14:cNvPr>
                <p14:cNvContentPartPr/>
                <p14:nvPr/>
              </p14:nvContentPartPr>
              <p14:xfrm>
                <a:off x="9924977" y="4013665"/>
                <a:ext cx="160920" cy="113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1FC6256-1435-4D5D-923C-468189CFE25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906977" y="3995665"/>
                  <a:ext cx="196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1EEA903-6DA4-40FC-9576-CC402FA2FF0F}"/>
                    </a:ext>
                  </a:extLst>
                </p14:cNvPr>
                <p14:cNvContentPartPr/>
                <p14:nvPr/>
              </p14:nvContentPartPr>
              <p14:xfrm>
                <a:off x="10167977" y="3996385"/>
                <a:ext cx="104040" cy="1375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1EEA903-6DA4-40FC-9576-CC402FA2FF0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149977" y="3978745"/>
                  <a:ext cx="139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3DD524D-2789-4837-9E77-93D43688F465}"/>
                    </a:ext>
                  </a:extLst>
                </p14:cNvPr>
                <p14:cNvContentPartPr/>
                <p14:nvPr/>
              </p14:nvContentPartPr>
              <p14:xfrm>
                <a:off x="10316297" y="4005745"/>
                <a:ext cx="67320" cy="1011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3DD524D-2789-4837-9E77-93D43688F46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298657" y="3987745"/>
                  <a:ext cx="1029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CAF56E4-75C4-44F8-8A1F-8B75C475C756}"/>
                    </a:ext>
                  </a:extLst>
                </p14:cNvPr>
                <p14:cNvContentPartPr/>
                <p14:nvPr/>
              </p14:nvContentPartPr>
              <p14:xfrm>
                <a:off x="10554617" y="4006465"/>
                <a:ext cx="267840" cy="921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CAF56E4-75C4-44F8-8A1F-8B75C475C75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536617" y="3988465"/>
                  <a:ext cx="3034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97CE934-ACC4-4DDF-A8B2-9891AC6A66E4}"/>
                    </a:ext>
                  </a:extLst>
                </p14:cNvPr>
                <p14:cNvContentPartPr/>
                <p14:nvPr/>
              </p14:nvContentPartPr>
              <p14:xfrm>
                <a:off x="10898777" y="3995665"/>
                <a:ext cx="142200" cy="982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97CE934-ACC4-4DDF-A8B2-9891AC6A66E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881137" y="3977665"/>
                  <a:ext cx="177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FE82177-7A93-41DE-A37F-9D10E4DEE4B6}"/>
                    </a:ext>
                  </a:extLst>
                </p14:cNvPr>
                <p14:cNvContentPartPr/>
                <p14:nvPr/>
              </p14:nvContentPartPr>
              <p14:xfrm>
                <a:off x="11076617" y="3935545"/>
                <a:ext cx="127080" cy="158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FE82177-7A93-41DE-A37F-9D10E4DEE4B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058617" y="3917545"/>
                  <a:ext cx="1627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99E52C9-BEF8-4834-B1B3-78084FB1B8DA}"/>
                    </a:ext>
                  </a:extLst>
                </p14:cNvPr>
                <p14:cNvContentPartPr/>
                <p14:nvPr/>
              </p14:nvContentPartPr>
              <p14:xfrm>
                <a:off x="9778817" y="4649425"/>
                <a:ext cx="293040" cy="272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99E52C9-BEF8-4834-B1B3-78084FB1B8D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761177" y="4631425"/>
                  <a:ext cx="3286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A42D75A-D383-4E4A-A1C9-9D439453BC7B}"/>
                    </a:ext>
                  </a:extLst>
                </p14:cNvPr>
                <p14:cNvContentPartPr/>
                <p14:nvPr/>
              </p14:nvContentPartPr>
              <p14:xfrm>
                <a:off x="9853337" y="4796665"/>
                <a:ext cx="173880" cy="403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A42D75A-D383-4E4A-A1C9-9D439453BC7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835337" y="4778665"/>
                  <a:ext cx="2095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ECD7FED-61A6-46A6-9CED-5B8E3EBEF72A}"/>
                    </a:ext>
                  </a:extLst>
                </p14:cNvPr>
                <p14:cNvContentPartPr/>
                <p14:nvPr/>
              </p14:nvContentPartPr>
              <p14:xfrm>
                <a:off x="9717617" y="5053705"/>
                <a:ext cx="443880" cy="388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ECD7FED-61A6-46A6-9CED-5B8E3EBEF72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699617" y="5035705"/>
                  <a:ext cx="4795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B9A2BE5-9DDF-421E-BEF9-8816CCF4DC6D}"/>
                    </a:ext>
                  </a:extLst>
                </p14:cNvPr>
                <p14:cNvContentPartPr/>
                <p14:nvPr/>
              </p14:nvContentPartPr>
              <p14:xfrm>
                <a:off x="9779177" y="5309305"/>
                <a:ext cx="197640" cy="1879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B9A2BE5-9DDF-421E-BEF9-8816CCF4DC6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761537" y="5291665"/>
                  <a:ext cx="2332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B25D42A-01C5-45FB-A007-3393086A4C44}"/>
                    </a:ext>
                  </a:extLst>
                </p14:cNvPr>
                <p14:cNvContentPartPr/>
                <p14:nvPr/>
              </p14:nvContentPartPr>
              <p14:xfrm>
                <a:off x="10081217" y="5151985"/>
                <a:ext cx="183600" cy="1645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B25D42A-01C5-45FB-A007-3393086A4C4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063217" y="5134345"/>
                  <a:ext cx="2192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40986" name="Ink 40985">
                  <a:extLst>
                    <a:ext uri="{FF2B5EF4-FFF2-40B4-BE49-F238E27FC236}">
                      <a16:creationId xmlns:a16="http://schemas.microsoft.com/office/drawing/2014/main" id="{9A82A42A-A53F-49E8-A033-BAB0A697D54A}"/>
                    </a:ext>
                  </a:extLst>
                </p14:cNvPr>
                <p14:cNvContentPartPr/>
                <p14:nvPr/>
              </p14:nvContentPartPr>
              <p14:xfrm>
                <a:off x="9522857" y="5960905"/>
                <a:ext cx="34920" cy="249480"/>
              </p14:xfrm>
            </p:contentPart>
          </mc:Choice>
          <mc:Fallback>
            <p:pic>
              <p:nvPicPr>
                <p:cNvPr id="40986" name="Ink 40985">
                  <a:extLst>
                    <a:ext uri="{FF2B5EF4-FFF2-40B4-BE49-F238E27FC236}">
                      <a16:creationId xmlns:a16="http://schemas.microsoft.com/office/drawing/2014/main" id="{9A82A42A-A53F-49E8-A033-BAB0A697D54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505217" y="5943265"/>
                  <a:ext cx="705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40987" name="Ink 40986">
                  <a:extLst>
                    <a:ext uri="{FF2B5EF4-FFF2-40B4-BE49-F238E27FC236}">
                      <a16:creationId xmlns:a16="http://schemas.microsoft.com/office/drawing/2014/main" id="{FB4BF523-2DDD-4AE4-B654-558300FA2B6D}"/>
                    </a:ext>
                  </a:extLst>
                </p14:cNvPr>
                <p14:cNvContentPartPr/>
                <p14:nvPr/>
              </p14:nvContentPartPr>
              <p14:xfrm>
                <a:off x="9479297" y="5882785"/>
                <a:ext cx="246240" cy="66960"/>
              </p14:xfrm>
            </p:contentPart>
          </mc:Choice>
          <mc:Fallback>
            <p:pic>
              <p:nvPicPr>
                <p:cNvPr id="40987" name="Ink 40986">
                  <a:extLst>
                    <a:ext uri="{FF2B5EF4-FFF2-40B4-BE49-F238E27FC236}">
                      <a16:creationId xmlns:a16="http://schemas.microsoft.com/office/drawing/2014/main" id="{FB4BF523-2DDD-4AE4-B654-558300FA2B6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461657" y="5865145"/>
                  <a:ext cx="281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40988" name="Ink 40987">
                  <a:extLst>
                    <a:ext uri="{FF2B5EF4-FFF2-40B4-BE49-F238E27FC236}">
                      <a16:creationId xmlns:a16="http://schemas.microsoft.com/office/drawing/2014/main" id="{BD68BA72-333B-4DCE-9628-EBD955BB5199}"/>
                    </a:ext>
                  </a:extLst>
                </p14:cNvPr>
                <p14:cNvContentPartPr/>
                <p14:nvPr/>
              </p14:nvContentPartPr>
              <p14:xfrm>
                <a:off x="9502337" y="6007345"/>
                <a:ext cx="254880" cy="244440"/>
              </p14:xfrm>
            </p:contentPart>
          </mc:Choice>
          <mc:Fallback>
            <p:pic>
              <p:nvPicPr>
                <p:cNvPr id="40988" name="Ink 40987">
                  <a:extLst>
                    <a:ext uri="{FF2B5EF4-FFF2-40B4-BE49-F238E27FC236}">
                      <a16:creationId xmlns:a16="http://schemas.microsoft.com/office/drawing/2014/main" id="{BD68BA72-333B-4DCE-9628-EBD955BB519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484337" y="5989705"/>
                  <a:ext cx="2905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40989" name="Ink 40988">
                  <a:extLst>
                    <a:ext uri="{FF2B5EF4-FFF2-40B4-BE49-F238E27FC236}">
                      <a16:creationId xmlns:a16="http://schemas.microsoft.com/office/drawing/2014/main" id="{E25CC52A-9477-40ED-94FE-98CC8E6E84EA}"/>
                    </a:ext>
                  </a:extLst>
                </p14:cNvPr>
                <p14:cNvContentPartPr/>
                <p14:nvPr/>
              </p14:nvContentPartPr>
              <p14:xfrm>
                <a:off x="9849377" y="6003385"/>
                <a:ext cx="26280" cy="146520"/>
              </p14:xfrm>
            </p:contentPart>
          </mc:Choice>
          <mc:Fallback>
            <p:pic>
              <p:nvPicPr>
                <p:cNvPr id="40989" name="Ink 40988">
                  <a:extLst>
                    <a:ext uri="{FF2B5EF4-FFF2-40B4-BE49-F238E27FC236}">
                      <a16:creationId xmlns:a16="http://schemas.microsoft.com/office/drawing/2014/main" id="{E25CC52A-9477-40ED-94FE-98CC8E6E84E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831377" y="5985745"/>
                  <a:ext cx="619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40990" name="Ink 40989">
                  <a:extLst>
                    <a:ext uri="{FF2B5EF4-FFF2-40B4-BE49-F238E27FC236}">
                      <a16:creationId xmlns:a16="http://schemas.microsoft.com/office/drawing/2014/main" id="{0ECFEB5E-99BE-4767-8580-7BE513D657D2}"/>
                    </a:ext>
                  </a:extLst>
                </p14:cNvPr>
                <p14:cNvContentPartPr/>
                <p14:nvPr/>
              </p14:nvContentPartPr>
              <p14:xfrm>
                <a:off x="9876017" y="5940385"/>
                <a:ext cx="188280" cy="151560"/>
              </p14:xfrm>
            </p:contentPart>
          </mc:Choice>
          <mc:Fallback>
            <p:pic>
              <p:nvPicPr>
                <p:cNvPr id="40990" name="Ink 40989">
                  <a:extLst>
                    <a:ext uri="{FF2B5EF4-FFF2-40B4-BE49-F238E27FC236}">
                      <a16:creationId xmlns:a16="http://schemas.microsoft.com/office/drawing/2014/main" id="{0ECFEB5E-99BE-4767-8580-7BE513D657D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858377" y="5922385"/>
                  <a:ext cx="2239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40991" name="Ink 40990">
                  <a:extLst>
                    <a:ext uri="{FF2B5EF4-FFF2-40B4-BE49-F238E27FC236}">
                      <a16:creationId xmlns:a16="http://schemas.microsoft.com/office/drawing/2014/main" id="{494C1280-7CD6-4C9B-8FF9-C444F4CCE27A}"/>
                    </a:ext>
                  </a:extLst>
                </p14:cNvPr>
                <p14:cNvContentPartPr/>
                <p14:nvPr/>
              </p14:nvContentPartPr>
              <p14:xfrm>
                <a:off x="10153577" y="5860105"/>
                <a:ext cx="160920" cy="168840"/>
              </p14:xfrm>
            </p:contentPart>
          </mc:Choice>
          <mc:Fallback>
            <p:pic>
              <p:nvPicPr>
                <p:cNvPr id="40991" name="Ink 40990">
                  <a:extLst>
                    <a:ext uri="{FF2B5EF4-FFF2-40B4-BE49-F238E27FC236}">
                      <a16:creationId xmlns:a16="http://schemas.microsoft.com/office/drawing/2014/main" id="{494C1280-7CD6-4C9B-8FF9-C444F4CCE27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135937" y="5842465"/>
                  <a:ext cx="196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40992" name="Ink 40991">
                  <a:extLst>
                    <a:ext uri="{FF2B5EF4-FFF2-40B4-BE49-F238E27FC236}">
                      <a16:creationId xmlns:a16="http://schemas.microsoft.com/office/drawing/2014/main" id="{0B897D04-A832-49EA-9561-EF510B3190E0}"/>
                    </a:ext>
                  </a:extLst>
                </p14:cNvPr>
                <p14:cNvContentPartPr/>
                <p14:nvPr/>
              </p14:nvContentPartPr>
              <p14:xfrm>
                <a:off x="10398017" y="5686585"/>
                <a:ext cx="29160" cy="301680"/>
              </p14:xfrm>
            </p:contentPart>
          </mc:Choice>
          <mc:Fallback>
            <p:pic>
              <p:nvPicPr>
                <p:cNvPr id="40992" name="Ink 40991">
                  <a:extLst>
                    <a:ext uri="{FF2B5EF4-FFF2-40B4-BE49-F238E27FC236}">
                      <a16:creationId xmlns:a16="http://schemas.microsoft.com/office/drawing/2014/main" id="{0B897D04-A832-49EA-9561-EF510B3190E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380017" y="5668585"/>
                  <a:ext cx="648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40993" name="Ink 40992">
                  <a:extLst>
                    <a:ext uri="{FF2B5EF4-FFF2-40B4-BE49-F238E27FC236}">
                      <a16:creationId xmlns:a16="http://schemas.microsoft.com/office/drawing/2014/main" id="{E85AA4D8-11E6-4654-A855-8868C6C5A64B}"/>
                    </a:ext>
                  </a:extLst>
                </p14:cNvPr>
                <p14:cNvContentPartPr/>
                <p14:nvPr/>
              </p14:nvContentPartPr>
              <p14:xfrm>
                <a:off x="10385417" y="5779105"/>
                <a:ext cx="159480" cy="74880"/>
              </p14:xfrm>
            </p:contentPart>
          </mc:Choice>
          <mc:Fallback>
            <p:pic>
              <p:nvPicPr>
                <p:cNvPr id="40993" name="Ink 40992">
                  <a:extLst>
                    <a:ext uri="{FF2B5EF4-FFF2-40B4-BE49-F238E27FC236}">
                      <a16:creationId xmlns:a16="http://schemas.microsoft.com/office/drawing/2014/main" id="{E85AA4D8-11E6-4654-A855-8868C6C5A64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367777" y="5761105"/>
                  <a:ext cx="195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40994" name="Ink 40993">
                  <a:extLst>
                    <a:ext uri="{FF2B5EF4-FFF2-40B4-BE49-F238E27FC236}">
                      <a16:creationId xmlns:a16="http://schemas.microsoft.com/office/drawing/2014/main" id="{974530A4-F281-4888-83B3-F7173371F888}"/>
                    </a:ext>
                  </a:extLst>
                </p14:cNvPr>
                <p14:cNvContentPartPr/>
                <p14:nvPr/>
              </p14:nvContentPartPr>
              <p14:xfrm>
                <a:off x="9871337" y="5803225"/>
                <a:ext cx="42120" cy="33120"/>
              </p14:xfrm>
            </p:contentPart>
          </mc:Choice>
          <mc:Fallback>
            <p:pic>
              <p:nvPicPr>
                <p:cNvPr id="40994" name="Ink 40993">
                  <a:extLst>
                    <a:ext uri="{FF2B5EF4-FFF2-40B4-BE49-F238E27FC236}">
                      <a16:creationId xmlns:a16="http://schemas.microsoft.com/office/drawing/2014/main" id="{974530A4-F281-4888-83B3-F7173371F88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853697" y="5785225"/>
                  <a:ext cx="777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40995" name="Ink 40994">
                  <a:extLst>
                    <a:ext uri="{FF2B5EF4-FFF2-40B4-BE49-F238E27FC236}">
                      <a16:creationId xmlns:a16="http://schemas.microsoft.com/office/drawing/2014/main" id="{0D568CAA-E781-44AE-9DA1-47B3D653C373}"/>
                    </a:ext>
                  </a:extLst>
                </p14:cNvPr>
                <p14:cNvContentPartPr/>
                <p14:nvPr/>
              </p14:nvContentPartPr>
              <p14:xfrm>
                <a:off x="10551737" y="5775145"/>
                <a:ext cx="128520" cy="167760"/>
              </p14:xfrm>
            </p:contentPart>
          </mc:Choice>
          <mc:Fallback>
            <p:pic>
              <p:nvPicPr>
                <p:cNvPr id="40995" name="Ink 40994">
                  <a:extLst>
                    <a:ext uri="{FF2B5EF4-FFF2-40B4-BE49-F238E27FC236}">
                      <a16:creationId xmlns:a16="http://schemas.microsoft.com/office/drawing/2014/main" id="{0D568CAA-E781-44AE-9DA1-47B3D653C37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533737" y="5757145"/>
                  <a:ext cx="1641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40996" name="Ink 40995">
                  <a:extLst>
                    <a:ext uri="{FF2B5EF4-FFF2-40B4-BE49-F238E27FC236}">
                      <a16:creationId xmlns:a16="http://schemas.microsoft.com/office/drawing/2014/main" id="{E842EE8E-40A2-4B18-9D6D-52A26551CAEA}"/>
                    </a:ext>
                  </a:extLst>
                </p14:cNvPr>
                <p14:cNvContentPartPr/>
                <p14:nvPr/>
              </p14:nvContentPartPr>
              <p14:xfrm>
                <a:off x="10761977" y="5628265"/>
                <a:ext cx="57240" cy="235800"/>
              </p14:xfrm>
            </p:contentPart>
          </mc:Choice>
          <mc:Fallback>
            <p:pic>
              <p:nvPicPr>
                <p:cNvPr id="40996" name="Ink 40995">
                  <a:extLst>
                    <a:ext uri="{FF2B5EF4-FFF2-40B4-BE49-F238E27FC236}">
                      <a16:creationId xmlns:a16="http://schemas.microsoft.com/office/drawing/2014/main" id="{E842EE8E-40A2-4B18-9D6D-52A26551CAE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744337" y="5610625"/>
                  <a:ext cx="928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40997" name="Ink 40996">
                  <a:extLst>
                    <a:ext uri="{FF2B5EF4-FFF2-40B4-BE49-F238E27FC236}">
                      <a16:creationId xmlns:a16="http://schemas.microsoft.com/office/drawing/2014/main" id="{BCF58D12-F2BB-4EB3-A1B6-9BCBC8EB90E9}"/>
                    </a:ext>
                  </a:extLst>
                </p14:cNvPr>
                <p14:cNvContentPartPr/>
                <p14:nvPr/>
              </p14:nvContentPartPr>
              <p14:xfrm>
                <a:off x="10925057" y="5626105"/>
                <a:ext cx="151200" cy="162000"/>
              </p14:xfrm>
            </p:contentPart>
          </mc:Choice>
          <mc:Fallback>
            <p:pic>
              <p:nvPicPr>
                <p:cNvPr id="40997" name="Ink 40996">
                  <a:extLst>
                    <a:ext uri="{FF2B5EF4-FFF2-40B4-BE49-F238E27FC236}">
                      <a16:creationId xmlns:a16="http://schemas.microsoft.com/office/drawing/2014/main" id="{BCF58D12-F2BB-4EB3-A1B6-9BCBC8EB90E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907417" y="5608105"/>
                  <a:ext cx="1868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41052" name="Ink 41051">
                  <a:extLst>
                    <a:ext uri="{FF2B5EF4-FFF2-40B4-BE49-F238E27FC236}">
                      <a16:creationId xmlns:a16="http://schemas.microsoft.com/office/drawing/2014/main" id="{115C324A-F938-46A3-87A6-3DA9449286B0}"/>
                    </a:ext>
                  </a:extLst>
                </p14:cNvPr>
                <p14:cNvContentPartPr/>
                <p14:nvPr/>
              </p14:nvContentPartPr>
              <p14:xfrm>
                <a:off x="8579297" y="4574185"/>
                <a:ext cx="2560680" cy="1221840"/>
              </p14:xfrm>
            </p:contentPart>
          </mc:Choice>
          <mc:Fallback>
            <p:pic>
              <p:nvPicPr>
                <p:cNvPr id="41052" name="Ink 41051">
                  <a:extLst>
                    <a:ext uri="{FF2B5EF4-FFF2-40B4-BE49-F238E27FC236}">
                      <a16:creationId xmlns:a16="http://schemas.microsoft.com/office/drawing/2014/main" id="{115C324A-F938-46A3-87A6-3DA9449286B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561657" y="4556185"/>
                  <a:ext cx="2596320" cy="12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41054" name="Ink 41053">
                  <a:extLst>
                    <a:ext uri="{FF2B5EF4-FFF2-40B4-BE49-F238E27FC236}">
                      <a16:creationId xmlns:a16="http://schemas.microsoft.com/office/drawing/2014/main" id="{A4F53E09-C088-4A3E-8E6F-11451D2F0F3B}"/>
                    </a:ext>
                  </a:extLst>
                </p14:cNvPr>
                <p14:cNvContentPartPr/>
                <p14:nvPr/>
              </p14:nvContentPartPr>
              <p14:xfrm>
                <a:off x="11237897" y="5031385"/>
                <a:ext cx="407520" cy="478440"/>
              </p14:xfrm>
            </p:contentPart>
          </mc:Choice>
          <mc:Fallback>
            <p:pic>
              <p:nvPicPr>
                <p:cNvPr id="41054" name="Ink 41053">
                  <a:extLst>
                    <a:ext uri="{FF2B5EF4-FFF2-40B4-BE49-F238E27FC236}">
                      <a16:creationId xmlns:a16="http://schemas.microsoft.com/office/drawing/2014/main" id="{A4F53E09-C088-4A3E-8E6F-11451D2F0F3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220257" y="5013745"/>
                  <a:ext cx="443160" cy="5140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CBF6CB68-BAA2-45A6-84CA-9CA81764B2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1680" y="0"/>
            <a:ext cx="11125200" cy="626872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en-US" altLang="en-US" sz="28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Planck &amp; Einstein= 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Energy is quantized; can only occur in units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Dual nature of light:</a:t>
            </a:r>
          </a:p>
          <a:p>
            <a:pPr lvl="2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Electromagnetic radiation (and all matter) exhibits wave properties and particulate properties.</a:t>
            </a:r>
          </a:p>
          <a:p>
            <a:pPr eaLnBrk="1" hangingPunct="1"/>
            <a:endParaRPr lang="en-US" altLang="en-US" sz="28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1923: Louis de Broglie (French): Since light exhibits particle behavior, does matter exhibit wave behavior?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 Broglie’s Equation tested using diffraction patterns to show ALL matter exhibits both particle and wave properties. 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Large pieces of matter exhibit predominantly particulate properties (wavelength so small, it’s wave behavior is not observed)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Very small bits of matter (photons) show some particle properties, but mainly wave properties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Intermediate masses (electrons) show both particle and wave properties.</a:t>
            </a:r>
          </a:p>
          <a:p>
            <a:pPr lvl="1"/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endParaRPr lang="en-US" altLang="en-US" sz="28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1988" name="Slide Number Placeholder 4">
            <a:extLst>
              <a:ext uri="{FF2B5EF4-FFF2-40B4-BE49-F238E27FC236}">
                <a16:creationId xmlns:a16="http://schemas.microsoft.com/office/drawing/2014/main" id="{6A820ABD-7160-408F-BD87-79FCB62C90B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29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1815BA-BE47-406F-BCC1-7699F8EE2BB9}" type="slidenum">
              <a:rPr lang="en-US" altLang="en-US" sz="1000">
                <a:latin typeface="Calibri" panose="020F0502020204030204" pitchFamily="34" charset="0"/>
              </a:rPr>
              <a:pPr/>
              <a:t>11</a:t>
            </a:fld>
            <a:endParaRPr lang="en-US" altLang="en-US" sz="1000">
              <a:latin typeface="Calibri" panose="020F0502020204030204" pitchFamily="34" charset="0"/>
            </a:endParaRPr>
          </a:p>
        </p:txBody>
      </p:sp>
      <p:sp>
        <p:nvSpPr>
          <p:cNvPr id="41989" name="Rectangle 3">
            <a:extLst>
              <a:ext uri="{FF2B5EF4-FFF2-40B4-BE49-F238E27FC236}">
                <a16:creationId xmlns:a16="http://schemas.microsoft.com/office/drawing/2014/main" id="{D5B3CFE6-B6FA-4BDF-ABCB-2FD3D53E5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79751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1990" name="Rectangle 4">
            <a:extLst>
              <a:ext uri="{FF2B5EF4-FFF2-40B4-BE49-F238E27FC236}">
                <a16:creationId xmlns:a16="http://schemas.microsoft.com/office/drawing/2014/main" id="{948CDA0E-186C-4062-A4A5-5E2B64907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1651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1991" name="Rectangle 5">
            <a:extLst>
              <a:ext uri="{FF2B5EF4-FFF2-40B4-BE49-F238E27FC236}">
                <a16:creationId xmlns:a16="http://schemas.microsoft.com/office/drawing/2014/main" id="{4802D1FA-2721-4497-AF3F-E50A0433B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1651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DA1785C-0AB3-45BA-9EAF-427F0DA68F29}"/>
                  </a:ext>
                </a:extLst>
              </p14:cNvPr>
              <p14:cNvContentPartPr/>
              <p14:nvPr/>
            </p14:nvContentPartPr>
            <p14:xfrm>
              <a:off x="10856094" y="1421665"/>
              <a:ext cx="582840" cy="2071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DA1785C-0AB3-45BA-9EAF-427F0DA68F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38454" y="1404025"/>
                <a:ext cx="618480" cy="21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303A82A-D315-40A6-9514-457094CD8C03}"/>
                  </a:ext>
                </a:extLst>
              </p14:cNvPr>
              <p14:cNvContentPartPr/>
              <p14:nvPr/>
            </p14:nvContentPartPr>
            <p14:xfrm>
              <a:off x="11776974" y="706345"/>
              <a:ext cx="179280" cy="261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303A82A-D315-40A6-9514-457094CD8C0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58974" y="688345"/>
                <a:ext cx="214920" cy="29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D97DDC1B-22FF-4714-BDB8-7B4AF8BF3FDF}"/>
              </a:ext>
            </a:extLst>
          </p:cNvPr>
          <p:cNvGrpSpPr/>
          <p:nvPr/>
        </p:nvGrpSpPr>
        <p:grpSpPr>
          <a:xfrm>
            <a:off x="8287134" y="105145"/>
            <a:ext cx="4013640" cy="1623240"/>
            <a:chOff x="8287134" y="105145"/>
            <a:chExt cx="4013640" cy="162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FBF480F-4223-45EB-AB7C-8940A733EBE3}"/>
                    </a:ext>
                  </a:extLst>
                </p14:cNvPr>
                <p14:cNvContentPartPr/>
                <p14:nvPr/>
              </p14:nvContentPartPr>
              <p14:xfrm>
                <a:off x="8287134" y="641545"/>
                <a:ext cx="358200" cy="2592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FBF480F-4223-45EB-AB7C-8940A733EBE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269494" y="623545"/>
                  <a:ext cx="3938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3B33248-1D01-4D9E-9A81-4CF6844FED3F}"/>
                    </a:ext>
                  </a:extLst>
                </p14:cNvPr>
                <p14:cNvContentPartPr/>
                <p14:nvPr/>
              </p14:nvContentPartPr>
              <p14:xfrm>
                <a:off x="8631294" y="656665"/>
                <a:ext cx="119880" cy="622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3B33248-1D01-4D9E-9A81-4CF6844FED3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613294" y="639025"/>
                  <a:ext cx="1555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2E8CCBB-3F0F-4CA1-9DDD-74A5D8D497E3}"/>
                    </a:ext>
                  </a:extLst>
                </p14:cNvPr>
                <p14:cNvContentPartPr/>
                <p14:nvPr/>
              </p14:nvContentPartPr>
              <p14:xfrm>
                <a:off x="8687814" y="725065"/>
                <a:ext cx="145800" cy="759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2E8CCBB-3F0F-4CA1-9DDD-74A5D8D497E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670174" y="707425"/>
                  <a:ext cx="1814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2817B68-85B8-4249-9138-42DAEFF99D66}"/>
                    </a:ext>
                  </a:extLst>
                </p14:cNvPr>
                <p14:cNvContentPartPr/>
                <p14:nvPr/>
              </p14:nvContentPartPr>
              <p14:xfrm>
                <a:off x="8891934" y="355705"/>
                <a:ext cx="293760" cy="262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2817B68-85B8-4249-9138-42DAEFF99D6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873934" y="338065"/>
                  <a:ext cx="3294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B889D0F-EFBB-4D0A-B39E-FE8B2C6F3DE8}"/>
                    </a:ext>
                  </a:extLst>
                </p14:cNvPr>
                <p14:cNvContentPartPr/>
                <p14:nvPr/>
              </p14:nvContentPartPr>
              <p14:xfrm>
                <a:off x="8963214" y="488545"/>
                <a:ext cx="475920" cy="246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B889D0F-EFBB-4D0A-B39E-FE8B2C6F3DE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945574" y="470545"/>
                  <a:ext cx="5115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64AF82A-C503-413D-8B37-23474E4C3AFD}"/>
                    </a:ext>
                  </a:extLst>
                </p14:cNvPr>
                <p14:cNvContentPartPr/>
                <p14:nvPr/>
              </p14:nvContentPartPr>
              <p14:xfrm>
                <a:off x="9093534" y="788425"/>
                <a:ext cx="303480" cy="198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64AF82A-C503-413D-8B37-23474E4C3AF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075534" y="770425"/>
                  <a:ext cx="3391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3524671-23D4-4983-9A13-E78AD71A6A2B}"/>
                    </a:ext>
                  </a:extLst>
                </p14:cNvPr>
                <p14:cNvContentPartPr/>
                <p14:nvPr/>
              </p14:nvContentPartPr>
              <p14:xfrm>
                <a:off x="9192174" y="830185"/>
                <a:ext cx="59760" cy="252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3524671-23D4-4983-9A13-E78AD71A6A2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174534" y="812545"/>
                  <a:ext cx="954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864E017-9AC3-4265-A192-B411834F5AB0}"/>
                    </a:ext>
                  </a:extLst>
                </p14:cNvPr>
                <p14:cNvContentPartPr/>
                <p14:nvPr/>
              </p14:nvContentPartPr>
              <p14:xfrm>
                <a:off x="9387654" y="688705"/>
                <a:ext cx="114480" cy="172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864E017-9AC3-4265-A192-B411834F5AB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70014" y="670705"/>
                  <a:ext cx="1501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5189819-0FE9-4174-98AC-9BF0B0FBCD20}"/>
                    </a:ext>
                  </a:extLst>
                </p14:cNvPr>
                <p14:cNvContentPartPr/>
                <p14:nvPr/>
              </p14:nvContentPartPr>
              <p14:xfrm>
                <a:off x="9769974" y="593305"/>
                <a:ext cx="399960" cy="792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5189819-0FE9-4174-98AC-9BF0B0FBCD2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751974" y="575665"/>
                  <a:ext cx="435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AD5B17F-2240-4CD3-A502-D1D4AA4F58B5}"/>
                    </a:ext>
                  </a:extLst>
                </p14:cNvPr>
                <p14:cNvContentPartPr/>
                <p14:nvPr/>
              </p14:nvContentPartPr>
              <p14:xfrm>
                <a:off x="10087134" y="507265"/>
                <a:ext cx="238320" cy="227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AD5B17F-2240-4CD3-A502-D1D4AA4F58B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069494" y="489625"/>
                  <a:ext cx="2739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E899026-66AC-430E-B06C-F3F6F2D5EB9F}"/>
                    </a:ext>
                  </a:extLst>
                </p14:cNvPr>
                <p14:cNvContentPartPr/>
                <p14:nvPr/>
              </p14:nvContentPartPr>
              <p14:xfrm>
                <a:off x="10556934" y="410425"/>
                <a:ext cx="368280" cy="4222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E899026-66AC-430E-B06C-F3F6F2D5EB9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538934" y="392425"/>
                  <a:ext cx="40392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C793E85-E428-4BB8-BBDC-4AA0FF5C7CC8}"/>
                    </a:ext>
                  </a:extLst>
                </p14:cNvPr>
                <p14:cNvContentPartPr/>
                <p14:nvPr/>
              </p14:nvContentPartPr>
              <p14:xfrm>
                <a:off x="10597614" y="684025"/>
                <a:ext cx="156960" cy="2502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C793E85-E428-4BB8-BBDC-4AA0FF5C7CC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579614" y="666385"/>
                  <a:ext cx="1926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E20D885-360A-499D-A1AA-DAA02ADFC8D7}"/>
                    </a:ext>
                  </a:extLst>
                </p14:cNvPr>
                <p14:cNvContentPartPr/>
                <p14:nvPr/>
              </p14:nvContentPartPr>
              <p14:xfrm>
                <a:off x="10879854" y="530665"/>
                <a:ext cx="147960" cy="39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E20D885-360A-499D-A1AA-DAA02ADFC8D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862214" y="513025"/>
                  <a:ext cx="1836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32F4F02-A551-4269-9620-A96452112045}"/>
                    </a:ext>
                  </a:extLst>
                </p14:cNvPr>
                <p14:cNvContentPartPr/>
                <p14:nvPr/>
              </p14:nvContentPartPr>
              <p14:xfrm>
                <a:off x="10923054" y="620665"/>
                <a:ext cx="145080" cy="644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32F4F02-A551-4269-9620-A9645211204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905054" y="603025"/>
                  <a:ext cx="180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4E8DB79-A124-449D-8854-07D5A23D3DDA}"/>
                    </a:ext>
                  </a:extLst>
                </p14:cNvPr>
                <p14:cNvContentPartPr/>
                <p14:nvPr/>
              </p14:nvContentPartPr>
              <p14:xfrm>
                <a:off x="11183334" y="285505"/>
                <a:ext cx="286560" cy="2833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4E8DB79-A124-449D-8854-07D5A23D3DD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165694" y="267505"/>
                  <a:ext cx="3222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2F33EB1-6E2A-4DAF-A045-1AAF0CC51EE8}"/>
                    </a:ext>
                  </a:extLst>
                </p14:cNvPr>
                <p14:cNvContentPartPr/>
                <p14:nvPr/>
              </p14:nvContentPartPr>
              <p14:xfrm>
                <a:off x="11208894" y="532105"/>
                <a:ext cx="536760" cy="250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2F33EB1-6E2A-4DAF-A045-1AAF0CC51EE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190894" y="514105"/>
                  <a:ext cx="5724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D91DE48-DD2A-45AD-9958-A12A81F115D7}"/>
                    </a:ext>
                  </a:extLst>
                </p14:cNvPr>
                <p14:cNvContentPartPr/>
                <p14:nvPr/>
              </p14:nvContentPartPr>
              <p14:xfrm>
                <a:off x="11319414" y="854665"/>
                <a:ext cx="298080" cy="2797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D91DE48-DD2A-45AD-9958-A12A81F115D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301414" y="837025"/>
                  <a:ext cx="3337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F5570CB-734D-4FA9-AC57-C25D634B6676}"/>
                    </a:ext>
                  </a:extLst>
                </p14:cNvPr>
                <p14:cNvContentPartPr/>
                <p14:nvPr/>
              </p14:nvContentPartPr>
              <p14:xfrm>
                <a:off x="10272894" y="105145"/>
                <a:ext cx="2027880" cy="16232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F5570CB-734D-4FA9-AC57-C25D634B667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254894" y="87145"/>
                  <a:ext cx="2063520" cy="16588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E8230-E3C9-4C2B-AEB4-1F75D64FA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0"/>
            <a:ext cx="9905998" cy="1478570"/>
          </a:xfrm>
        </p:spPr>
        <p:txBody>
          <a:bodyPr/>
          <a:lstStyle/>
          <a:p>
            <a:pPr algn="ctr"/>
            <a:r>
              <a:rPr lang="en-US" dirty="0"/>
              <a:t>Atomic emission spectra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35401B-A315-4FEF-8848-B5BF1953A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37" y="1209674"/>
            <a:ext cx="952500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62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520633-AC18-43EF-AFD6-DF8E2E2F7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333375"/>
            <a:ext cx="5715000" cy="6000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78620D-D2AB-4204-843E-E6E65C185762}"/>
              </a:ext>
            </a:extLst>
          </p:cNvPr>
          <p:cNvSpPr txBox="1"/>
          <p:nvPr/>
        </p:nvSpPr>
        <p:spPr>
          <a:xfrm>
            <a:off x="6410325" y="333375"/>
            <a:ext cx="501967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Every substance gives off a signature light.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atoms and molecules, one does not observe a continuous spectrum (all wavelengths of visible light), as you would see from a white light source.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</a:t>
            </a:r>
            <a:r>
              <a:rPr lang="en-US" altLang="en-US" sz="2400" u="sng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Line Spectrum</a:t>
            </a: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of discrete wavelengths is observed (though our eyes may interpret a single color)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Each wavelength corresponds to specific energy released by electrons jumping between energy levels.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934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53F1CBF4-45C8-4259-AD86-ABBA50BF9E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8519" y="490538"/>
            <a:ext cx="10361611" cy="5876924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US" altLang="en-US" sz="2800" b="1" u="sng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Atomic Emission of Hydrogen Experiments</a:t>
            </a:r>
          </a:p>
          <a:p>
            <a:pPr marL="0" indent="0" eaLnBrk="1" hangingPunct="1">
              <a:buNone/>
            </a:pP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-Study of light by Hydrogen gas receiving sparks (absorbing energy)</a:t>
            </a:r>
          </a:p>
          <a:p>
            <a:pPr marL="0" indent="0" eaLnBrk="1" hangingPunct="1">
              <a:buNone/>
            </a:pP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-Atoms become excited (excess energy), which they release by emitting light of various wavelengths to produce unique line spectrum</a:t>
            </a:r>
          </a:p>
          <a:p>
            <a:pPr marL="0" indent="0" eaLnBrk="1" hangingPunct="1">
              <a:buNone/>
            </a:pP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*Shows only certain energies are possible. If any energy level was allowed, we would see a continuous spectrum.</a:t>
            </a:r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3012" name="Slide Number Placeholder 4">
            <a:extLst>
              <a:ext uri="{FF2B5EF4-FFF2-40B4-BE49-F238E27FC236}">
                <a16:creationId xmlns:a16="http://schemas.microsoft.com/office/drawing/2014/main" id="{C85EC7DA-2AF3-4800-8C4F-6AAE617ACD5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29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5903E4A-D589-4E03-96C7-49D650C99AAB}" type="slidenum">
              <a:rPr lang="en-US" altLang="en-US" sz="1000">
                <a:latin typeface="Calibri" panose="020F0502020204030204" pitchFamily="34" charset="0"/>
              </a:rPr>
              <a:pPr/>
              <a:t>14</a:t>
            </a:fld>
            <a:endParaRPr lang="en-US" altLang="en-US" sz="1000">
              <a:latin typeface="Calibri" panose="020F0502020204030204" pitchFamily="34" charset="0"/>
            </a:endParaRPr>
          </a:p>
        </p:txBody>
      </p:sp>
      <p:sp>
        <p:nvSpPr>
          <p:cNvPr id="43013" name="Rectangle 3">
            <a:extLst>
              <a:ext uri="{FF2B5EF4-FFF2-40B4-BE49-F238E27FC236}">
                <a16:creationId xmlns:a16="http://schemas.microsoft.com/office/drawing/2014/main" id="{C5D9AF3C-8D38-413E-AEED-1AACB4B90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1651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8703AF-8394-4746-B582-A66DE62FA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725" y="4419600"/>
            <a:ext cx="8839200" cy="20764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D7B16D-6F8D-47CB-87AE-E7B4A34A7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" y="514350"/>
            <a:ext cx="2352675" cy="58293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B73F234-81B1-4954-ACA7-E6C22B03D32B}"/>
              </a:ext>
            </a:extLst>
          </p:cNvPr>
          <p:cNvCxnSpPr/>
          <p:nvPr/>
        </p:nvCxnSpPr>
        <p:spPr>
          <a:xfrm>
            <a:off x="3200400" y="610552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row: Up 4">
            <a:extLst>
              <a:ext uri="{FF2B5EF4-FFF2-40B4-BE49-F238E27FC236}">
                <a16:creationId xmlns:a16="http://schemas.microsoft.com/office/drawing/2014/main" id="{496FE780-5701-4648-86A2-4189A93DDD8A}"/>
              </a:ext>
            </a:extLst>
          </p:cNvPr>
          <p:cNvSpPr/>
          <p:nvPr/>
        </p:nvSpPr>
        <p:spPr>
          <a:xfrm>
            <a:off x="3248025" y="1000125"/>
            <a:ext cx="457200" cy="46196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6FB833-44D9-450C-B7A7-888AC730CFFC}"/>
              </a:ext>
            </a:extLst>
          </p:cNvPr>
          <p:cNvSpPr txBox="1"/>
          <p:nvPr/>
        </p:nvSpPr>
        <p:spPr>
          <a:xfrm>
            <a:off x="4124325" y="657225"/>
            <a:ext cx="741997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-Further away from the nucleus means more energy</a:t>
            </a:r>
          </a:p>
          <a:p>
            <a:r>
              <a:rPr lang="en-US" sz="2800" dirty="0"/>
              <a:t>-There is no in-between energy levels</a:t>
            </a:r>
          </a:p>
          <a:p>
            <a:r>
              <a:rPr lang="en-US" sz="2800" dirty="0"/>
              <a:t>-Ground State – Lowest Energy state</a:t>
            </a:r>
          </a:p>
          <a:p>
            <a:r>
              <a:rPr lang="en-US" sz="2800" dirty="0"/>
              <a:t>-Excited State- Higher energy state than ground state.</a:t>
            </a:r>
          </a:p>
          <a:p>
            <a:endParaRPr lang="en-US" sz="2800" dirty="0"/>
          </a:p>
          <a:p>
            <a:r>
              <a:rPr lang="en-US" sz="2800" dirty="0"/>
              <a:t>1913- Niels Bohr develops his model of the atom based on Hydrogen emission spectrum</a:t>
            </a:r>
          </a:p>
          <a:p>
            <a:r>
              <a:rPr lang="en-US" sz="2800" dirty="0"/>
              <a:t>-proposed that electrons moves around nucleus in fixed circular orbits. </a:t>
            </a:r>
          </a:p>
          <a:p>
            <a:r>
              <a:rPr lang="en-US" sz="2800" dirty="0"/>
              <a:t>-Bohr’s model allows for the calculation of energy levels available to the electron in Hydrogen atoms &amp; the change in energy when it changes orbits.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7143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D3C8AFA8-C73A-440D-9485-50F8B078B6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4838" y="457201"/>
            <a:ext cx="6138861" cy="5857874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Bohr Model for the Hydrogen Atom</a:t>
            </a:r>
            <a:b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b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 </a:t>
            </a:r>
            <a:r>
              <a:rPr lang="en-US" altLang="en-US" sz="2000" u="sng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Energy-Level Diagram </a:t>
            </a: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Electronic Transitions Shows different possibilities for light release</a:t>
            </a:r>
            <a:b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b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1. Electrons in permitted orbits have specific, allowed energies; decides how much light will be radiated from the atom</a:t>
            </a:r>
            <a:b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2. energy is only absorbed or emitted in such a way as to move an electron from one “allowed” energy state to another</a:t>
            </a:r>
            <a:b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3. the energy is defined by </a:t>
            </a:r>
            <a:r>
              <a:rPr lang="en-US" altLang="en-US" sz="2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planck’s</a:t>
            </a: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equation</a:t>
            </a:r>
            <a:b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energy tells frequency which tells wavelength</a:t>
            </a:r>
          </a:p>
        </p:txBody>
      </p:sp>
      <p:sp>
        <p:nvSpPr>
          <p:cNvPr id="47108" name="Slide Number Placeholder 4">
            <a:extLst>
              <a:ext uri="{FF2B5EF4-FFF2-40B4-BE49-F238E27FC236}">
                <a16:creationId xmlns:a16="http://schemas.microsoft.com/office/drawing/2014/main" id="{6709E916-FCDE-4623-8796-C80AC2F33B7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29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539CB8E-BC84-46F8-B91C-EE7DB3A6ECF3}" type="slidenum">
              <a:rPr lang="en-US" altLang="en-US" sz="1000">
                <a:latin typeface="Calibri" panose="020F0502020204030204" pitchFamily="34" charset="0"/>
              </a:rPr>
              <a:pPr/>
              <a:t>16</a:t>
            </a:fld>
            <a:endParaRPr lang="en-US" altLang="en-US" sz="1000">
              <a:latin typeface="Calibri" panose="020F0502020204030204" pitchFamily="34" charset="0"/>
            </a:endParaRPr>
          </a:p>
        </p:txBody>
      </p:sp>
      <p:sp>
        <p:nvSpPr>
          <p:cNvPr id="47109" name="Rectangle 3">
            <a:extLst>
              <a:ext uri="{FF2B5EF4-FFF2-40B4-BE49-F238E27FC236}">
                <a16:creationId xmlns:a16="http://schemas.microsoft.com/office/drawing/2014/main" id="{BAD00A79-DB84-4417-BB25-9BB8622C5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779714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pic>
        <p:nvPicPr>
          <p:cNvPr id="47110" name="Picture 1">
            <a:extLst>
              <a:ext uri="{FF2B5EF4-FFF2-40B4-BE49-F238E27FC236}">
                <a16:creationId xmlns:a16="http://schemas.microsoft.com/office/drawing/2014/main" id="{B020897C-B6EC-477D-8AAA-13F35EEE63B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6" y="323850"/>
            <a:ext cx="4556125" cy="629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9393B80-439C-4667-A159-AE52A49057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0575" y="809625"/>
            <a:ext cx="4813300" cy="384492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Bohr’s model</a:t>
            </a:r>
            <a:b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b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 sz="2000" u="sng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Orbit-Transition Diagram</a:t>
            </a: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Which Accounts for the Experimental Spectrum</a:t>
            </a:r>
          </a:p>
        </p:txBody>
      </p:sp>
      <p:sp>
        <p:nvSpPr>
          <p:cNvPr id="48132" name="Slide Number Placeholder 4">
            <a:extLst>
              <a:ext uri="{FF2B5EF4-FFF2-40B4-BE49-F238E27FC236}">
                <a16:creationId xmlns:a16="http://schemas.microsoft.com/office/drawing/2014/main" id="{2D20446E-BAE7-40B7-B338-D66B412B0F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29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ACD046D-1192-437D-BE0B-688B141B9DC0}" type="slidenum">
              <a:rPr lang="en-US" altLang="en-US" sz="1000">
                <a:latin typeface="Calibri" panose="020F0502020204030204" pitchFamily="34" charset="0"/>
              </a:rPr>
              <a:pPr/>
              <a:t>17</a:t>
            </a:fld>
            <a:endParaRPr lang="en-US" altLang="en-US" sz="1000">
              <a:latin typeface="Calibri" panose="020F0502020204030204" pitchFamily="34" charset="0"/>
            </a:endParaRPr>
          </a:p>
        </p:txBody>
      </p:sp>
      <p:sp>
        <p:nvSpPr>
          <p:cNvPr id="48133" name="Rectangle 3">
            <a:extLst>
              <a:ext uri="{FF2B5EF4-FFF2-40B4-BE49-F238E27FC236}">
                <a16:creationId xmlns:a16="http://schemas.microsoft.com/office/drawing/2014/main" id="{19092D49-B631-47B1-91DA-F7D1D7D6F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779714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grpSp>
        <p:nvGrpSpPr>
          <p:cNvPr id="48134" name="Group 2">
            <a:extLst>
              <a:ext uri="{FF2B5EF4-FFF2-40B4-BE49-F238E27FC236}">
                <a16:creationId xmlns:a16="http://schemas.microsoft.com/office/drawing/2014/main" id="{E7904330-ABAE-48D5-B9F3-FB19E6779342}"/>
              </a:ext>
            </a:extLst>
          </p:cNvPr>
          <p:cNvGrpSpPr>
            <a:grpSpLocks/>
          </p:cNvGrpSpPr>
          <p:nvPr/>
        </p:nvGrpSpPr>
        <p:grpSpPr bwMode="auto">
          <a:xfrm>
            <a:off x="5962652" y="559593"/>
            <a:ext cx="4813299" cy="5738814"/>
            <a:chOff x="4472840" y="1541624"/>
            <a:chExt cx="3959540" cy="5006608"/>
          </a:xfrm>
        </p:grpSpPr>
        <p:pic>
          <p:nvPicPr>
            <p:cNvPr id="48135" name="Picture 1">
              <a:extLst>
                <a:ext uri="{FF2B5EF4-FFF2-40B4-BE49-F238E27FC236}">
                  <a16:creationId xmlns:a16="http://schemas.microsoft.com/office/drawing/2014/main" id="{BF9BCC6C-E4A1-4365-9A88-F8EF759C0856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180"/>
            <a:stretch>
              <a:fillRect/>
            </a:stretch>
          </p:blipFill>
          <p:spPr bwMode="auto">
            <a:xfrm>
              <a:off x="4500714" y="1541624"/>
              <a:ext cx="3931666" cy="496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6" name="Picture 1">
              <a:extLst>
                <a:ext uri="{FF2B5EF4-FFF2-40B4-BE49-F238E27FC236}">
                  <a16:creationId xmlns:a16="http://schemas.microsoft.com/office/drawing/2014/main" id="{F9CAA886-E30D-46F2-ACFA-732EE66906A8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840" y="6470650"/>
              <a:ext cx="1089760" cy="77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8326BF6-BDBF-4025-8AFA-B085411A4AFD}"/>
              </a:ext>
            </a:extLst>
          </p:cNvPr>
          <p:cNvGrpSpPr/>
          <p:nvPr/>
        </p:nvGrpSpPr>
        <p:grpSpPr>
          <a:xfrm>
            <a:off x="1330134" y="251305"/>
            <a:ext cx="1694520" cy="458280"/>
            <a:chOff x="1330134" y="251305"/>
            <a:chExt cx="1694520" cy="45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3FA39AF-3765-4B1D-A0F6-26B03BF31628}"/>
                    </a:ext>
                  </a:extLst>
                </p14:cNvPr>
                <p14:cNvContentPartPr/>
                <p14:nvPr/>
              </p14:nvContentPartPr>
              <p14:xfrm>
                <a:off x="1330134" y="251305"/>
                <a:ext cx="194040" cy="4582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3FA39AF-3765-4B1D-A0F6-26B03BF3162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12494" y="233665"/>
                  <a:ext cx="22968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5AE13BA-1FD4-4BE5-A1BA-0492E545B420}"/>
                    </a:ext>
                  </a:extLst>
                </p14:cNvPr>
                <p14:cNvContentPartPr/>
                <p14:nvPr/>
              </p14:nvContentPartPr>
              <p14:xfrm>
                <a:off x="1600134" y="430945"/>
                <a:ext cx="170280" cy="2145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5AE13BA-1FD4-4BE5-A1BA-0492E545B42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82134" y="413305"/>
                  <a:ext cx="2059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626D4EF-2335-4BAD-A751-8C97757CB40F}"/>
                    </a:ext>
                  </a:extLst>
                </p14:cNvPr>
                <p14:cNvContentPartPr/>
                <p14:nvPr/>
              </p14:nvContentPartPr>
              <p14:xfrm>
                <a:off x="1843494" y="278305"/>
                <a:ext cx="13320" cy="3740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626D4EF-2335-4BAD-A751-8C97757CB40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25854" y="260665"/>
                  <a:ext cx="4896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92A0BE7-F702-4CB4-93DF-690C1A522DCE}"/>
                    </a:ext>
                  </a:extLst>
                </p14:cNvPr>
                <p14:cNvContentPartPr/>
                <p14:nvPr/>
              </p14:nvContentPartPr>
              <p14:xfrm>
                <a:off x="2001534" y="415465"/>
                <a:ext cx="106560" cy="2235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92A0BE7-F702-4CB4-93DF-690C1A522DC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83894" y="397465"/>
                  <a:ext cx="1422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C81C7A7-8A56-477F-8A66-81965C68AF02}"/>
                    </a:ext>
                  </a:extLst>
                </p14:cNvPr>
                <p14:cNvContentPartPr/>
                <p14:nvPr/>
              </p14:nvContentPartPr>
              <p14:xfrm>
                <a:off x="2134734" y="450745"/>
                <a:ext cx="216360" cy="1832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C81C7A7-8A56-477F-8A66-81965C68AF0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16734" y="433105"/>
                  <a:ext cx="2520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E66E904-6F03-4085-8C79-5A507EBCE7E2}"/>
                    </a:ext>
                  </a:extLst>
                </p14:cNvPr>
                <p14:cNvContentPartPr/>
                <p14:nvPr/>
              </p14:nvContentPartPr>
              <p14:xfrm>
                <a:off x="2391054" y="302425"/>
                <a:ext cx="35640" cy="3175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E66E904-6F03-4085-8C79-5A507EBCE7E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73054" y="284785"/>
                  <a:ext cx="7128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FDDEE1A-7915-4FC5-BB7E-739132E50226}"/>
                    </a:ext>
                  </a:extLst>
                </p14:cNvPr>
                <p14:cNvContentPartPr/>
                <p14:nvPr/>
              </p14:nvContentPartPr>
              <p14:xfrm>
                <a:off x="2538654" y="432385"/>
                <a:ext cx="182160" cy="188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FDDEE1A-7915-4FC5-BB7E-739132E5022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20654" y="414385"/>
                  <a:ext cx="2178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3AB5AAA-C5E8-4F35-A479-79F48B6FBDCA}"/>
                    </a:ext>
                  </a:extLst>
                </p14:cNvPr>
                <p14:cNvContentPartPr/>
                <p14:nvPr/>
              </p14:nvContentPartPr>
              <p14:xfrm>
                <a:off x="2785614" y="299905"/>
                <a:ext cx="29160" cy="288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3AB5AAA-C5E8-4F35-A479-79F48B6FBDC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67974" y="281905"/>
                  <a:ext cx="648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0D7B6AF-3F8D-407E-BF95-A1E20D76FB7A}"/>
                    </a:ext>
                  </a:extLst>
                </p14:cNvPr>
                <p14:cNvContentPartPr/>
                <p14:nvPr/>
              </p14:nvContentPartPr>
              <p14:xfrm>
                <a:off x="2721894" y="394585"/>
                <a:ext cx="204480" cy="57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0D7B6AF-3F8D-407E-BF95-A1E20D76FB7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03894" y="376585"/>
                  <a:ext cx="2401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4DA2794-11C4-4A4E-88F1-1A346D88657E}"/>
                    </a:ext>
                  </a:extLst>
                </p14:cNvPr>
                <p14:cNvContentPartPr/>
                <p14:nvPr/>
              </p14:nvContentPartPr>
              <p14:xfrm>
                <a:off x="2949774" y="364345"/>
                <a:ext cx="74880" cy="258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4DA2794-11C4-4A4E-88F1-1A346D88657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32134" y="346345"/>
                  <a:ext cx="110520" cy="29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C6CBB76-2C45-49A2-A7F2-692DA70B85AF}"/>
              </a:ext>
            </a:extLst>
          </p:cNvPr>
          <p:cNvGrpSpPr/>
          <p:nvPr/>
        </p:nvGrpSpPr>
        <p:grpSpPr>
          <a:xfrm>
            <a:off x="3236694" y="272185"/>
            <a:ext cx="1095840" cy="389880"/>
            <a:chOff x="3236694" y="272185"/>
            <a:chExt cx="1095840" cy="38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0B7F9B5-DC72-4E87-86AC-D2883A702792}"/>
                    </a:ext>
                  </a:extLst>
                </p14:cNvPr>
                <p14:cNvContentPartPr/>
                <p14:nvPr/>
              </p14:nvContentPartPr>
              <p14:xfrm>
                <a:off x="3236694" y="272185"/>
                <a:ext cx="161280" cy="389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0B7F9B5-DC72-4E87-86AC-D2883A70279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18694" y="254185"/>
                  <a:ext cx="19692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A512D4B-E406-476F-8F7B-1EE0BEABD080}"/>
                    </a:ext>
                  </a:extLst>
                </p14:cNvPr>
                <p14:cNvContentPartPr/>
                <p14:nvPr/>
              </p14:nvContentPartPr>
              <p14:xfrm>
                <a:off x="3250734" y="467665"/>
                <a:ext cx="83160" cy="65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A512D4B-E406-476F-8F7B-1EE0BEABD08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33094" y="449665"/>
                  <a:ext cx="118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0C4A454-CD09-46CA-915A-0A7F71C7E296}"/>
                    </a:ext>
                  </a:extLst>
                </p14:cNvPr>
                <p14:cNvContentPartPr/>
                <p14:nvPr/>
              </p14:nvContentPartPr>
              <p14:xfrm>
                <a:off x="3496974" y="392065"/>
                <a:ext cx="314280" cy="2397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0C4A454-CD09-46CA-915A-0A7F71C7E29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78974" y="374065"/>
                  <a:ext cx="3499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C0237C2-1190-41B2-AF07-39FF13743A69}"/>
                    </a:ext>
                  </a:extLst>
                </p14:cNvPr>
                <p14:cNvContentPartPr/>
                <p14:nvPr/>
              </p14:nvContentPartPr>
              <p14:xfrm>
                <a:off x="3858774" y="397105"/>
                <a:ext cx="260280" cy="2120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C0237C2-1190-41B2-AF07-39FF13743A6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41134" y="379465"/>
                  <a:ext cx="2959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51A6AF8-E50B-4669-8221-78576C6A3D11}"/>
                    </a:ext>
                  </a:extLst>
                </p14:cNvPr>
                <p14:cNvContentPartPr/>
                <p14:nvPr/>
              </p14:nvContentPartPr>
              <p14:xfrm>
                <a:off x="4197534" y="363265"/>
                <a:ext cx="135000" cy="2844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51A6AF8-E50B-4669-8221-78576C6A3D1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79534" y="345625"/>
                  <a:ext cx="170640" cy="32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3EB3763-C1E2-4964-97DF-12A287809DA7}"/>
              </a:ext>
            </a:extLst>
          </p:cNvPr>
          <p:cNvGrpSpPr/>
          <p:nvPr/>
        </p:nvGrpSpPr>
        <p:grpSpPr>
          <a:xfrm>
            <a:off x="4544214" y="251665"/>
            <a:ext cx="938520" cy="349560"/>
            <a:chOff x="4544214" y="251665"/>
            <a:chExt cx="938520" cy="34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1E64901-3BAE-48D9-99F0-2F6CF18B4A13}"/>
                    </a:ext>
                  </a:extLst>
                </p14:cNvPr>
                <p14:cNvContentPartPr/>
                <p14:nvPr/>
              </p14:nvContentPartPr>
              <p14:xfrm>
                <a:off x="4544214" y="279745"/>
                <a:ext cx="286200" cy="321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1E64901-3BAE-48D9-99F0-2F6CF18B4A1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26574" y="261745"/>
                  <a:ext cx="3218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CD9B717-279F-4CF7-BDE3-9C06FBD5858B}"/>
                    </a:ext>
                  </a:extLst>
                </p14:cNvPr>
                <p14:cNvContentPartPr/>
                <p14:nvPr/>
              </p14:nvContentPartPr>
              <p14:xfrm>
                <a:off x="4895574" y="370825"/>
                <a:ext cx="205920" cy="180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CD9B717-279F-4CF7-BDE3-9C06FBD5858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77574" y="353185"/>
                  <a:ext cx="2415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C66C291-16E0-47E5-ADCD-01168A2919C3}"/>
                    </a:ext>
                  </a:extLst>
                </p14:cNvPr>
                <p14:cNvContentPartPr/>
                <p14:nvPr/>
              </p14:nvContentPartPr>
              <p14:xfrm>
                <a:off x="5141814" y="407905"/>
                <a:ext cx="54720" cy="1695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C66C291-16E0-47E5-ADCD-01168A2919C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24174" y="389905"/>
                  <a:ext cx="903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BF04133-DAAE-4CBB-9C16-8F6DC304A7ED}"/>
                    </a:ext>
                  </a:extLst>
                </p14:cNvPr>
                <p14:cNvContentPartPr/>
                <p14:nvPr/>
              </p14:nvContentPartPr>
              <p14:xfrm>
                <a:off x="5328654" y="251665"/>
                <a:ext cx="19440" cy="3387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BF04133-DAAE-4CBB-9C16-8F6DC304A7E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11014" y="233665"/>
                  <a:ext cx="5508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EC00917-285C-4258-B240-BC2FC532B576}"/>
                    </a:ext>
                  </a:extLst>
                </p14:cNvPr>
                <p14:cNvContentPartPr/>
                <p14:nvPr/>
              </p14:nvContentPartPr>
              <p14:xfrm>
                <a:off x="5440254" y="397105"/>
                <a:ext cx="42480" cy="1400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EC00917-285C-4258-B240-BC2FC532B57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22614" y="379105"/>
                  <a:ext cx="7812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29DD3D4-6091-47E6-877C-62C6E54A3D1E}"/>
              </a:ext>
            </a:extLst>
          </p:cNvPr>
          <p:cNvGrpSpPr/>
          <p:nvPr/>
        </p:nvGrpSpPr>
        <p:grpSpPr>
          <a:xfrm>
            <a:off x="5679654" y="212785"/>
            <a:ext cx="1552320" cy="399240"/>
            <a:chOff x="5679654" y="212785"/>
            <a:chExt cx="1552320" cy="39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4DD4651-1A43-430F-88E8-557C3D5BE3E0}"/>
                    </a:ext>
                  </a:extLst>
                </p14:cNvPr>
                <p14:cNvContentPartPr/>
                <p14:nvPr/>
              </p14:nvContentPartPr>
              <p14:xfrm>
                <a:off x="5679654" y="212785"/>
                <a:ext cx="162720" cy="3992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4DD4651-1A43-430F-88E8-557C3D5BE3E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62014" y="194785"/>
                  <a:ext cx="1983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E939D8B-61A1-468A-9361-000903F35538}"/>
                    </a:ext>
                  </a:extLst>
                </p14:cNvPr>
                <p14:cNvContentPartPr/>
                <p14:nvPr/>
              </p14:nvContentPartPr>
              <p14:xfrm>
                <a:off x="5708454" y="427705"/>
                <a:ext cx="102960" cy="435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E939D8B-61A1-468A-9361-000903F3553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690454" y="409705"/>
                  <a:ext cx="1386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2A316B2-D758-465B-BB4D-06A795A08EA9}"/>
                    </a:ext>
                  </a:extLst>
                </p14:cNvPr>
                <p14:cNvContentPartPr/>
                <p14:nvPr/>
              </p14:nvContentPartPr>
              <p14:xfrm>
                <a:off x="5849934" y="419785"/>
                <a:ext cx="209160" cy="145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2A316B2-D758-465B-BB4D-06A795A08EA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32294" y="402145"/>
                  <a:ext cx="2448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22B721F-73CF-46B0-88D2-4073BFE5D382}"/>
                    </a:ext>
                  </a:extLst>
                </p14:cNvPr>
                <p14:cNvContentPartPr/>
                <p14:nvPr/>
              </p14:nvContentPartPr>
              <p14:xfrm>
                <a:off x="6087534" y="406825"/>
                <a:ext cx="237960" cy="1872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22B721F-73CF-46B0-88D2-4073BFE5D38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69534" y="388825"/>
                  <a:ext cx="2736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110FC42-0100-4B15-A8F1-4CBCBCCD6814}"/>
                    </a:ext>
                  </a:extLst>
                </p14:cNvPr>
                <p14:cNvContentPartPr/>
                <p14:nvPr/>
              </p14:nvContentPartPr>
              <p14:xfrm>
                <a:off x="6407214" y="232585"/>
                <a:ext cx="36720" cy="3664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110FC42-0100-4B15-A8F1-4CBCBCCD681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389214" y="214945"/>
                  <a:ext cx="7236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87BA593-08FA-45F7-894F-3D138C1AD569}"/>
                    </a:ext>
                  </a:extLst>
                </p14:cNvPr>
                <p14:cNvContentPartPr/>
                <p14:nvPr/>
              </p14:nvContentPartPr>
              <p14:xfrm>
                <a:off x="6579294" y="249865"/>
                <a:ext cx="317160" cy="3214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87BA593-08FA-45F7-894F-3D138C1AD56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561654" y="231865"/>
                  <a:ext cx="35280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1953A3B-4A02-4D36-AEF8-FBE8A7890A8B}"/>
                    </a:ext>
                  </a:extLst>
                </p14:cNvPr>
                <p14:cNvContentPartPr/>
                <p14:nvPr/>
              </p14:nvContentPartPr>
              <p14:xfrm>
                <a:off x="6954414" y="291985"/>
                <a:ext cx="36720" cy="261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1953A3B-4A02-4D36-AEF8-FBE8A7890A8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936774" y="274345"/>
                  <a:ext cx="723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A73358C-54D3-4603-9BD1-A48D72A18854}"/>
                    </a:ext>
                  </a:extLst>
                </p14:cNvPr>
                <p14:cNvContentPartPr/>
                <p14:nvPr/>
              </p14:nvContentPartPr>
              <p14:xfrm>
                <a:off x="7117494" y="372265"/>
                <a:ext cx="114480" cy="1789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A73358C-54D3-4603-9BD1-A48D72A1885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99854" y="354625"/>
                  <a:ext cx="15012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74C5B01-3F00-47A8-BEBC-8268DBBA70CC}"/>
              </a:ext>
            </a:extLst>
          </p:cNvPr>
          <p:cNvGrpSpPr/>
          <p:nvPr/>
        </p:nvGrpSpPr>
        <p:grpSpPr>
          <a:xfrm>
            <a:off x="7416294" y="255985"/>
            <a:ext cx="928080" cy="383040"/>
            <a:chOff x="7416294" y="255985"/>
            <a:chExt cx="928080" cy="38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AE133D4-9EEA-48D5-9BA6-4012A071D85A}"/>
                    </a:ext>
                  </a:extLst>
                </p14:cNvPr>
                <p14:cNvContentPartPr/>
                <p14:nvPr/>
              </p14:nvContentPartPr>
              <p14:xfrm>
                <a:off x="7460214" y="277585"/>
                <a:ext cx="20520" cy="3614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AE133D4-9EEA-48D5-9BA6-4012A071D85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442214" y="259585"/>
                  <a:ext cx="5616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087D405-A2E8-4265-AE9C-5F4E956B4D3F}"/>
                    </a:ext>
                  </a:extLst>
                </p14:cNvPr>
                <p14:cNvContentPartPr/>
                <p14:nvPr/>
              </p14:nvContentPartPr>
              <p14:xfrm>
                <a:off x="7416294" y="418705"/>
                <a:ext cx="260280" cy="1638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087D405-A2E8-4265-AE9C-5F4E956B4D3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98654" y="400705"/>
                  <a:ext cx="2959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20DEC23-94F7-4013-82CE-71E5DD5073CC}"/>
                    </a:ext>
                  </a:extLst>
                </p14:cNvPr>
                <p14:cNvContentPartPr/>
                <p14:nvPr/>
              </p14:nvContentPartPr>
              <p14:xfrm>
                <a:off x="7940814" y="341665"/>
                <a:ext cx="49320" cy="237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20DEC23-94F7-4013-82CE-71E5DD5073C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923174" y="323665"/>
                  <a:ext cx="849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591C5CF-73A7-41D3-8B43-87F3A8711F47}"/>
                    </a:ext>
                  </a:extLst>
                </p14:cNvPr>
                <p14:cNvContentPartPr/>
                <p14:nvPr/>
              </p14:nvContentPartPr>
              <p14:xfrm>
                <a:off x="7847574" y="255985"/>
                <a:ext cx="496800" cy="3211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591C5CF-73A7-41D3-8B43-87F3A8711F4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829934" y="238345"/>
                  <a:ext cx="532440" cy="35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6BBA413-F0E6-41D0-B46E-71EF6F403AB2}"/>
              </a:ext>
            </a:extLst>
          </p:cNvPr>
          <p:cNvGrpSpPr/>
          <p:nvPr/>
        </p:nvGrpSpPr>
        <p:grpSpPr>
          <a:xfrm>
            <a:off x="8568654" y="214945"/>
            <a:ext cx="1283400" cy="374400"/>
            <a:chOff x="8568654" y="214945"/>
            <a:chExt cx="1283400" cy="37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F3E8EBA-AFB0-48EC-B539-0C8DDA73BBCB}"/>
                    </a:ext>
                  </a:extLst>
                </p14:cNvPr>
                <p14:cNvContentPartPr/>
                <p14:nvPr/>
              </p14:nvContentPartPr>
              <p14:xfrm>
                <a:off x="8568654" y="360745"/>
                <a:ext cx="95400" cy="2286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F3E8EBA-AFB0-48EC-B539-0C8DDA73BBC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551014" y="343105"/>
                  <a:ext cx="1310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638928E-147E-4695-8353-FF2EBE0025A1}"/>
                    </a:ext>
                  </a:extLst>
                </p14:cNvPr>
                <p14:cNvContentPartPr/>
                <p14:nvPr/>
              </p14:nvContentPartPr>
              <p14:xfrm>
                <a:off x="8719854" y="247705"/>
                <a:ext cx="241920" cy="3214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638928E-147E-4695-8353-FF2EBE0025A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702214" y="229705"/>
                  <a:ext cx="2775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259670D-674C-4190-A236-979450014855}"/>
                    </a:ext>
                  </a:extLst>
                </p14:cNvPr>
                <p14:cNvContentPartPr/>
                <p14:nvPr/>
              </p14:nvContentPartPr>
              <p14:xfrm>
                <a:off x="9093174" y="378745"/>
                <a:ext cx="86400" cy="1900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259670D-674C-4190-A236-97945001485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075174" y="361105"/>
                  <a:ext cx="1220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813F338-6F78-4A3E-B4AF-C1F885E7846A}"/>
                    </a:ext>
                  </a:extLst>
                </p14:cNvPr>
                <p14:cNvContentPartPr/>
                <p14:nvPr/>
              </p14:nvContentPartPr>
              <p14:xfrm>
                <a:off x="9261294" y="214945"/>
                <a:ext cx="8280" cy="2764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813F338-6F78-4A3E-B4AF-C1F885E7846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243654" y="197305"/>
                  <a:ext cx="439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934325E-B449-4D32-9189-D590FEDD5CD9}"/>
                    </a:ext>
                  </a:extLst>
                </p14:cNvPr>
                <p14:cNvContentPartPr/>
                <p14:nvPr/>
              </p14:nvContentPartPr>
              <p14:xfrm>
                <a:off x="9237894" y="322585"/>
                <a:ext cx="416880" cy="1814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934325E-B449-4D32-9189-D590FEDD5CD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219894" y="304585"/>
                  <a:ext cx="452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070AE67-2655-4357-895D-208B41E970D9}"/>
                    </a:ext>
                  </a:extLst>
                </p14:cNvPr>
                <p14:cNvContentPartPr/>
                <p14:nvPr/>
              </p14:nvContentPartPr>
              <p14:xfrm>
                <a:off x="9682134" y="296305"/>
                <a:ext cx="169920" cy="2055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070AE67-2655-4357-895D-208B41E970D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664494" y="278305"/>
                  <a:ext cx="20556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55B436D-FB58-493C-A61F-5241239C77E4}"/>
              </a:ext>
            </a:extLst>
          </p:cNvPr>
          <p:cNvGrpSpPr/>
          <p:nvPr/>
        </p:nvGrpSpPr>
        <p:grpSpPr>
          <a:xfrm>
            <a:off x="1731534" y="1150945"/>
            <a:ext cx="618120" cy="422280"/>
            <a:chOff x="1731534" y="1150945"/>
            <a:chExt cx="618120" cy="42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A10C21B-5B56-4772-B31A-EF02B99A5B56}"/>
                    </a:ext>
                  </a:extLst>
                </p14:cNvPr>
                <p14:cNvContentPartPr/>
                <p14:nvPr/>
              </p14:nvContentPartPr>
              <p14:xfrm>
                <a:off x="1740534" y="1170745"/>
                <a:ext cx="33480" cy="4024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A10C21B-5B56-4772-B31A-EF02B99A5B5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722894" y="1153105"/>
                  <a:ext cx="6912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821200E-7EDE-48A9-AA43-0FC048EA90BB}"/>
                    </a:ext>
                  </a:extLst>
                </p14:cNvPr>
                <p14:cNvContentPartPr/>
                <p14:nvPr/>
              </p14:nvContentPartPr>
              <p14:xfrm>
                <a:off x="1731534" y="1150945"/>
                <a:ext cx="248760" cy="212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821200E-7EDE-48A9-AA43-0FC048EA90B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713534" y="1133305"/>
                  <a:ext cx="2844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FEADFB9-A2D3-4BF4-B0BA-F64373E643A7}"/>
                    </a:ext>
                  </a:extLst>
                </p14:cNvPr>
                <p14:cNvContentPartPr/>
                <p14:nvPr/>
              </p14:nvContentPartPr>
              <p14:xfrm>
                <a:off x="1752414" y="1342465"/>
                <a:ext cx="230760" cy="478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FEADFB9-A2D3-4BF4-B0BA-F64373E643A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734414" y="1324465"/>
                  <a:ext cx="2664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7E81D4C-6E24-40C0-AE5B-D686CF06D037}"/>
                    </a:ext>
                  </a:extLst>
                </p14:cNvPr>
                <p14:cNvContentPartPr/>
                <p14:nvPr/>
              </p14:nvContentPartPr>
              <p14:xfrm>
                <a:off x="1763934" y="1541905"/>
                <a:ext cx="241920" cy="18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7E81D4C-6E24-40C0-AE5B-D686CF06D03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746294" y="1524265"/>
                  <a:ext cx="2775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D28B6FF-87FE-422C-AEC1-6962BF5C90CF}"/>
                    </a:ext>
                  </a:extLst>
                </p14:cNvPr>
                <p14:cNvContentPartPr/>
                <p14:nvPr/>
              </p14:nvContentPartPr>
              <p14:xfrm>
                <a:off x="2150934" y="1263985"/>
                <a:ext cx="153000" cy="30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D28B6FF-87FE-422C-AEC1-6962BF5C90C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132934" y="1246345"/>
                  <a:ext cx="188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FA70817-1F14-49F1-8A88-4A814A967215}"/>
                    </a:ext>
                  </a:extLst>
                </p14:cNvPr>
                <p14:cNvContentPartPr/>
                <p14:nvPr/>
              </p14:nvContentPartPr>
              <p14:xfrm>
                <a:off x="2219334" y="1394665"/>
                <a:ext cx="130320" cy="172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FA70817-1F14-49F1-8A88-4A814A96721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201694" y="1376665"/>
                  <a:ext cx="16596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C19ED1A-6BBE-4B2B-B909-CFC322479E23}"/>
              </a:ext>
            </a:extLst>
          </p:cNvPr>
          <p:cNvGrpSpPr/>
          <p:nvPr/>
        </p:nvGrpSpPr>
        <p:grpSpPr>
          <a:xfrm>
            <a:off x="2656374" y="1100905"/>
            <a:ext cx="1490760" cy="370800"/>
            <a:chOff x="2656374" y="1100905"/>
            <a:chExt cx="1490760" cy="37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472F715-9957-446C-993E-A1925A27B671}"/>
                    </a:ext>
                  </a:extLst>
                </p14:cNvPr>
                <p14:cNvContentPartPr/>
                <p14:nvPr/>
              </p14:nvContentPartPr>
              <p14:xfrm>
                <a:off x="2656374" y="1321945"/>
                <a:ext cx="137520" cy="230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472F715-9957-446C-993E-A1925A27B67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638734" y="1304305"/>
                  <a:ext cx="1731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E97DD91-EF59-4EDC-8567-9B1068A42CEF}"/>
                    </a:ext>
                  </a:extLst>
                </p14:cNvPr>
                <p14:cNvContentPartPr/>
                <p14:nvPr/>
              </p14:nvContentPartPr>
              <p14:xfrm>
                <a:off x="2945094" y="1100905"/>
                <a:ext cx="281880" cy="3708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E97DD91-EF59-4EDC-8567-9B1068A42CE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927094" y="1082905"/>
                  <a:ext cx="31752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F339A20-5D42-471D-86C3-4F2EBF6F4243}"/>
                    </a:ext>
                  </a:extLst>
                </p14:cNvPr>
                <p14:cNvContentPartPr/>
                <p14:nvPr/>
              </p14:nvContentPartPr>
              <p14:xfrm>
                <a:off x="3419214" y="1376305"/>
                <a:ext cx="28440" cy="637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F339A20-5D42-471D-86C3-4F2EBF6F424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401214" y="1358305"/>
                  <a:ext cx="640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E1568B3-8529-48A2-9A2F-96F055F86208}"/>
                    </a:ext>
                  </a:extLst>
                </p14:cNvPr>
                <p14:cNvContentPartPr/>
                <p14:nvPr/>
              </p14:nvContentPartPr>
              <p14:xfrm>
                <a:off x="3550254" y="1136185"/>
                <a:ext cx="10800" cy="2696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E1568B3-8529-48A2-9A2F-96F055F8620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532614" y="1118185"/>
                  <a:ext cx="464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FFAFE21-D91D-4E2A-8775-431097729463}"/>
                    </a:ext>
                  </a:extLst>
                </p14:cNvPr>
                <p14:cNvContentPartPr/>
                <p14:nvPr/>
              </p14:nvContentPartPr>
              <p14:xfrm>
                <a:off x="3709014" y="1110265"/>
                <a:ext cx="179640" cy="3351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FFAFE21-D91D-4E2A-8775-43109772946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691014" y="1092265"/>
                  <a:ext cx="21528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79A944A-8CD6-4770-B980-ECFFC04020F3}"/>
                    </a:ext>
                  </a:extLst>
                </p14:cNvPr>
                <p14:cNvContentPartPr/>
                <p14:nvPr/>
              </p14:nvContentPartPr>
              <p14:xfrm>
                <a:off x="4011414" y="1113865"/>
                <a:ext cx="135720" cy="3060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79A944A-8CD6-4770-B980-ECFFC04020F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993774" y="1095865"/>
                  <a:ext cx="171360" cy="34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B182797-F4E8-45D7-8D42-58BF6E1B1908}"/>
              </a:ext>
            </a:extLst>
          </p:cNvPr>
          <p:cNvGrpSpPr/>
          <p:nvPr/>
        </p:nvGrpSpPr>
        <p:grpSpPr>
          <a:xfrm>
            <a:off x="4476174" y="1256065"/>
            <a:ext cx="172440" cy="183600"/>
            <a:chOff x="4476174" y="1256065"/>
            <a:chExt cx="172440" cy="18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FFD98A6-0903-4BFB-A9D1-66EB09D799E3}"/>
                    </a:ext>
                  </a:extLst>
                </p14:cNvPr>
                <p14:cNvContentPartPr/>
                <p14:nvPr/>
              </p14:nvContentPartPr>
              <p14:xfrm>
                <a:off x="4498134" y="1276945"/>
                <a:ext cx="128880" cy="1191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FFD98A6-0903-4BFB-A9D1-66EB09D799E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80494" y="1259305"/>
                  <a:ext cx="164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DB9B411-79CA-4A32-8DD0-0887B758F19B}"/>
                    </a:ext>
                  </a:extLst>
                </p14:cNvPr>
                <p14:cNvContentPartPr/>
                <p14:nvPr/>
              </p14:nvContentPartPr>
              <p14:xfrm>
                <a:off x="4476174" y="1256065"/>
                <a:ext cx="172440" cy="1836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DB9B411-79CA-4A32-8DD0-0887B758F19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458174" y="1238425"/>
                  <a:ext cx="20808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EC3C507-281E-4EB9-B32F-230657D21B7D}"/>
              </a:ext>
            </a:extLst>
          </p:cNvPr>
          <p:cNvGrpSpPr/>
          <p:nvPr/>
        </p:nvGrpSpPr>
        <p:grpSpPr>
          <a:xfrm>
            <a:off x="4920414" y="959425"/>
            <a:ext cx="756000" cy="450360"/>
            <a:chOff x="4920414" y="959425"/>
            <a:chExt cx="756000" cy="45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8E7AD34-88A1-4A41-A6F3-A1703A83EF66}"/>
                    </a:ext>
                  </a:extLst>
                </p14:cNvPr>
                <p14:cNvContentPartPr/>
                <p14:nvPr/>
              </p14:nvContentPartPr>
              <p14:xfrm>
                <a:off x="4920414" y="1090465"/>
                <a:ext cx="12600" cy="3193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8E7AD34-88A1-4A41-A6F3-A1703A83EF6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902414" y="1072825"/>
                  <a:ext cx="4824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BD8EB5A-BB12-4ABD-8292-E1C8AE6D1A05}"/>
                    </a:ext>
                  </a:extLst>
                </p14:cNvPr>
                <p14:cNvContentPartPr/>
                <p14:nvPr/>
              </p14:nvContentPartPr>
              <p14:xfrm>
                <a:off x="5077734" y="1063105"/>
                <a:ext cx="158760" cy="3355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BD8EB5A-BB12-4ABD-8292-E1C8AE6D1A0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060094" y="1045105"/>
                  <a:ext cx="19440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D536A00-774E-43A5-91FD-AD7398DDC110}"/>
                    </a:ext>
                  </a:extLst>
                </p14:cNvPr>
                <p14:cNvContentPartPr/>
                <p14:nvPr/>
              </p14:nvContentPartPr>
              <p14:xfrm>
                <a:off x="5296614" y="1018105"/>
                <a:ext cx="143280" cy="435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D536A00-774E-43A5-91FD-AD7398DDC11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278974" y="1000105"/>
                  <a:ext cx="1789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FCBFBD6-92B4-4A03-8580-A1C125C18DE5}"/>
                    </a:ext>
                  </a:extLst>
                </p14:cNvPr>
                <p14:cNvContentPartPr/>
                <p14:nvPr/>
              </p14:nvContentPartPr>
              <p14:xfrm>
                <a:off x="5464374" y="959425"/>
                <a:ext cx="40680" cy="1627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FCBFBD6-92B4-4A03-8580-A1C125C18DE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446734" y="941425"/>
                  <a:ext cx="763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5E835F7-553E-4792-96D1-5924423FD7B7}"/>
                    </a:ext>
                  </a:extLst>
                </p14:cNvPr>
                <p14:cNvContentPartPr/>
                <p14:nvPr/>
              </p14:nvContentPartPr>
              <p14:xfrm>
                <a:off x="5593254" y="969865"/>
                <a:ext cx="83160" cy="1746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5E835F7-553E-4792-96D1-5924423FD7B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575254" y="951865"/>
                  <a:ext cx="11880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8A103CB-3EB0-4725-8AF4-230416996B8C}"/>
              </a:ext>
            </a:extLst>
          </p:cNvPr>
          <p:cNvGrpSpPr/>
          <p:nvPr/>
        </p:nvGrpSpPr>
        <p:grpSpPr>
          <a:xfrm>
            <a:off x="5780814" y="821905"/>
            <a:ext cx="1893240" cy="1016640"/>
            <a:chOff x="5780814" y="821905"/>
            <a:chExt cx="1893240" cy="101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FC1607F-D593-4C2A-9D17-08C948BEA16D}"/>
                    </a:ext>
                  </a:extLst>
                </p14:cNvPr>
                <p14:cNvContentPartPr/>
                <p14:nvPr/>
              </p14:nvContentPartPr>
              <p14:xfrm>
                <a:off x="5845974" y="1145185"/>
                <a:ext cx="155520" cy="3384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FC1607F-D593-4C2A-9D17-08C948BEA16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828334" y="1127185"/>
                  <a:ext cx="19116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EC1A535-D18A-41E6-BCDB-49970F7CA739}"/>
                    </a:ext>
                  </a:extLst>
                </p14:cNvPr>
                <p14:cNvContentPartPr/>
                <p14:nvPr/>
              </p14:nvContentPartPr>
              <p14:xfrm>
                <a:off x="5780814" y="1089745"/>
                <a:ext cx="353880" cy="612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EC1A535-D18A-41E6-BCDB-49970F7CA73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763174" y="1072105"/>
                  <a:ext cx="389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EE36A1C-2EAE-4420-87D8-5B3013994361}"/>
                    </a:ext>
                  </a:extLst>
                </p14:cNvPr>
                <p14:cNvContentPartPr/>
                <p14:nvPr/>
              </p14:nvContentPartPr>
              <p14:xfrm>
                <a:off x="6285534" y="889585"/>
                <a:ext cx="213120" cy="8830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EE36A1C-2EAE-4420-87D8-5B301399436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267894" y="871585"/>
                  <a:ext cx="248760" cy="9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A859744-316A-4130-A09B-178FF3688D68}"/>
                    </a:ext>
                  </a:extLst>
                </p14:cNvPr>
                <p14:cNvContentPartPr/>
                <p14:nvPr/>
              </p14:nvContentPartPr>
              <p14:xfrm>
                <a:off x="6554454" y="965185"/>
                <a:ext cx="402840" cy="2566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A859744-316A-4130-A09B-178FF3688D6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536814" y="947545"/>
                  <a:ext cx="4384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FC060CE-5E6D-41FC-AF0E-D37118E09F16}"/>
                    </a:ext>
                  </a:extLst>
                </p14:cNvPr>
                <p14:cNvContentPartPr/>
                <p14:nvPr/>
              </p14:nvContentPartPr>
              <p14:xfrm>
                <a:off x="7037214" y="821905"/>
                <a:ext cx="195480" cy="1616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FC060CE-5E6D-41FC-AF0E-D37118E09F1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019574" y="803905"/>
                  <a:ext cx="2311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F2A02B2-45B9-430F-A2E0-83A10724D6F6}"/>
                    </a:ext>
                  </a:extLst>
                </p14:cNvPr>
                <p14:cNvContentPartPr/>
                <p14:nvPr/>
              </p14:nvContentPartPr>
              <p14:xfrm>
                <a:off x="6617094" y="1302505"/>
                <a:ext cx="760320" cy="558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F2A02B2-45B9-430F-A2E0-83A10724D6F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599454" y="1284865"/>
                  <a:ext cx="795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F5CDD4F-5168-4406-8CD9-08324CCB512B}"/>
                    </a:ext>
                  </a:extLst>
                </p14:cNvPr>
                <p14:cNvContentPartPr/>
                <p14:nvPr/>
              </p14:nvContentPartPr>
              <p14:xfrm>
                <a:off x="6639414" y="1069585"/>
                <a:ext cx="322560" cy="396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F5CDD4F-5168-4406-8CD9-08324CCB512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621414" y="1051945"/>
                  <a:ext cx="358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622D189-3995-4B03-8D41-2558581F8835}"/>
                    </a:ext>
                  </a:extLst>
                </p14:cNvPr>
                <p14:cNvContentPartPr/>
                <p14:nvPr/>
              </p14:nvContentPartPr>
              <p14:xfrm>
                <a:off x="6801054" y="1537225"/>
                <a:ext cx="164880" cy="2314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622D189-3995-4B03-8D41-2558581F883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783414" y="1519225"/>
                  <a:ext cx="2005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28BEF8A-28E4-4004-B27C-654B2F472104}"/>
                    </a:ext>
                  </a:extLst>
                </p14:cNvPr>
                <p14:cNvContentPartPr/>
                <p14:nvPr/>
              </p14:nvContentPartPr>
              <p14:xfrm>
                <a:off x="7089774" y="1416985"/>
                <a:ext cx="165240" cy="1911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28BEF8A-28E4-4004-B27C-654B2F47210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071774" y="1398985"/>
                  <a:ext cx="2008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902BDE2-0759-484B-8311-0D03749BE28E}"/>
                    </a:ext>
                  </a:extLst>
                </p14:cNvPr>
                <p14:cNvContentPartPr/>
                <p14:nvPr/>
              </p14:nvContentPartPr>
              <p14:xfrm>
                <a:off x="7419174" y="846025"/>
                <a:ext cx="254880" cy="9925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902BDE2-0759-484B-8311-0D03749BE28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401174" y="828025"/>
                  <a:ext cx="290520" cy="102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1336083-3196-4DE9-B6A0-963312F33116}"/>
                  </a:ext>
                </a:extLst>
              </p14:cNvPr>
              <p14:cNvContentPartPr/>
              <p14:nvPr/>
            </p14:nvContentPartPr>
            <p14:xfrm>
              <a:off x="8601414" y="1797145"/>
              <a:ext cx="184320" cy="3186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1336083-3196-4DE9-B6A0-963312F33116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583414" y="1779505"/>
                <a:ext cx="21996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CD2B55B-55AA-4B1E-86AA-CEB861B06C8E}"/>
                  </a:ext>
                </a:extLst>
              </p14:cNvPr>
              <p14:cNvContentPartPr/>
              <p14:nvPr/>
            </p14:nvContentPartPr>
            <p14:xfrm>
              <a:off x="8919654" y="1769065"/>
              <a:ext cx="210960" cy="925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CD2B55B-55AA-4B1E-86AA-CEB861B06C8E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901654" y="1751065"/>
                <a:ext cx="2466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88B84AF-CEC4-4430-AC04-FFE592F4F8A1}"/>
                  </a:ext>
                </a:extLst>
              </p14:cNvPr>
              <p14:cNvContentPartPr/>
              <p14:nvPr/>
            </p14:nvContentPartPr>
            <p14:xfrm>
              <a:off x="8941614" y="1962025"/>
              <a:ext cx="151560" cy="3492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88B84AF-CEC4-4430-AC04-FFE592F4F8A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923974" y="1944385"/>
                <a:ext cx="187200" cy="7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CCB65F4-6946-4217-AD67-8C488F5A443B}"/>
              </a:ext>
            </a:extLst>
          </p:cNvPr>
          <p:cNvGrpSpPr/>
          <p:nvPr/>
        </p:nvGrpSpPr>
        <p:grpSpPr>
          <a:xfrm>
            <a:off x="9316734" y="1606705"/>
            <a:ext cx="2320920" cy="762120"/>
            <a:chOff x="9316734" y="1606705"/>
            <a:chExt cx="2320920" cy="76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7453204-EB38-4294-AEE3-5C9BAE16CE96}"/>
                    </a:ext>
                  </a:extLst>
                </p14:cNvPr>
                <p14:cNvContentPartPr/>
                <p14:nvPr/>
              </p14:nvContentPartPr>
              <p14:xfrm>
                <a:off x="9316734" y="1679425"/>
                <a:ext cx="52920" cy="3358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7453204-EB38-4294-AEE3-5C9BAE16CE9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299094" y="1661785"/>
                  <a:ext cx="885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0FA9FA3-732B-4CA2-9A33-B379D196D766}"/>
                    </a:ext>
                  </a:extLst>
                </p14:cNvPr>
                <p14:cNvContentPartPr/>
                <p14:nvPr/>
              </p14:nvContentPartPr>
              <p14:xfrm>
                <a:off x="9430854" y="1783105"/>
                <a:ext cx="95760" cy="2077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0FA9FA3-732B-4CA2-9A33-B379D196D76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413214" y="1765105"/>
                  <a:ext cx="1314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B8A8F8F-7A68-4D16-B358-1509C1956669}"/>
                    </a:ext>
                  </a:extLst>
                </p14:cNvPr>
                <p14:cNvContentPartPr/>
                <p14:nvPr/>
              </p14:nvContentPartPr>
              <p14:xfrm>
                <a:off x="9645054" y="1776265"/>
                <a:ext cx="123120" cy="1900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B8A8F8F-7A68-4D16-B358-1509C195666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627054" y="1758265"/>
                  <a:ext cx="1587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BC8B3D9-04FF-4866-ACA2-1CC0A6E38292}"/>
                    </a:ext>
                  </a:extLst>
                </p14:cNvPr>
                <p14:cNvContentPartPr/>
                <p14:nvPr/>
              </p14:nvContentPartPr>
              <p14:xfrm>
                <a:off x="9805614" y="1735585"/>
                <a:ext cx="130320" cy="2422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BC8B3D9-04FF-4866-ACA2-1CC0A6E3829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787614" y="1717585"/>
                  <a:ext cx="1659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5D8DB44-A6D8-4B16-9C4F-A5C5506BF5AD}"/>
                    </a:ext>
                  </a:extLst>
                </p14:cNvPr>
                <p14:cNvContentPartPr/>
                <p14:nvPr/>
              </p14:nvContentPartPr>
              <p14:xfrm>
                <a:off x="10075614" y="1669705"/>
                <a:ext cx="6120" cy="2959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5D8DB44-A6D8-4B16-9C4F-A5C5506BF5A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057614" y="1652065"/>
                  <a:ext cx="417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8AAAD59-35AE-4C3A-B286-56DBD1AD8AEC}"/>
                    </a:ext>
                  </a:extLst>
                </p14:cNvPr>
                <p14:cNvContentPartPr/>
                <p14:nvPr/>
              </p14:nvContentPartPr>
              <p14:xfrm>
                <a:off x="10231494" y="1784545"/>
                <a:ext cx="130680" cy="165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8AAAD59-35AE-4C3A-B286-56DBD1AD8AE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213494" y="1766905"/>
                  <a:ext cx="1663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F9EF196-93CC-4322-BA11-64106BBE00D2}"/>
                    </a:ext>
                  </a:extLst>
                </p14:cNvPr>
                <p14:cNvContentPartPr/>
                <p14:nvPr/>
              </p14:nvContentPartPr>
              <p14:xfrm>
                <a:off x="10298094" y="1867345"/>
                <a:ext cx="79200" cy="165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F9EF196-93CC-4322-BA11-64106BBE00D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280094" y="1849705"/>
                  <a:ext cx="114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80FF905-D655-4787-8D12-65B6D9097BAD}"/>
                    </a:ext>
                  </a:extLst>
                </p14:cNvPr>
                <p14:cNvContentPartPr/>
                <p14:nvPr/>
              </p14:nvContentPartPr>
              <p14:xfrm>
                <a:off x="10607334" y="1651705"/>
                <a:ext cx="39960" cy="3402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80FF905-D655-4787-8D12-65B6D9097BA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589334" y="1634065"/>
                  <a:ext cx="7560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5343176-E23A-4EF4-979B-6C5FFA5DB031}"/>
                    </a:ext>
                  </a:extLst>
                </p14:cNvPr>
                <p14:cNvContentPartPr/>
                <p14:nvPr/>
              </p14:nvContentPartPr>
              <p14:xfrm>
                <a:off x="10529934" y="1608505"/>
                <a:ext cx="203040" cy="1209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5343176-E23A-4EF4-979B-6C5FFA5DB03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511934" y="1590865"/>
                  <a:ext cx="2386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66B1C48-E18C-40F1-B849-EE6C6417B335}"/>
                    </a:ext>
                  </a:extLst>
                </p14:cNvPr>
                <p14:cNvContentPartPr/>
                <p14:nvPr/>
              </p14:nvContentPartPr>
              <p14:xfrm>
                <a:off x="10883094" y="1767985"/>
                <a:ext cx="69840" cy="1933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66B1C48-E18C-40F1-B849-EE6C6417B33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865454" y="1750345"/>
                  <a:ext cx="1054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0FA93E3-1DED-4B0A-B81F-C02BB7992D44}"/>
                    </a:ext>
                  </a:extLst>
                </p14:cNvPr>
                <p14:cNvContentPartPr/>
                <p14:nvPr/>
              </p14:nvContentPartPr>
              <p14:xfrm>
                <a:off x="11018094" y="1783465"/>
                <a:ext cx="148320" cy="1735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0FA93E3-1DED-4B0A-B81F-C02BB7992D4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000454" y="1765465"/>
                  <a:ext cx="1839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541C45E-A0BE-427D-ACB8-EC042BCF9506}"/>
                    </a:ext>
                  </a:extLst>
                </p14:cNvPr>
                <p14:cNvContentPartPr/>
                <p14:nvPr/>
              </p14:nvContentPartPr>
              <p14:xfrm>
                <a:off x="11187294" y="1647745"/>
                <a:ext cx="144000" cy="3016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541C45E-A0BE-427D-ACB8-EC042BCF950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169294" y="1629745"/>
                  <a:ext cx="17964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0A1F85D-C5CA-4470-8ECE-6F6E10705ECC}"/>
                    </a:ext>
                  </a:extLst>
                </p14:cNvPr>
                <p14:cNvContentPartPr/>
                <p14:nvPr/>
              </p14:nvContentPartPr>
              <p14:xfrm>
                <a:off x="11428134" y="1760425"/>
                <a:ext cx="12600" cy="1987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0A1F85D-C5CA-4470-8ECE-6F6E10705EC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410134" y="1742785"/>
                  <a:ext cx="482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B7B1185-7BD7-4671-BBC4-48928642CF6B}"/>
                    </a:ext>
                  </a:extLst>
                </p14:cNvPr>
                <p14:cNvContentPartPr/>
                <p14:nvPr/>
              </p14:nvContentPartPr>
              <p14:xfrm>
                <a:off x="11473494" y="1606705"/>
                <a:ext cx="152280" cy="2998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B7B1185-7BD7-4671-BBC4-48928642CF6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455854" y="1588705"/>
                  <a:ext cx="18792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3BFF8FA-7058-4FDF-A279-ED63D99D3D9F}"/>
                    </a:ext>
                  </a:extLst>
                </p14:cNvPr>
                <p14:cNvContentPartPr/>
                <p14:nvPr/>
              </p14:nvContentPartPr>
              <p14:xfrm>
                <a:off x="10687614" y="2132305"/>
                <a:ext cx="139320" cy="2080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3BFF8FA-7058-4FDF-A279-ED63D99D3D9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669974" y="2114665"/>
                  <a:ext cx="1749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CDE2285-690B-49A2-9E46-DB6AD3A438B8}"/>
                    </a:ext>
                  </a:extLst>
                </p14:cNvPr>
                <p14:cNvContentPartPr/>
                <p14:nvPr/>
              </p14:nvContentPartPr>
              <p14:xfrm>
                <a:off x="10879854" y="2162185"/>
                <a:ext cx="122040" cy="1393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CDE2285-690B-49A2-9E46-DB6AD3A438B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861854" y="2144545"/>
                  <a:ext cx="1576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98B4A2C-AF1D-4C23-8B3B-C4DAE8E0947F}"/>
                    </a:ext>
                  </a:extLst>
                </p14:cNvPr>
                <p14:cNvContentPartPr/>
                <p14:nvPr/>
              </p14:nvContentPartPr>
              <p14:xfrm>
                <a:off x="11063814" y="1946545"/>
                <a:ext cx="132480" cy="3474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98B4A2C-AF1D-4C23-8B3B-C4DAE8E0947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045814" y="1928905"/>
                  <a:ext cx="16812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609098A-E183-47FC-BCAB-EF83E63FA823}"/>
                    </a:ext>
                  </a:extLst>
                </p14:cNvPr>
                <p14:cNvContentPartPr/>
                <p14:nvPr/>
              </p14:nvContentPartPr>
              <p14:xfrm>
                <a:off x="11286294" y="2124385"/>
                <a:ext cx="18720" cy="1504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609098A-E183-47FC-BCAB-EF83E63FA82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268654" y="2106745"/>
                  <a:ext cx="543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25673CE-CF78-4528-986F-66132583355D}"/>
                    </a:ext>
                  </a:extLst>
                </p14:cNvPr>
                <p14:cNvContentPartPr/>
                <p14:nvPr/>
              </p14:nvContentPartPr>
              <p14:xfrm>
                <a:off x="11393934" y="2161825"/>
                <a:ext cx="125640" cy="1285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25673CE-CF78-4528-986F-66132583355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376294" y="2143825"/>
                  <a:ext cx="161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76E2805-9070-4197-8E5E-F9DB70698DA5}"/>
                    </a:ext>
                  </a:extLst>
                </p14:cNvPr>
                <p14:cNvContentPartPr/>
                <p14:nvPr/>
              </p14:nvContentPartPr>
              <p14:xfrm>
                <a:off x="11548014" y="2095225"/>
                <a:ext cx="89640" cy="2736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76E2805-9070-4197-8E5E-F9DB70698DA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530014" y="2077225"/>
                  <a:ext cx="125280" cy="30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9FAA7A62-FDC0-4FDF-BCA8-B8AD38D016A8}"/>
              </a:ext>
            </a:extLst>
          </p:cNvPr>
          <p:cNvGrpSpPr/>
          <p:nvPr/>
        </p:nvGrpSpPr>
        <p:grpSpPr>
          <a:xfrm>
            <a:off x="8666934" y="2750785"/>
            <a:ext cx="596880" cy="425880"/>
            <a:chOff x="8666934" y="2750785"/>
            <a:chExt cx="596880" cy="42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28869D4-A966-4FCB-A161-0EBA6A65F0C7}"/>
                    </a:ext>
                  </a:extLst>
                </p14:cNvPr>
                <p14:cNvContentPartPr/>
                <p14:nvPr/>
              </p14:nvContentPartPr>
              <p14:xfrm>
                <a:off x="8698614" y="2750785"/>
                <a:ext cx="383040" cy="4258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28869D4-A966-4FCB-A161-0EBA6A65F0C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680614" y="2732785"/>
                  <a:ext cx="41868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1056806-C43F-49A4-A316-ECD8A4C7251F}"/>
                    </a:ext>
                  </a:extLst>
                </p14:cNvPr>
                <p14:cNvContentPartPr/>
                <p14:nvPr/>
              </p14:nvContentPartPr>
              <p14:xfrm>
                <a:off x="8666934" y="2954905"/>
                <a:ext cx="278280" cy="381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1056806-C43F-49A4-A316-ECD8A4C7251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649294" y="2937265"/>
                  <a:ext cx="3139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A41C781-4778-45BA-867B-CE627402FB99}"/>
                    </a:ext>
                  </a:extLst>
                </p14:cNvPr>
                <p14:cNvContentPartPr/>
                <p14:nvPr/>
              </p14:nvContentPartPr>
              <p14:xfrm>
                <a:off x="9141414" y="2825665"/>
                <a:ext cx="117000" cy="421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A41C781-4778-45BA-867B-CE627402FB9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123414" y="2808025"/>
                  <a:ext cx="1526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DA78F1E-2134-49FF-AB91-C4EEA913A953}"/>
                    </a:ext>
                  </a:extLst>
                </p14:cNvPr>
                <p14:cNvContentPartPr/>
                <p14:nvPr/>
              </p14:nvContentPartPr>
              <p14:xfrm>
                <a:off x="9155814" y="2977945"/>
                <a:ext cx="108000" cy="50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DA78F1E-2134-49FF-AB91-C4EEA913A95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137814" y="2959945"/>
                  <a:ext cx="14364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0548B9DB-5393-44CE-B842-8470F0A9778B}"/>
              </a:ext>
            </a:extLst>
          </p:cNvPr>
          <p:cNvGrpSpPr/>
          <p:nvPr/>
        </p:nvGrpSpPr>
        <p:grpSpPr>
          <a:xfrm>
            <a:off x="9541734" y="2593465"/>
            <a:ext cx="2260080" cy="384480"/>
            <a:chOff x="9541734" y="2593465"/>
            <a:chExt cx="2260080" cy="38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7A860EE-BEBA-4C0A-9623-FE89B0F19140}"/>
                    </a:ext>
                  </a:extLst>
                </p14:cNvPr>
                <p14:cNvContentPartPr/>
                <p14:nvPr/>
              </p14:nvContentPartPr>
              <p14:xfrm>
                <a:off x="9541734" y="2716225"/>
                <a:ext cx="155880" cy="2167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7A860EE-BEBA-4C0A-9623-FE89B0F1914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523734" y="2698585"/>
                  <a:ext cx="1915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F9D2234-97FC-427A-9F14-68556CE10993}"/>
                    </a:ext>
                  </a:extLst>
                </p14:cNvPr>
                <p14:cNvContentPartPr/>
                <p14:nvPr/>
              </p14:nvContentPartPr>
              <p14:xfrm>
                <a:off x="9759894" y="2750785"/>
                <a:ext cx="115200" cy="1350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F9D2234-97FC-427A-9F14-68556CE1099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741894" y="2732785"/>
                  <a:ext cx="1508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B8C2167-A51C-4F9F-8353-7E3B051DD1FD}"/>
                    </a:ext>
                  </a:extLst>
                </p14:cNvPr>
                <p14:cNvContentPartPr/>
                <p14:nvPr/>
              </p14:nvContentPartPr>
              <p14:xfrm>
                <a:off x="9982374" y="2752225"/>
                <a:ext cx="46080" cy="1620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B8C2167-A51C-4F9F-8353-7E3B051DD1F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964374" y="2734225"/>
                  <a:ext cx="817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53555B4-20D7-44A8-8A36-A6D44E8A209E}"/>
                    </a:ext>
                  </a:extLst>
                </p14:cNvPr>
                <p14:cNvContentPartPr/>
                <p14:nvPr/>
              </p14:nvContentPartPr>
              <p14:xfrm>
                <a:off x="10147974" y="2596705"/>
                <a:ext cx="43920" cy="3258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53555B4-20D7-44A8-8A36-A6D44E8A209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130334" y="2579065"/>
                  <a:ext cx="7956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898207D-6A1D-45C2-9F9F-577455C46EE2}"/>
                    </a:ext>
                  </a:extLst>
                </p14:cNvPr>
                <p14:cNvContentPartPr/>
                <p14:nvPr/>
              </p14:nvContentPartPr>
              <p14:xfrm>
                <a:off x="10232214" y="2743945"/>
                <a:ext cx="87120" cy="1717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898207D-6A1D-45C2-9F9F-577455C46EE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214214" y="2725945"/>
                  <a:ext cx="1227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6DEB508-6D95-4689-A297-36FD437ABDBB}"/>
                    </a:ext>
                  </a:extLst>
                </p14:cNvPr>
                <p14:cNvContentPartPr/>
                <p14:nvPr/>
              </p14:nvContentPartPr>
              <p14:xfrm>
                <a:off x="10408614" y="2750065"/>
                <a:ext cx="141480" cy="1519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6DEB508-6D95-4689-A297-36FD437ABDB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390974" y="2732425"/>
                  <a:ext cx="1771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5846033-DCF2-41B3-A1E8-37FFB6D0FCD1}"/>
                    </a:ext>
                  </a:extLst>
                </p14:cNvPr>
                <p14:cNvContentPartPr/>
                <p14:nvPr/>
              </p14:nvContentPartPr>
              <p14:xfrm>
                <a:off x="10613094" y="2718025"/>
                <a:ext cx="87840" cy="1576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5846033-DCF2-41B3-A1E8-37FFB6D0FCD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595454" y="2700385"/>
                  <a:ext cx="123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F842C94-DD0D-4C87-8FB7-6F955393FC2A}"/>
                    </a:ext>
                  </a:extLst>
                </p14:cNvPr>
                <p14:cNvContentPartPr/>
                <p14:nvPr/>
              </p14:nvContentPartPr>
              <p14:xfrm>
                <a:off x="10853214" y="2678065"/>
                <a:ext cx="81360" cy="1929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F842C94-DD0D-4C87-8FB7-6F955393FC2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835574" y="2660065"/>
                  <a:ext cx="117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8DD00B7-323E-40CF-AE9A-112B3C5ADE24}"/>
                    </a:ext>
                  </a:extLst>
                </p14:cNvPr>
                <p14:cNvContentPartPr/>
                <p14:nvPr/>
              </p14:nvContentPartPr>
              <p14:xfrm>
                <a:off x="11075694" y="2593465"/>
                <a:ext cx="105480" cy="2379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8DD00B7-323E-40CF-AE9A-112B3C5ADE2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057694" y="2575825"/>
                  <a:ext cx="1411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21A21FA-A7C9-4C2E-A7C7-620970AFAAA0}"/>
                    </a:ext>
                  </a:extLst>
                </p14:cNvPr>
                <p14:cNvContentPartPr/>
                <p14:nvPr/>
              </p14:nvContentPartPr>
              <p14:xfrm>
                <a:off x="11253174" y="2676265"/>
                <a:ext cx="310320" cy="1555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21A21FA-A7C9-4C2E-A7C7-620970AFAAA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235534" y="2658625"/>
                  <a:ext cx="3459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D665E09-A54F-434A-AAC5-62E1E1E4A81C}"/>
                    </a:ext>
                  </a:extLst>
                </p14:cNvPr>
                <p14:cNvContentPartPr/>
                <p14:nvPr/>
              </p14:nvContentPartPr>
              <p14:xfrm>
                <a:off x="11524254" y="2701825"/>
                <a:ext cx="112320" cy="2761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D665E09-A54F-434A-AAC5-62E1E1E4A81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506254" y="2684185"/>
                  <a:ext cx="1479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53135E8-9EA4-466E-BF98-43D48A4005A3}"/>
                    </a:ext>
                  </a:extLst>
                </p14:cNvPr>
                <p14:cNvContentPartPr/>
                <p14:nvPr/>
              </p14:nvContentPartPr>
              <p14:xfrm>
                <a:off x="11716134" y="2707225"/>
                <a:ext cx="85680" cy="1630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53135E8-9EA4-466E-BF98-43D48A4005A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698134" y="2689585"/>
                  <a:ext cx="121320" cy="19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F1205D71-461E-468A-AC4D-0F271FB26C1E}"/>
                  </a:ext>
                </a:extLst>
              </p14:cNvPr>
              <p14:cNvContentPartPr/>
              <p14:nvPr/>
            </p14:nvContentPartPr>
            <p14:xfrm>
              <a:off x="568374" y="2197465"/>
              <a:ext cx="32760" cy="34668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F1205D71-461E-468A-AC4D-0F271FB26C1E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50734" y="2179825"/>
                <a:ext cx="68400" cy="3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3DC503CC-204B-4BF9-A3B3-EF25210C7A04}"/>
                  </a:ext>
                </a:extLst>
              </p14:cNvPr>
              <p14:cNvContentPartPr/>
              <p14:nvPr/>
            </p14:nvContentPartPr>
            <p14:xfrm>
              <a:off x="558294" y="2113585"/>
              <a:ext cx="162720" cy="10152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3DC503CC-204B-4BF9-A3B3-EF25210C7A04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40654" y="2095585"/>
                <a:ext cx="1983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ED399315-58B2-48C3-BAC7-12D1823C79C3}"/>
                  </a:ext>
                </a:extLst>
              </p14:cNvPr>
              <p14:cNvContentPartPr/>
              <p14:nvPr/>
            </p14:nvContentPartPr>
            <p14:xfrm>
              <a:off x="577374" y="2279185"/>
              <a:ext cx="177120" cy="24624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ED399315-58B2-48C3-BAC7-12D1823C79C3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559374" y="2261185"/>
                <a:ext cx="21276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39B7F30D-DCA7-4264-B792-FA69EE2FEC76}"/>
                  </a:ext>
                </a:extLst>
              </p14:cNvPr>
              <p14:cNvContentPartPr/>
              <p14:nvPr/>
            </p14:nvContentPartPr>
            <p14:xfrm>
              <a:off x="795894" y="2213305"/>
              <a:ext cx="193320" cy="17856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39B7F30D-DCA7-4264-B792-FA69EE2FEC76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778254" y="2195305"/>
                <a:ext cx="2289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3377A045-048F-45FC-8667-91A3F46A972D}"/>
                  </a:ext>
                </a:extLst>
              </p14:cNvPr>
              <p14:cNvContentPartPr/>
              <p14:nvPr/>
            </p14:nvContentPartPr>
            <p14:xfrm>
              <a:off x="752334" y="2099545"/>
              <a:ext cx="313560" cy="40356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3377A045-048F-45FC-8667-91A3F46A972D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734334" y="2081905"/>
                <a:ext cx="34920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C9C947C6-0D84-410B-85F5-96F5B544B41C}"/>
                  </a:ext>
                </a:extLst>
              </p14:cNvPr>
              <p14:cNvContentPartPr/>
              <p14:nvPr/>
            </p14:nvContentPartPr>
            <p14:xfrm>
              <a:off x="733254" y="2280985"/>
              <a:ext cx="425880" cy="27684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C9C947C6-0D84-410B-85F5-96F5B544B41C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715614" y="2263345"/>
                <a:ext cx="46152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A97BF691-3C1E-46AB-9E18-74B0C90CCE4F}"/>
                  </a:ext>
                </a:extLst>
              </p14:cNvPr>
              <p14:cNvContentPartPr/>
              <p14:nvPr/>
            </p14:nvContentPartPr>
            <p14:xfrm>
              <a:off x="1446414" y="2111425"/>
              <a:ext cx="147960" cy="42048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A97BF691-3C1E-46AB-9E18-74B0C90CCE4F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428414" y="2093785"/>
                <a:ext cx="18360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FECC6B4D-73BA-4BB7-BB72-FE4EA6CC4E6A}"/>
                  </a:ext>
                </a:extLst>
              </p14:cNvPr>
              <p14:cNvContentPartPr/>
              <p14:nvPr/>
            </p14:nvContentPartPr>
            <p14:xfrm>
              <a:off x="1396734" y="2353345"/>
              <a:ext cx="94320" cy="3564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FECC6B4D-73BA-4BB7-BB72-FE4EA6CC4E6A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379094" y="2335705"/>
                <a:ext cx="1299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BF2B9719-8E6D-4ACE-9684-5528531A3F08}"/>
                  </a:ext>
                </a:extLst>
              </p14:cNvPr>
              <p14:cNvContentPartPr/>
              <p14:nvPr/>
            </p14:nvContentPartPr>
            <p14:xfrm>
              <a:off x="1610214" y="2302225"/>
              <a:ext cx="182880" cy="21456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BF2B9719-8E6D-4ACE-9684-5528531A3F08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592214" y="2284585"/>
                <a:ext cx="21852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710D0C19-FE18-48D6-8873-4E9A956AE900}"/>
                  </a:ext>
                </a:extLst>
              </p14:cNvPr>
              <p14:cNvContentPartPr/>
              <p14:nvPr/>
            </p14:nvContentPartPr>
            <p14:xfrm>
              <a:off x="1622454" y="2712985"/>
              <a:ext cx="25920" cy="29772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710D0C19-FE18-48D6-8873-4E9A956AE900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604814" y="2694985"/>
                <a:ext cx="6156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3797141A-C48D-4F4C-862D-3BCFE8289E74}"/>
                  </a:ext>
                </a:extLst>
              </p14:cNvPr>
              <p14:cNvContentPartPr/>
              <p14:nvPr/>
            </p14:nvContentPartPr>
            <p14:xfrm>
              <a:off x="1801374" y="2568625"/>
              <a:ext cx="25200" cy="43632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3797141A-C48D-4F4C-862D-3BCFE8289E74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783374" y="2550985"/>
                <a:ext cx="6084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7430BEF2-21D4-405E-9BF9-2E80E2785FC3}"/>
                  </a:ext>
                </a:extLst>
              </p14:cNvPr>
              <p14:cNvContentPartPr/>
              <p14:nvPr/>
            </p14:nvContentPartPr>
            <p14:xfrm>
              <a:off x="1687614" y="2795785"/>
              <a:ext cx="153720" cy="1944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7430BEF2-21D4-405E-9BF9-2E80E2785FC3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669974" y="2778145"/>
                <a:ext cx="1893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FEC47406-CD45-417B-9D7E-09AFFF8DBF9F}"/>
                  </a:ext>
                </a:extLst>
              </p14:cNvPr>
              <p14:cNvContentPartPr/>
              <p14:nvPr/>
            </p14:nvContentPartPr>
            <p14:xfrm>
              <a:off x="1149414" y="3324985"/>
              <a:ext cx="33120" cy="44640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FEC47406-CD45-417B-9D7E-09AFFF8DBF9F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131774" y="3306985"/>
                <a:ext cx="6876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F930981A-A3D1-4F27-9BC8-58C891B83E69}"/>
                  </a:ext>
                </a:extLst>
              </p14:cNvPr>
              <p14:cNvContentPartPr/>
              <p14:nvPr/>
            </p14:nvContentPartPr>
            <p14:xfrm>
              <a:off x="1174974" y="3339385"/>
              <a:ext cx="218880" cy="30960"/>
            </p14:xfrm>
          </p:contentPart>
        </mc:Choice>
        <mc:Fallback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F930981A-A3D1-4F27-9BC8-58C891B83E69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156974" y="3321385"/>
                <a:ext cx="2545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B671F8D4-1669-4EA8-8F87-312F080DC2CC}"/>
                  </a:ext>
                </a:extLst>
              </p14:cNvPr>
              <p14:cNvContentPartPr/>
              <p14:nvPr/>
            </p14:nvContentPartPr>
            <p14:xfrm>
              <a:off x="1229694" y="3510025"/>
              <a:ext cx="173880" cy="15480"/>
            </p14:xfrm>
          </p:contentPart>
        </mc:Choice>
        <mc:Fallback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B671F8D4-1669-4EA8-8F87-312F080DC2CC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212054" y="3492385"/>
                <a:ext cx="2095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80CFD60F-85BB-46EB-A241-A52D2DBB24E4}"/>
                  </a:ext>
                </a:extLst>
              </p14:cNvPr>
              <p14:cNvContentPartPr/>
              <p14:nvPr/>
            </p14:nvContentPartPr>
            <p14:xfrm>
              <a:off x="1182174" y="3736465"/>
              <a:ext cx="201960" cy="23760"/>
            </p14:xfrm>
          </p:contentPart>
        </mc:Choice>
        <mc:Fallback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80CFD60F-85BB-46EB-A241-A52D2DBB24E4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164174" y="3718825"/>
                <a:ext cx="23760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B48E2500-CA8C-4CBC-808A-0EFB71E8B81F}"/>
                  </a:ext>
                </a:extLst>
              </p14:cNvPr>
              <p14:cNvContentPartPr/>
              <p14:nvPr/>
            </p14:nvContentPartPr>
            <p14:xfrm>
              <a:off x="1471614" y="3621625"/>
              <a:ext cx="73800" cy="152640"/>
            </p14:xfrm>
          </p:contentPart>
        </mc:Choice>
        <mc:Fallback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B48E2500-CA8C-4CBC-808A-0EFB71E8B81F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453974" y="3603625"/>
                <a:ext cx="1094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E116401F-030D-459D-A897-305E0D81EA30}"/>
                  </a:ext>
                </a:extLst>
              </p14:cNvPr>
              <p14:cNvContentPartPr/>
              <p14:nvPr/>
            </p14:nvContentPartPr>
            <p14:xfrm>
              <a:off x="1713894" y="3459265"/>
              <a:ext cx="106560" cy="103320"/>
            </p14:xfrm>
          </p:contentPart>
        </mc:Choice>
        <mc:Fallback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E116401F-030D-459D-A897-305E0D81EA30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695894" y="3441265"/>
                <a:ext cx="142200" cy="13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" name="Group 244">
            <a:extLst>
              <a:ext uri="{FF2B5EF4-FFF2-40B4-BE49-F238E27FC236}">
                <a16:creationId xmlns:a16="http://schemas.microsoft.com/office/drawing/2014/main" id="{D62508BC-353C-4283-9CE4-D66C83415448}"/>
              </a:ext>
            </a:extLst>
          </p:cNvPr>
          <p:cNvGrpSpPr/>
          <p:nvPr/>
        </p:nvGrpSpPr>
        <p:grpSpPr>
          <a:xfrm>
            <a:off x="2036094" y="1967785"/>
            <a:ext cx="6362640" cy="1733760"/>
            <a:chOff x="2036094" y="1967785"/>
            <a:chExt cx="6362640" cy="173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E05312F-524F-455C-A135-5D660A2241ED}"/>
                    </a:ext>
                  </a:extLst>
                </p14:cNvPr>
                <p14:cNvContentPartPr/>
                <p14:nvPr/>
              </p14:nvContentPartPr>
              <p14:xfrm>
                <a:off x="4120854" y="2173345"/>
                <a:ext cx="181440" cy="2541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E05312F-524F-455C-A135-5D660A2241E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102854" y="2155345"/>
                  <a:ext cx="2170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6A48283-70B1-40C4-982B-F922A91D4C18}"/>
                    </a:ext>
                  </a:extLst>
                </p14:cNvPr>
                <p14:cNvContentPartPr/>
                <p14:nvPr/>
              </p14:nvContentPartPr>
              <p14:xfrm>
                <a:off x="4408134" y="2261545"/>
                <a:ext cx="165240" cy="198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6A48283-70B1-40C4-982B-F922A91D4C1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390494" y="2243545"/>
                  <a:ext cx="2008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E99C49B-136C-4321-B6FF-D050E4D28733}"/>
                    </a:ext>
                  </a:extLst>
                </p14:cNvPr>
                <p14:cNvContentPartPr/>
                <p14:nvPr/>
              </p14:nvContentPartPr>
              <p14:xfrm>
                <a:off x="4421094" y="2336425"/>
                <a:ext cx="172080" cy="259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E99C49B-136C-4321-B6FF-D050E4D2873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403454" y="2318785"/>
                  <a:ext cx="2077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1D96205-5E0C-4BC8-974B-718AA10A7FC0}"/>
                    </a:ext>
                  </a:extLst>
                </p14:cNvPr>
                <p14:cNvContentPartPr/>
                <p14:nvPr/>
              </p14:nvContentPartPr>
              <p14:xfrm>
                <a:off x="4676694" y="2122585"/>
                <a:ext cx="194040" cy="2887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1D96205-5E0C-4BC8-974B-718AA10A7FC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659054" y="2104585"/>
                  <a:ext cx="2296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B272F32-1133-4CE5-9266-6DCA62EF63F5}"/>
                    </a:ext>
                  </a:extLst>
                </p14:cNvPr>
                <p14:cNvContentPartPr/>
                <p14:nvPr/>
              </p14:nvContentPartPr>
              <p14:xfrm>
                <a:off x="5124894" y="2227705"/>
                <a:ext cx="98280" cy="1454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B272F32-1133-4CE5-9266-6DCA62EF63F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107254" y="2209705"/>
                  <a:ext cx="1339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78BA764-35CB-4731-A242-65C288F49745}"/>
                    </a:ext>
                  </a:extLst>
                </p14:cNvPr>
                <p14:cNvContentPartPr/>
                <p14:nvPr/>
              </p14:nvContentPartPr>
              <p14:xfrm>
                <a:off x="5367174" y="1967785"/>
                <a:ext cx="130680" cy="4089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78BA764-35CB-4731-A242-65C288F4974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349534" y="1950145"/>
                  <a:ext cx="16632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0FC693D-1954-4930-9C58-F07CC64D47B3}"/>
                    </a:ext>
                  </a:extLst>
                </p14:cNvPr>
                <p14:cNvContentPartPr/>
                <p14:nvPr/>
              </p14:nvContentPartPr>
              <p14:xfrm>
                <a:off x="5311734" y="2248945"/>
                <a:ext cx="145800" cy="154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0FC693D-1954-4930-9C58-F07CC64D47B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294094" y="2231305"/>
                  <a:ext cx="1814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FA423CB-AF3F-43CA-ACEC-96FD3FADAA77}"/>
                    </a:ext>
                  </a:extLst>
                </p14:cNvPr>
                <p14:cNvContentPartPr/>
                <p14:nvPr/>
              </p14:nvContentPartPr>
              <p14:xfrm>
                <a:off x="5676774" y="2220505"/>
                <a:ext cx="95400" cy="2408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FA423CB-AF3F-43CA-ACEC-96FD3FADAA7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658774" y="2202865"/>
                  <a:ext cx="1310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3FA2504-4D91-4076-AA08-C763FB00352C}"/>
                    </a:ext>
                  </a:extLst>
                </p14:cNvPr>
                <p14:cNvContentPartPr/>
                <p14:nvPr/>
              </p14:nvContentPartPr>
              <p14:xfrm>
                <a:off x="5838774" y="2238505"/>
                <a:ext cx="163440" cy="2037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3FA2504-4D91-4076-AA08-C763FB00352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821134" y="2220865"/>
                  <a:ext cx="1990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68CB0AC-110F-4F9E-9716-948C66A8FDC5}"/>
                    </a:ext>
                  </a:extLst>
                </p14:cNvPr>
                <p14:cNvContentPartPr/>
                <p14:nvPr/>
              </p14:nvContentPartPr>
              <p14:xfrm>
                <a:off x="5795934" y="2233465"/>
                <a:ext cx="186120" cy="1828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68CB0AC-110F-4F9E-9716-948C66A8FDC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777934" y="2215465"/>
                  <a:ext cx="2217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A8EA9D4-6023-48CE-9C5C-EBEB46133109}"/>
                    </a:ext>
                  </a:extLst>
                </p14:cNvPr>
                <p14:cNvContentPartPr/>
                <p14:nvPr/>
              </p14:nvContentPartPr>
              <p14:xfrm>
                <a:off x="6028134" y="2239225"/>
                <a:ext cx="240480" cy="2152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A8EA9D4-6023-48CE-9C5C-EBEB4613310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010134" y="2221225"/>
                  <a:ext cx="2761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373B158-E1FE-4DED-ADCC-7DB445EF459E}"/>
                    </a:ext>
                  </a:extLst>
                </p14:cNvPr>
                <p14:cNvContentPartPr/>
                <p14:nvPr/>
              </p14:nvContentPartPr>
              <p14:xfrm>
                <a:off x="6347814" y="2052025"/>
                <a:ext cx="30240" cy="3560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373B158-E1FE-4DED-ADCC-7DB445EF459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329814" y="2034385"/>
                  <a:ext cx="6588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9BF42D5-CD31-4DBB-8972-101955FB82E5}"/>
                    </a:ext>
                  </a:extLst>
                </p14:cNvPr>
                <p14:cNvContentPartPr/>
                <p14:nvPr/>
              </p14:nvContentPartPr>
              <p14:xfrm>
                <a:off x="6405054" y="2234905"/>
                <a:ext cx="137520" cy="2019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9BF42D5-CD31-4DBB-8972-101955FB82E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387414" y="2216905"/>
                  <a:ext cx="1731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04192D0-0312-4328-89F7-5A24526CA751}"/>
                    </a:ext>
                  </a:extLst>
                </p14:cNvPr>
                <p14:cNvContentPartPr/>
                <p14:nvPr/>
              </p14:nvContentPartPr>
              <p14:xfrm>
                <a:off x="6649854" y="2045545"/>
                <a:ext cx="205560" cy="3744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04192D0-0312-4328-89F7-5A24526CA75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631854" y="2027545"/>
                  <a:ext cx="24120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153CC13-7B87-4981-995B-2AC48EA267A6}"/>
                    </a:ext>
                  </a:extLst>
                </p14:cNvPr>
                <p14:cNvContentPartPr/>
                <p14:nvPr/>
              </p14:nvContentPartPr>
              <p14:xfrm>
                <a:off x="2039694" y="2282425"/>
                <a:ext cx="96480" cy="2394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153CC13-7B87-4981-995B-2AC48EA267A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022054" y="2264785"/>
                  <a:ext cx="1321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76045DB-F5D7-4D4A-A264-7A3D42229A8C}"/>
                    </a:ext>
                  </a:extLst>
                </p14:cNvPr>
                <p14:cNvContentPartPr/>
                <p14:nvPr/>
              </p14:nvContentPartPr>
              <p14:xfrm>
                <a:off x="2281974" y="2109985"/>
                <a:ext cx="189000" cy="3506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76045DB-F5D7-4D4A-A264-7A3D42229A8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264334" y="2092345"/>
                  <a:ext cx="22464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54D39DD-7AF1-4D38-BCFE-7BD63668E158}"/>
                    </a:ext>
                  </a:extLst>
                </p14:cNvPr>
                <p14:cNvContentPartPr/>
                <p14:nvPr/>
              </p14:nvContentPartPr>
              <p14:xfrm>
                <a:off x="2582214" y="2246425"/>
                <a:ext cx="100800" cy="1994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54D39DD-7AF1-4D38-BCFE-7BD63668E15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564214" y="2228785"/>
                  <a:ext cx="1364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8817D18-159A-4FB7-A9F1-D16C023E8B98}"/>
                    </a:ext>
                  </a:extLst>
                </p14:cNvPr>
                <p14:cNvContentPartPr/>
                <p14:nvPr/>
              </p14:nvContentPartPr>
              <p14:xfrm>
                <a:off x="2787774" y="2118625"/>
                <a:ext cx="46800" cy="3186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8817D18-159A-4FB7-A9F1-D16C023E8B9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769774" y="2100985"/>
                  <a:ext cx="8244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8E17DD6-D078-452C-AED4-6BF2F79D2304}"/>
                    </a:ext>
                  </a:extLst>
                </p14:cNvPr>
                <p14:cNvContentPartPr/>
                <p14:nvPr/>
              </p14:nvContentPartPr>
              <p14:xfrm>
                <a:off x="2774094" y="2232745"/>
                <a:ext cx="351720" cy="2055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8E17DD6-D078-452C-AED4-6BF2F79D230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756094" y="2214745"/>
                  <a:ext cx="3873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9138D12-C533-4E5B-80D4-8F25C82C55EE}"/>
                    </a:ext>
                  </a:extLst>
                </p14:cNvPr>
                <p14:cNvContentPartPr/>
                <p14:nvPr/>
              </p14:nvContentPartPr>
              <p14:xfrm>
                <a:off x="3184494" y="2278105"/>
                <a:ext cx="189720" cy="1512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9138D12-C533-4E5B-80D4-8F25C82C55E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166494" y="2260465"/>
                  <a:ext cx="2253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E8321BC-44C4-46A8-B530-F9A7D9C72785}"/>
                    </a:ext>
                  </a:extLst>
                </p14:cNvPr>
                <p14:cNvContentPartPr/>
                <p14:nvPr/>
              </p14:nvContentPartPr>
              <p14:xfrm>
                <a:off x="3587334" y="2252905"/>
                <a:ext cx="10080" cy="1386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E8321BC-44C4-46A8-B530-F9A7D9C7278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569694" y="2235265"/>
                  <a:ext cx="45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DA00C73-404F-4312-A7FB-984D0A8BF85A}"/>
                    </a:ext>
                  </a:extLst>
                </p14:cNvPr>
                <p14:cNvContentPartPr/>
                <p14:nvPr/>
              </p14:nvContentPartPr>
              <p14:xfrm>
                <a:off x="3533334" y="2109985"/>
                <a:ext cx="7560" cy="43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DA00C73-404F-4312-A7FB-984D0A8BF85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515694" y="2092345"/>
                  <a:ext cx="43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E0B44AB-A725-4F88-8560-32EF0431CAA9}"/>
                    </a:ext>
                  </a:extLst>
                </p14:cNvPr>
                <p14:cNvContentPartPr/>
                <p14:nvPr/>
              </p14:nvContentPartPr>
              <p14:xfrm>
                <a:off x="3652134" y="2206825"/>
                <a:ext cx="133560" cy="2163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E0B44AB-A725-4F88-8560-32EF0431CAA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634134" y="2188825"/>
                  <a:ext cx="1692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6826C26-C6F8-4CD6-9677-CF8544CDBE46}"/>
                    </a:ext>
                  </a:extLst>
                </p14:cNvPr>
                <p14:cNvContentPartPr/>
                <p14:nvPr/>
              </p14:nvContentPartPr>
              <p14:xfrm>
                <a:off x="2036094" y="2752585"/>
                <a:ext cx="143280" cy="2419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6826C26-C6F8-4CD6-9677-CF8544CDBE4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018454" y="2734945"/>
                  <a:ext cx="1789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51415D1-3611-4AAF-8570-FAE890780369}"/>
                    </a:ext>
                  </a:extLst>
                </p14:cNvPr>
                <p14:cNvContentPartPr/>
                <p14:nvPr/>
              </p14:nvContentPartPr>
              <p14:xfrm>
                <a:off x="2320494" y="2714065"/>
                <a:ext cx="12240" cy="2437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51415D1-3611-4AAF-8570-FAE89078036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302854" y="2696425"/>
                  <a:ext cx="478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8A2B456-BB61-419D-BC8B-5CDD55CCD06E}"/>
                    </a:ext>
                  </a:extLst>
                </p14:cNvPr>
                <p14:cNvContentPartPr/>
                <p14:nvPr/>
              </p14:nvContentPartPr>
              <p14:xfrm>
                <a:off x="2286654" y="2779585"/>
                <a:ext cx="262800" cy="1515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8A2B456-BB61-419D-BC8B-5CDD55CCD06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268654" y="2761585"/>
                  <a:ext cx="2984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4116FD8-C8E3-47AC-8515-2EA7292A2135}"/>
                    </a:ext>
                  </a:extLst>
                </p14:cNvPr>
                <p14:cNvContentPartPr/>
                <p14:nvPr/>
              </p14:nvContentPartPr>
              <p14:xfrm>
                <a:off x="2680134" y="2731345"/>
                <a:ext cx="271080" cy="2160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4116FD8-C8E3-47AC-8515-2EA7292A213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662134" y="2713705"/>
                  <a:ext cx="3067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A3094B2-296E-4E37-A9F1-D6B04E819BB5}"/>
                    </a:ext>
                  </a:extLst>
                </p14:cNvPr>
                <p14:cNvContentPartPr/>
                <p14:nvPr/>
              </p14:nvContentPartPr>
              <p14:xfrm>
                <a:off x="3261534" y="2543065"/>
                <a:ext cx="105120" cy="4284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A3094B2-296E-4E37-A9F1-D6B04E819BB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243894" y="2525425"/>
                  <a:ext cx="14076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AB89E31-0F89-49F5-BF36-27FAB45DB780}"/>
                    </a:ext>
                  </a:extLst>
                </p14:cNvPr>
                <p14:cNvContentPartPr/>
                <p14:nvPr/>
              </p14:nvContentPartPr>
              <p14:xfrm>
                <a:off x="3188814" y="2773105"/>
                <a:ext cx="164880" cy="100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AB89E31-0F89-49F5-BF36-27FAB45DB78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171174" y="2755105"/>
                  <a:ext cx="200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76B10D8-C1C2-48FE-8129-9C200CFF8C54}"/>
                    </a:ext>
                  </a:extLst>
                </p14:cNvPr>
                <p14:cNvContentPartPr/>
                <p14:nvPr/>
              </p14:nvContentPartPr>
              <p14:xfrm>
                <a:off x="3458454" y="2758705"/>
                <a:ext cx="94320" cy="1458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76B10D8-C1C2-48FE-8129-9C200CFF8C5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440454" y="2741065"/>
                  <a:ext cx="1299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7EE3424-8B3C-4E48-906D-D68B5033AA82}"/>
                    </a:ext>
                  </a:extLst>
                </p14:cNvPr>
                <p14:cNvContentPartPr/>
                <p14:nvPr/>
              </p14:nvContentPartPr>
              <p14:xfrm>
                <a:off x="3672294" y="2630185"/>
                <a:ext cx="114480" cy="3175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7EE3424-8B3C-4E48-906D-D68B5033AA8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654654" y="2612185"/>
                  <a:ext cx="15012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BFBB3DF-1CA2-4039-ADFD-4A7D46F201A3}"/>
                    </a:ext>
                  </a:extLst>
                </p14:cNvPr>
                <p14:cNvContentPartPr/>
                <p14:nvPr/>
              </p14:nvContentPartPr>
              <p14:xfrm>
                <a:off x="3873534" y="2708305"/>
                <a:ext cx="67680" cy="2545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BFBB3DF-1CA2-4039-ADFD-4A7D46F201A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855534" y="2690665"/>
                  <a:ext cx="1033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1A65097-ADDA-4533-A1AF-EA6402DA2071}"/>
                    </a:ext>
                  </a:extLst>
                </p14:cNvPr>
                <p14:cNvContentPartPr/>
                <p14:nvPr/>
              </p14:nvContentPartPr>
              <p14:xfrm>
                <a:off x="4095654" y="2572585"/>
                <a:ext cx="142200" cy="3517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1A65097-ADDA-4533-A1AF-EA6402DA207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077654" y="2554945"/>
                  <a:ext cx="17784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FC64DE7-57C1-404B-910C-5FD13E990FB0}"/>
                    </a:ext>
                  </a:extLst>
                </p14:cNvPr>
                <p14:cNvContentPartPr/>
                <p14:nvPr/>
              </p14:nvContentPartPr>
              <p14:xfrm>
                <a:off x="4322814" y="2759425"/>
                <a:ext cx="144000" cy="1339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FC64DE7-57C1-404B-910C-5FD13E990FB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304814" y="2741425"/>
                  <a:ext cx="1796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74F8B73-DB53-4CA3-9512-78BF0232820F}"/>
                    </a:ext>
                  </a:extLst>
                </p14:cNvPr>
                <p14:cNvContentPartPr/>
                <p14:nvPr/>
              </p14:nvContentPartPr>
              <p14:xfrm>
                <a:off x="4568334" y="2728105"/>
                <a:ext cx="89280" cy="1666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74F8B73-DB53-4CA3-9512-78BF0232820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550694" y="2710105"/>
                  <a:ext cx="1249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27859FE-160A-4BEC-A8C2-87BD9981958F}"/>
                    </a:ext>
                  </a:extLst>
                </p14:cNvPr>
                <p14:cNvContentPartPr/>
                <p14:nvPr/>
              </p14:nvContentPartPr>
              <p14:xfrm>
                <a:off x="4718454" y="2603905"/>
                <a:ext cx="154440" cy="3034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27859FE-160A-4BEC-A8C2-87BD9981958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700814" y="2586265"/>
                  <a:ext cx="1900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E063FDC-A309-406B-B046-376E113BEBBD}"/>
                    </a:ext>
                  </a:extLst>
                </p14:cNvPr>
                <p14:cNvContentPartPr/>
                <p14:nvPr/>
              </p14:nvContentPartPr>
              <p14:xfrm>
                <a:off x="5082774" y="2625505"/>
                <a:ext cx="18000" cy="2620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E063FDC-A309-406B-B046-376E113BEBB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065134" y="2607865"/>
                  <a:ext cx="536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F212714-2723-41C3-9EBA-ABA0F2C077E4}"/>
                    </a:ext>
                  </a:extLst>
                </p14:cNvPr>
                <p14:cNvContentPartPr/>
                <p14:nvPr/>
              </p14:nvContentPartPr>
              <p14:xfrm>
                <a:off x="5039574" y="2682385"/>
                <a:ext cx="253800" cy="1382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F212714-2723-41C3-9EBA-ABA0F2C077E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021934" y="2664745"/>
                  <a:ext cx="2894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201D9A6-BFD0-430A-BF64-D88A690FE893}"/>
                    </a:ext>
                  </a:extLst>
                </p14:cNvPr>
                <p14:cNvContentPartPr/>
                <p14:nvPr/>
              </p14:nvContentPartPr>
              <p14:xfrm>
                <a:off x="5546814" y="2670505"/>
                <a:ext cx="166680" cy="3996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201D9A6-BFD0-430A-BF64-D88A690FE89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529174" y="2652505"/>
                  <a:ext cx="20232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6DB2C0C-6CA4-4DA0-A994-2AC2869C21D7}"/>
                    </a:ext>
                  </a:extLst>
                </p14:cNvPr>
                <p14:cNvContentPartPr/>
                <p14:nvPr/>
              </p14:nvContentPartPr>
              <p14:xfrm>
                <a:off x="5780814" y="2686705"/>
                <a:ext cx="254880" cy="1728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6DB2C0C-6CA4-4DA0-A994-2AC2869C21D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763174" y="2669065"/>
                  <a:ext cx="2905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ACDA496-57E5-4B25-BCC9-D8B7D7F415C5}"/>
                    </a:ext>
                  </a:extLst>
                </p14:cNvPr>
                <p14:cNvContentPartPr/>
                <p14:nvPr/>
              </p14:nvContentPartPr>
              <p14:xfrm>
                <a:off x="6142254" y="2684185"/>
                <a:ext cx="151560" cy="2016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ACDA496-57E5-4B25-BCC9-D8B7D7F415C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124614" y="2666545"/>
                  <a:ext cx="1872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469D551-E57F-49AF-8488-0DC6547A1824}"/>
                    </a:ext>
                  </a:extLst>
                </p14:cNvPr>
                <p14:cNvContentPartPr/>
                <p14:nvPr/>
              </p14:nvContentPartPr>
              <p14:xfrm>
                <a:off x="6382374" y="2692465"/>
                <a:ext cx="146520" cy="1836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469D551-E57F-49AF-8488-0DC6547A182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364374" y="2674465"/>
                  <a:ext cx="1821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52CCD22-DFA8-4D2E-974C-1DEEDD00FE67}"/>
                    </a:ext>
                  </a:extLst>
                </p14:cNvPr>
                <p14:cNvContentPartPr/>
                <p14:nvPr/>
              </p14:nvContentPartPr>
              <p14:xfrm>
                <a:off x="6598014" y="2537665"/>
                <a:ext cx="159480" cy="3027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52CCD22-DFA8-4D2E-974C-1DEEDD00FE6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580014" y="2520025"/>
                  <a:ext cx="1951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926F600-5632-4FC1-96A2-2772E7124FDA}"/>
                    </a:ext>
                  </a:extLst>
                </p14:cNvPr>
                <p14:cNvContentPartPr/>
                <p14:nvPr/>
              </p14:nvContentPartPr>
              <p14:xfrm>
                <a:off x="6947214" y="2609305"/>
                <a:ext cx="127080" cy="2088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926F600-5632-4FC1-96A2-2772E7124FD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929574" y="2591665"/>
                  <a:ext cx="1627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A60A29E-A97D-4BEC-8A00-625F2566C72E}"/>
                    </a:ext>
                  </a:extLst>
                </p14:cNvPr>
                <p14:cNvContentPartPr/>
                <p14:nvPr/>
              </p14:nvContentPartPr>
              <p14:xfrm>
                <a:off x="7188774" y="2498785"/>
                <a:ext cx="28440" cy="2764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A60A29E-A97D-4BEC-8A00-625F2566C72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170774" y="2481145"/>
                  <a:ext cx="640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91462A9-6029-408F-9CAB-9883B39CF33D}"/>
                    </a:ext>
                  </a:extLst>
                </p14:cNvPr>
                <p14:cNvContentPartPr/>
                <p14:nvPr/>
              </p14:nvContentPartPr>
              <p14:xfrm>
                <a:off x="7210734" y="2639545"/>
                <a:ext cx="254880" cy="1242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91462A9-6029-408F-9CAB-9883B39CF33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193094" y="2621545"/>
                  <a:ext cx="2905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0F89E2B-5A41-4F54-BF63-8C2EEB8734EF}"/>
                    </a:ext>
                  </a:extLst>
                </p14:cNvPr>
                <p14:cNvContentPartPr/>
                <p14:nvPr/>
              </p14:nvContentPartPr>
              <p14:xfrm>
                <a:off x="7554534" y="2439025"/>
                <a:ext cx="5040" cy="3009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0F89E2B-5A41-4F54-BF63-8C2EEB8734E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536894" y="2421025"/>
                  <a:ext cx="406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A2D8175-4E13-4D71-A848-E82BF98E823F}"/>
                    </a:ext>
                  </a:extLst>
                </p14:cNvPr>
                <p14:cNvContentPartPr/>
                <p14:nvPr/>
              </p14:nvContentPartPr>
              <p14:xfrm>
                <a:off x="7523214" y="2624065"/>
                <a:ext cx="190800" cy="1782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A2D8175-4E13-4D71-A848-E82BF98E823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505574" y="2606065"/>
                  <a:ext cx="2264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E2FBE24-2AF7-4ACD-8D99-B3AB2E827509}"/>
                    </a:ext>
                  </a:extLst>
                </p14:cNvPr>
                <p14:cNvContentPartPr/>
                <p14:nvPr/>
              </p14:nvContentPartPr>
              <p14:xfrm>
                <a:off x="7799334" y="2765185"/>
                <a:ext cx="16560" cy="133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E2FBE24-2AF7-4ACD-8D99-B3AB2E82750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781694" y="2747185"/>
                  <a:ext cx="52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6CD39E8-6BE8-455B-8DF3-97C130FDE72A}"/>
                    </a:ext>
                  </a:extLst>
                </p14:cNvPr>
                <p14:cNvContentPartPr/>
                <p14:nvPr/>
              </p14:nvContentPartPr>
              <p14:xfrm>
                <a:off x="2137254" y="3460705"/>
                <a:ext cx="185760" cy="212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6CD39E8-6BE8-455B-8DF3-97C130FDE72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119254" y="3442705"/>
                  <a:ext cx="2214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EFE84E3-1881-478D-B55D-57766FA644C0}"/>
                    </a:ext>
                  </a:extLst>
                </p14:cNvPr>
                <p14:cNvContentPartPr/>
                <p14:nvPr/>
              </p14:nvContentPartPr>
              <p14:xfrm>
                <a:off x="2494734" y="3275305"/>
                <a:ext cx="160200" cy="3247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EFE84E3-1881-478D-B55D-57766FA644C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476734" y="3257665"/>
                  <a:ext cx="1958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EA93820-88DE-469F-A465-41E18E52E96F}"/>
                    </a:ext>
                  </a:extLst>
                </p14:cNvPr>
                <p14:cNvContentPartPr/>
                <p14:nvPr/>
              </p14:nvContentPartPr>
              <p14:xfrm>
                <a:off x="2761494" y="3551065"/>
                <a:ext cx="9360" cy="262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EA93820-88DE-469F-A465-41E18E52E96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743854" y="3533425"/>
                  <a:ext cx="450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2AA838C-AFC3-401D-B6FE-451FCB1C0F1B}"/>
                    </a:ext>
                  </a:extLst>
                </p14:cNvPr>
                <p14:cNvContentPartPr/>
                <p14:nvPr/>
              </p14:nvContentPartPr>
              <p14:xfrm>
                <a:off x="2912334" y="3265585"/>
                <a:ext cx="25920" cy="2952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2AA838C-AFC3-401D-B6FE-451FCB1C0F1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894334" y="3247585"/>
                  <a:ext cx="615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B696ED9-ACC7-420E-B389-1D6695196501}"/>
                    </a:ext>
                  </a:extLst>
                </p14:cNvPr>
                <p14:cNvContentPartPr/>
                <p14:nvPr/>
              </p14:nvContentPartPr>
              <p14:xfrm>
                <a:off x="3008814" y="3270625"/>
                <a:ext cx="180360" cy="3038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B696ED9-ACC7-420E-B389-1D669519650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991174" y="3252985"/>
                  <a:ext cx="2160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A46C40E-E5BE-4C05-B562-131DD32FDC54}"/>
                    </a:ext>
                  </a:extLst>
                </p14:cNvPr>
                <p14:cNvContentPartPr/>
                <p14:nvPr/>
              </p14:nvContentPartPr>
              <p14:xfrm>
                <a:off x="3309414" y="3274585"/>
                <a:ext cx="159480" cy="2847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A46C40E-E5BE-4C05-B562-131DD32FDC5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291774" y="3256945"/>
                  <a:ext cx="1951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BEBE993-76B8-4713-8368-5FD584735FFF}"/>
                    </a:ext>
                  </a:extLst>
                </p14:cNvPr>
                <p14:cNvContentPartPr/>
                <p14:nvPr/>
              </p14:nvContentPartPr>
              <p14:xfrm>
                <a:off x="3701814" y="3353065"/>
                <a:ext cx="128880" cy="1738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BEBE993-76B8-4713-8368-5FD584735FF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683814" y="3335065"/>
                  <a:ext cx="1645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755C7C5-A026-478E-824B-54572F79B247}"/>
                    </a:ext>
                  </a:extLst>
                </p14:cNvPr>
                <p14:cNvContentPartPr/>
                <p14:nvPr/>
              </p14:nvContentPartPr>
              <p14:xfrm>
                <a:off x="3662574" y="3363865"/>
                <a:ext cx="146520" cy="1843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755C7C5-A026-478E-824B-54572F79B24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644574" y="3346225"/>
                  <a:ext cx="182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C50E1D9-0886-4802-B60E-53542330FA10}"/>
                    </a:ext>
                  </a:extLst>
                </p14:cNvPr>
                <p14:cNvContentPartPr/>
                <p14:nvPr/>
              </p14:nvContentPartPr>
              <p14:xfrm>
                <a:off x="4047414" y="3246505"/>
                <a:ext cx="23760" cy="2894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C50E1D9-0886-4802-B60E-53542330FA1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029774" y="3228505"/>
                  <a:ext cx="594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4348E30-3F58-4E72-A0CD-FCD0E646357C}"/>
                    </a:ext>
                  </a:extLst>
                </p14:cNvPr>
                <p14:cNvContentPartPr/>
                <p14:nvPr/>
              </p14:nvContentPartPr>
              <p14:xfrm>
                <a:off x="4167294" y="3223825"/>
                <a:ext cx="137520" cy="2926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4348E30-3F58-4E72-A0CD-FCD0E646357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149654" y="3206185"/>
                  <a:ext cx="1731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736EF9A-9E98-4738-95C6-FD28D1EF044B}"/>
                    </a:ext>
                  </a:extLst>
                </p14:cNvPr>
                <p14:cNvContentPartPr/>
                <p14:nvPr/>
              </p14:nvContentPartPr>
              <p14:xfrm>
                <a:off x="4427934" y="3210865"/>
                <a:ext cx="124200" cy="828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736EF9A-9E98-4738-95C6-FD28D1EF044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409934" y="3192865"/>
                  <a:ext cx="159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DA3859C-465E-4828-8CAA-9741C4E2AF03}"/>
                    </a:ext>
                  </a:extLst>
                </p14:cNvPr>
                <p14:cNvContentPartPr/>
                <p14:nvPr/>
              </p14:nvContentPartPr>
              <p14:xfrm>
                <a:off x="4625934" y="3151825"/>
                <a:ext cx="19440" cy="1537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DA3859C-465E-4828-8CAA-9741C4E2AF0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608294" y="3134185"/>
                  <a:ext cx="550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D474E0A-8A2E-4C80-94AD-48E040A4C705}"/>
                    </a:ext>
                  </a:extLst>
                </p14:cNvPr>
                <p14:cNvContentPartPr/>
                <p14:nvPr/>
              </p14:nvContentPartPr>
              <p14:xfrm>
                <a:off x="4744014" y="3140305"/>
                <a:ext cx="113400" cy="1778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D474E0A-8A2E-4C80-94AD-48E040A4C70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726374" y="3122665"/>
                  <a:ext cx="1490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8B6269A-AFA2-42E0-B988-A9D3C6238C1D}"/>
                    </a:ext>
                  </a:extLst>
                </p14:cNvPr>
                <p14:cNvContentPartPr/>
                <p14:nvPr/>
              </p14:nvContentPartPr>
              <p14:xfrm>
                <a:off x="4991334" y="3025825"/>
                <a:ext cx="203400" cy="6757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8B6269A-AFA2-42E0-B988-A9D3C6238C1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973694" y="3008185"/>
                  <a:ext cx="239040" cy="71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41C7618-5DAC-4AD0-9325-676AE241EB0F}"/>
                    </a:ext>
                  </a:extLst>
                </p14:cNvPr>
                <p14:cNvContentPartPr/>
                <p14:nvPr/>
              </p14:nvContentPartPr>
              <p14:xfrm>
                <a:off x="5318214" y="3063985"/>
                <a:ext cx="50040" cy="20484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41C7618-5DAC-4AD0-9325-676AE241EB0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300574" y="3045985"/>
                  <a:ext cx="856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CABAC70-675B-4029-89A4-359DC8680599}"/>
                    </a:ext>
                  </a:extLst>
                </p14:cNvPr>
                <p14:cNvContentPartPr/>
                <p14:nvPr/>
              </p14:nvContentPartPr>
              <p14:xfrm>
                <a:off x="5462574" y="2987665"/>
                <a:ext cx="169200" cy="1555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CABAC70-675B-4029-89A4-359DC868059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444574" y="2970025"/>
                  <a:ext cx="2048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D8E7279-C5D3-4224-A9EB-9887E9C4E2EB}"/>
                    </a:ext>
                  </a:extLst>
                </p14:cNvPr>
                <p14:cNvContentPartPr/>
                <p14:nvPr/>
              </p14:nvContentPartPr>
              <p14:xfrm>
                <a:off x="5174214" y="3307345"/>
                <a:ext cx="626040" cy="687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D8E7279-C5D3-4224-A9EB-9887E9C4E2E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156214" y="3289345"/>
                  <a:ext cx="6616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A724E90-E363-4D0F-94C3-B27543072EF1}"/>
                    </a:ext>
                  </a:extLst>
                </p14:cNvPr>
                <p14:cNvContentPartPr/>
                <p14:nvPr/>
              </p14:nvContentPartPr>
              <p14:xfrm>
                <a:off x="5322894" y="3439465"/>
                <a:ext cx="151920" cy="2390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A724E90-E363-4D0F-94C3-B27543072EF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304894" y="3421825"/>
                  <a:ext cx="1875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5C71B1F-ACBD-4595-9DBF-EB637559E8AC}"/>
                    </a:ext>
                  </a:extLst>
                </p14:cNvPr>
                <p14:cNvContentPartPr/>
                <p14:nvPr/>
              </p14:nvContentPartPr>
              <p14:xfrm>
                <a:off x="5532414" y="3417145"/>
                <a:ext cx="155520" cy="1314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5C71B1F-ACBD-4595-9DBF-EB637559E8A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514414" y="3399505"/>
                  <a:ext cx="191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178F0AC-6025-4189-B254-987159163C6F}"/>
                    </a:ext>
                  </a:extLst>
                </p14:cNvPr>
                <p14:cNvContentPartPr/>
                <p14:nvPr/>
              </p14:nvContentPartPr>
              <p14:xfrm>
                <a:off x="5840214" y="3035905"/>
                <a:ext cx="99360" cy="61560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178F0AC-6025-4189-B254-987159163C6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822214" y="3017905"/>
                  <a:ext cx="135000" cy="65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7E3B275-9CB2-4D49-BE22-82F459BA51EB}"/>
                    </a:ext>
                  </a:extLst>
                </p14:cNvPr>
                <p14:cNvContentPartPr/>
                <p14:nvPr/>
              </p14:nvContentPartPr>
              <p14:xfrm>
                <a:off x="6104454" y="3423985"/>
                <a:ext cx="102960" cy="205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7E3B275-9CB2-4D49-BE22-82F459BA51E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086454" y="3406345"/>
                  <a:ext cx="1386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F004BBEA-E000-4689-BFFA-EBBA93AECB1A}"/>
                    </a:ext>
                  </a:extLst>
                </p14:cNvPr>
                <p14:cNvContentPartPr/>
                <p14:nvPr/>
              </p14:nvContentPartPr>
              <p14:xfrm>
                <a:off x="6078894" y="3549985"/>
                <a:ext cx="130680" cy="172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F004BBEA-E000-4689-BFFA-EBBA93AECB1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061254" y="3531985"/>
                  <a:ext cx="166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0495DC3-78F3-4909-A4F9-9BC9B7E3452A}"/>
                    </a:ext>
                  </a:extLst>
                </p14:cNvPr>
                <p14:cNvContentPartPr/>
                <p14:nvPr/>
              </p14:nvContentPartPr>
              <p14:xfrm>
                <a:off x="6398574" y="3416065"/>
                <a:ext cx="158760" cy="2700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0495DC3-78F3-4909-A4F9-9BC9B7E3452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380934" y="3398425"/>
                  <a:ext cx="1944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9A1F5D9-5D52-4654-B9CC-6A768A6F2CDC}"/>
                    </a:ext>
                  </a:extLst>
                </p14:cNvPr>
                <p14:cNvContentPartPr/>
                <p14:nvPr/>
              </p14:nvContentPartPr>
              <p14:xfrm>
                <a:off x="6713934" y="3256585"/>
                <a:ext cx="118080" cy="3085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9A1F5D9-5D52-4654-B9CC-6A768A6F2CD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695934" y="3238585"/>
                  <a:ext cx="15372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08A6575-586F-4599-8CB7-A9F466727105}"/>
                    </a:ext>
                  </a:extLst>
                </p14:cNvPr>
                <p14:cNvContentPartPr/>
                <p14:nvPr/>
              </p14:nvContentPartPr>
              <p14:xfrm>
                <a:off x="6958374" y="3492385"/>
                <a:ext cx="3600" cy="374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08A6575-586F-4599-8CB7-A9F46672710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940734" y="3474745"/>
                  <a:ext cx="392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78A9460-CC14-4BA1-852B-B1DADA070544}"/>
                    </a:ext>
                  </a:extLst>
                </p14:cNvPr>
                <p14:cNvContentPartPr/>
                <p14:nvPr/>
              </p14:nvContentPartPr>
              <p14:xfrm>
                <a:off x="7077894" y="3254425"/>
                <a:ext cx="108720" cy="2271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78A9460-CC14-4BA1-852B-B1DADA07054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060254" y="3236425"/>
                  <a:ext cx="1443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95CA1BB-4904-4256-933E-E1148218C362}"/>
                    </a:ext>
                  </a:extLst>
                </p14:cNvPr>
                <p14:cNvContentPartPr/>
                <p14:nvPr/>
              </p14:nvContentPartPr>
              <p14:xfrm>
                <a:off x="7289214" y="3271345"/>
                <a:ext cx="104040" cy="22788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95CA1BB-4904-4256-933E-E1148218C36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271574" y="3253345"/>
                  <a:ext cx="1396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066BB95-AA97-4A15-9D29-97470D6CA63B}"/>
                    </a:ext>
                  </a:extLst>
                </p14:cNvPr>
                <p14:cNvContentPartPr/>
                <p14:nvPr/>
              </p14:nvContentPartPr>
              <p14:xfrm>
                <a:off x="7340694" y="3236065"/>
                <a:ext cx="87840" cy="147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066BB95-AA97-4A15-9D29-97470D6CA63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323054" y="3218425"/>
                  <a:ext cx="123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F456E87-180B-454D-B77C-A14399838A8E}"/>
                    </a:ext>
                  </a:extLst>
                </p14:cNvPr>
                <p14:cNvContentPartPr/>
                <p14:nvPr/>
              </p14:nvContentPartPr>
              <p14:xfrm>
                <a:off x="7514934" y="3360265"/>
                <a:ext cx="114480" cy="1170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F456E87-180B-454D-B77C-A14399838A8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496934" y="3342265"/>
                  <a:ext cx="150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BC2D35A-A732-4995-BDFF-BC827397ABB7}"/>
                    </a:ext>
                  </a:extLst>
                </p14:cNvPr>
                <p14:cNvContentPartPr/>
                <p14:nvPr/>
              </p14:nvContentPartPr>
              <p14:xfrm>
                <a:off x="7495494" y="3378985"/>
                <a:ext cx="95040" cy="10404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BC2D35A-A732-4995-BDFF-BC827397ABB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477494" y="3361345"/>
                  <a:ext cx="130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A4A989B-736F-44D6-B40A-DCE679EBE1ED}"/>
                    </a:ext>
                  </a:extLst>
                </p14:cNvPr>
                <p14:cNvContentPartPr/>
                <p14:nvPr/>
              </p14:nvContentPartPr>
              <p14:xfrm>
                <a:off x="7747134" y="3231025"/>
                <a:ext cx="50040" cy="2620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A4A989B-736F-44D6-B40A-DCE679EBE1E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729494" y="3213025"/>
                  <a:ext cx="856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E37CB02-815E-458B-AA06-297E6E77DE60}"/>
                    </a:ext>
                  </a:extLst>
                </p14:cNvPr>
                <p14:cNvContentPartPr/>
                <p14:nvPr/>
              </p14:nvContentPartPr>
              <p14:xfrm>
                <a:off x="7886454" y="3223825"/>
                <a:ext cx="150480" cy="26208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E37CB02-815E-458B-AA06-297E6E77DE6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868454" y="3205825"/>
                  <a:ext cx="1861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FBDE0A4-AFB0-4BE9-9466-E2BAB2567B5B}"/>
                    </a:ext>
                  </a:extLst>
                </p14:cNvPr>
                <p14:cNvContentPartPr/>
                <p14:nvPr/>
              </p14:nvContentPartPr>
              <p14:xfrm>
                <a:off x="8068254" y="3186025"/>
                <a:ext cx="56520" cy="504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FBDE0A4-AFB0-4BE9-9466-E2BAB2567B5B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050254" y="3168025"/>
                  <a:ext cx="92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0E89AE5B-8ACD-4DF8-8FBD-6EE4FF01F3B6}"/>
                    </a:ext>
                  </a:extLst>
                </p14:cNvPr>
                <p14:cNvContentPartPr/>
                <p14:nvPr/>
              </p14:nvContentPartPr>
              <p14:xfrm>
                <a:off x="8151054" y="3099985"/>
                <a:ext cx="155520" cy="17964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0E89AE5B-8ACD-4DF8-8FBD-6EE4FF01F3B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133054" y="3081985"/>
                  <a:ext cx="1911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EC8F664-9755-4F28-81FA-34DBF2F7EF68}"/>
                    </a:ext>
                  </a:extLst>
                </p14:cNvPr>
                <p14:cNvContentPartPr/>
                <p14:nvPr/>
              </p14:nvContentPartPr>
              <p14:xfrm>
                <a:off x="8334294" y="3117625"/>
                <a:ext cx="64440" cy="853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EC8F664-9755-4F28-81FA-34DBF2F7EF6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316654" y="3099625"/>
                  <a:ext cx="10008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65B2074C-9A2F-4545-9E6E-AC5B2C874FF3}"/>
              </a:ext>
            </a:extLst>
          </p:cNvPr>
          <p:cNvGrpSpPr/>
          <p:nvPr/>
        </p:nvGrpSpPr>
        <p:grpSpPr>
          <a:xfrm>
            <a:off x="1208814" y="4057585"/>
            <a:ext cx="705960" cy="488160"/>
            <a:chOff x="1208814" y="4057585"/>
            <a:chExt cx="705960" cy="48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68CE0D8-6D3A-4676-AA08-81096ECFA3D0}"/>
                    </a:ext>
                  </a:extLst>
                </p14:cNvPr>
                <p14:cNvContentPartPr/>
                <p14:nvPr/>
              </p14:nvContentPartPr>
              <p14:xfrm>
                <a:off x="1208814" y="4057585"/>
                <a:ext cx="241560" cy="3628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68CE0D8-6D3A-4676-AA08-81096ECFA3D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91174" y="4039945"/>
                  <a:ext cx="27720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AB83D82-6CB5-43BE-9950-F530AA5BC7BF}"/>
                    </a:ext>
                  </a:extLst>
                </p14:cNvPr>
                <p14:cNvContentPartPr/>
                <p14:nvPr/>
              </p14:nvContentPartPr>
              <p14:xfrm>
                <a:off x="1272174" y="4276825"/>
                <a:ext cx="188280" cy="226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AB83D82-6CB5-43BE-9950-F530AA5BC7B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254174" y="4258825"/>
                  <a:ext cx="2239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95AB153-1748-4845-8F5B-6A0F63E82F37}"/>
                    </a:ext>
                  </a:extLst>
                </p14:cNvPr>
                <p14:cNvContentPartPr/>
                <p14:nvPr/>
              </p14:nvContentPartPr>
              <p14:xfrm>
                <a:off x="1596534" y="4380865"/>
                <a:ext cx="14040" cy="16488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95AB153-1748-4845-8F5B-6A0F63E82F37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578534" y="4363225"/>
                  <a:ext cx="496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96DF7DF-C977-454F-BFEB-59860E40D320}"/>
                    </a:ext>
                  </a:extLst>
                </p14:cNvPr>
                <p14:cNvContentPartPr/>
                <p14:nvPr/>
              </p14:nvContentPartPr>
              <p14:xfrm>
                <a:off x="1774014" y="4149385"/>
                <a:ext cx="140760" cy="1548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96DF7DF-C977-454F-BFEB-59860E40D320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756014" y="4131745"/>
                  <a:ext cx="17640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A0A29FDD-B266-4790-8DE5-B274F7FF3A86}"/>
              </a:ext>
            </a:extLst>
          </p:cNvPr>
          <p:cNvGrpSpPr/>
          <p:nvPr/>
        </p:nvGrpSpPr>
        <p:grpSpPr>
          <a:xfrm>
            <a:off x="2143734" y="4022305"/>
            <a:ext cx="1704960" cy="321840"/>
            <a:chOff x="2143734" y="4022305"/>
            <a:chExt cx="1704960" cy="32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7BA33FB-D807-42BB-8BD8-2E01CD0255DB}"/>
                    </a:ext>
                  </a:extLst>
                </p14:cNvPr>
                <p14:cNvContentPartPr/>
                <p14:nvPr/>
              </p14:nvContentPartPr>
              <p14:xfrm>
                <a:off x="2143734" y="4185385"/>
                <a:ext cx="179280" cy="133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7BA33FB-D807-42BB-8BD8-2E01CD0255D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126094" y="4167385"/>
                  <a:ext cx="2149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8A536B7-697B-4A51-82A3-977BE7AC7EAF}"/>
                    </a:ext>
                  </a:extLst>
                </p14:cNvPr>
                <p14:cNvContentPartPr/>
                <p14:nvPr/>
              </p14:nvContentPartPr>
              <p14:xfrm>
                <a:off x="2447934" y="4025905"/>
                <a:ext cx="199440" cy="31824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8A536B7-697B-4A51-82A3-977BE7AC7EAF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429934" y="4007905"/>
                  <a:ext cx="23508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9121751-5896-4A76-B0B8-C8D9F227A7D3}"/>
                    </a:ext>
                  </a:extLst>
                </p14:cNvPr>
                <p14:cNvContentPartPr/>
                <p14:nvPr/>
              </p14:nvContentPartPr>
              <p14:xfrm>
                <a:off x="2818374" y="4259185"/>
                <a:ext cx="14760" cy="612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9121751-5896-4A76-B0B8-C8D9F227A7D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800374" y="4241185"/>
                  <a:ext cx="50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9D83DD8-DC35-4490-A447-D67EB915A772}"/>
                    </a:ext>
                  </a:extLst>
                </p14:cNvPr>
                <p14:cNvContentPartPr/>
                <p14:nvPr/>
              </p14:nvContentPartPr>
              <p14:xfrm>
                <a:off x="2984694" y="4022305"/>
                <a:ext cx="22320" cy="25236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9D83DD8-DC35-4490-A447-D67EB915A772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966694" y="4004305"/>
                  <a:ext cx="579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A8F1BE2-943A-4F8D-9504-24748275C01F}"/>
                    </a:ext>
                  </a:extLst>
                </p14:cNvPr>
                <p14:cNvContentPartPr/>
                <p14:nvPr/>
              </p14:nvContentPartPr>
              <p14:xfrm>
                <a:off x="3149574" y="4037425"/>
                <a:ext cx="148680" cy="2473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A8F1BE2-943A-4F8D-9504-24748275C01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131934" y="4019785"/>
                  <a:ext cx="1843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8C744B4-B95A-47CC-816F-75BFAD8544D4}"/>
                    </a:ext>
                  </a:extLst>
                </p14:cNvPr>
                <p14:cNvContentPartPr/>
                <p14:nvPr/>
              </p14:nvContentPartPr>
              <p14:xfrm>
                <a:off x="3438654" y="4043185"/>
                <a:ext cx="145080" cy="25776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8C744B4-B95A-47CC-816F-75BFAD8544D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420654" y="4025185"/>
                  <a:ext cx="1807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ACB917CE-3495-4AFF-ACFB-00955A30D5D4}"/>
                    </a:ext>
                  </a:extLst>
                </p14:cNvPr>
                <p14:cNvContentPartPr/>
                <p14:nvPr/>
              </p14:nvContentPartPr>
              <p14:xfrm>
                <a:off x="3748614" y="4117345"/>
                <a:ext cx="100080" cy="15768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ACB917CE-3495-4AFF-ACFB-00955A30D5D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730974" y="4099705"/>
                  <a:ext cx="1357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7F39833-845B-438F-AD81-E94C731BCBD6}"/>
                    </a:ext>
                  </a:extLst>
                </p14:cNvPr>
                <p14:cNvContentPartPr/>
                <p14:nvPr/>
              </p14:nvContentPartPr>
              <p14:xfrm>
                <a:off x="3696414" y="4129945"/>
                <a:ext cx="133560" cy="1659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7F39833-845B-438F-AD81-E94C731BCBD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678774" y="4111945"/>
                  <a:ext cx="16920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17289FBD-DA42-416B-AAF1-DBEDF0966EEA}"/>
              </a:ext>
            </a:extLst>
          </p:cNvPr>
          <p:cNvGrpSpPr/>
          <p:nvPr/>
        </p:nvGrpSpPr>
        <p:grpSpPr>
          <a:xfrm>
            <a:off x="4060374" y="3821425"/>
            <a:ext cx="2107080" cy="659880"/>
            <a:chOff x="4060374" y="3821425"/>
            <a:chExt cx="2107080" cy="65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BAF3BBEF-608D-41B7-8520-6BC4C00F18A8}"/>
                    </a:ext>
                  </a:extLst>
                </p14:cNvPr>
                <p14:cNvContentPartPr/>
                <p14:nvPr/>
              </p14:nvContentPartPr>
              <p14:xfrm>
                <a:off x="4060374" y="3986305"/>
                <a:ext cx="30240" cy="28332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BAF3BBEF-608D-41B7-8520-6BC4C00F18A8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042734" y="3968665"/>
                  <a:ext cx="658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8A4AD753-3DF2-46FC-9624-13980322E790}"/>
                    </a:ext>
                  </a:extLst>
                </p14:cNvPr>
                <p14:cNvContentPartPr/>
                <p14:nvPr/>
              </p14:nvContentPartPr>
              <p14:xfrm>
                <a:off x="4174494" y="3975145"/>
                <a:ext cx="208080" cy="32688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8A4AD753-3DF2-46FC-9624-13980322E79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156494" y="3957505"/>
                  <a:ext cx="24372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6125DD7-3D95-464B-B60D-C8778614616B}"/>
                    </a:ext>
                  </a:extLst>
                </p14:cNvPr>
                <p14:cNvContentPartPr/>
                <p14:nvPr/>
              </p14:nvContentPartPr>
              <p14:xfrm>
                <a:off x="4516494" y="3984505"/>
                <a:ext cx="92880" cy="828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6125DD7-3D95-464B-B60D-C8778614616B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498854" y="3966505"/>
                  <a:ext cx="1285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7A922F8-7798-43D5-9415-6A1B3A69A89D}"/>
                    </a:ext>
                  </a:extLst>
                </p14:cNvPr>
                <p14:cNvContentPartPr/>
                <p14:nvPr/>
              </p14:nvContentPartPr>
              <p14:xfrm>
                <a:off x="4656174" y="3884425"/>
                <a:ext cx="16560" cy="13752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7A922F8-7798-43D5-9415-6A1B3A69A89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638174" y="3866785"/>
                  <a:ext cx="522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EBCBE66-6501-4C6E-B06F-1BB4E49706F9}"/>
                    </a:ext>
                  </a:extLst>
                </p14:cNvPr>
                <p14:cNvContentPartPr/>
                <p14:nvPr/>
              </p14:nvContentPartPr>
              <p14:xfrm>
                <a:off x="4774614" y="3891265"/>
                <a:ext cx="93240" cy="19116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EBCBE66-6501-4C6E-B06F-1BB4E49706F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756974" y="3873265"/>
                  <a:ext cx="1288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B3A63A8F-D2C2-4E35-A852-F36896A4F131}"/>
                    </a:ext>
                  </a:extLst>
                </p14:cNvPr>
                <p14:cNvContentPartPr/>
                <p14:nvPr/>
              </p14:nvContentPartPr>
              <p14:xfrm>
                <a:off x="4992054" y="3857065"/>
                <a:ext cx="130680" cy="52632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B3A63A8F-D2C2-4E35-A852-F36896A4F13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974414" y="3839425"/>
                  <a:ext cx="16632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DC342E0-FB92-4752-9179-AFC75988E135}"/>
                    </a:ext>
                  </a:extLst>
                </p14:cNvPr>
                <p14:cNvContentPartPr/>
                <p14:nvPr/>
              </p14:nvContentPartPr>
              <p14:xfrm>
                <a:off x="5287614" y="3843385"/>
                <a:ext cx="18000" cy="20916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DC342E0-FB92-4752-9179-AFC75988E13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269974" y="3825745"/>
                  <a:ext cx="536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875FC6B-DCC9-4028-A4B0-180AC4F9DA76}"/>
                    </a:ext>
                  </a:extLst>
                </p14:cNvPr>
                <p14:cNvContentPartPr/>
                <p14:nvPr/>
              </p14:nvContentPartPr>
              <p14:xfrm>
                <a:off x="5446014" y="3821425"/>
                <a:ext cx="86760" cy="11736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875FC6B-DCC9-4028-A4B0-180AC4F9DA7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428014" y="3803785"/>
                  <a:ext cx="1224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044F645A-9D59-4A30-901E-88CF270995AC}"/>
                    </a:ext>
                  </a:extLst>
                </p14:cNvPr>
                <p14:cNvContentPartPr/>
                <p14:nvPr/>
              </p14:nvContentPartPr>
              <p14:xfrm>
                <a:off x="5206614" y="4117345"/>
                <a:ext cx="425880" cy="2916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044F645A-9D59-4A30-901E-88CF270995AC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188974" y="4099705"/>
                  <a:ext cx="4615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41E7CF74-CFDE-48AE-B0D4-B41FA00C8A6A}"/>
                    </a:ext>
                  </a:extLst>
                </p14:cNvPr>
                <p14:cNvContentPartPr/>
                <p14:nvPr/>
              </p14:nvContentPartPr>
              <p14:xfrm>
                <a:off x="5308494" y="4277905"/>
                <a:ext cx="31680" cy="20340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41E7CF74-CFDE-48AE-B0D4-B41FA00C8A6A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290854" y="4260265"/>
                  <a:ext cx="673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DBF3CB6-EBFE-4B25-92D7-CAFAC6875004}"/>
                    </a:ext>
                  </a:extLst>
                </p14:cNvPr>
                <p14:cNvContentPartPr/>
                <p14:nvPr/>
              </p14:nvContentPartPr>
              <p14:xfrm>
                <a:off x="5433054" y="4230385"/>
                <a:ext cx="141840" cy="1040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DBF3CB6-EBFE-4B25-92D7-CAFAC6875004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415414" y="4212385"/>
                  <a:ext cx="177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C8CAEE1-4C5F-4469-927D-07CFBB0DADD2}"/>
                    </a:ext>
                  </a:extLst>
                </p14:cNvPr>
                <p14:cNvContentPartPr/>
                <p14:nvPr/>
              </p14:nvContentPartPr>
              <p14:xfrm>
                <a:off x="5735094" y="3865705"/>
                <a:ext cx="130680" cy="56844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C8CAEE1-4C5F-4469-927D-07CFBB0DADD2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717454" y="3847705"/>
                  <a:ext cx="166320" cy="60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C2151AAE-8360-4F01-8D1B-341DA6C96979}"/>
                    </a:ext>
                  </a:extLst>
                </p14:cNvPr>
                <p14:cNvContentPartPr/>
                <p14:nvPr/>
              </p14:nvContentPartPr>
              <p14:xfrm>
                <a:off x="6013734" y="4074505"/>
                <a:ext cx="111960" cy="108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C2151AAE-8360-4F01-8D1B-341DA6C96979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996094" y="4056505"/>
                  <a:ext cx="1476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A18947A-C352-46D4-B8CC-897BF55AE46F}"/>
                    </a:ext>
                  </a:extLst>
                </p14:cNvPr>
                <p14:cNvContentPartPr/>
                <p14:nvPr/>
              </p14:nvContentPartPr>
              <p14:xfrm>
                <a:off x="5982414" y="4150825"/>
                <a:ext cx="185040" cy="828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A18947A-C352-46D4-B8CC-897BF55AE46F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964774" y="4132825"/>
                  <a:ext cx="22068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67A1E6D8-FEDB-4AC8-BC9B-8B92A917B5D4}"/>
              </a:ext>
            </a:extLst>
          </p:cNvPr>
          <p:cNvGrpSpPr/>
          <p:nvPr/>
        </p:nvGrpSpPr>
        <p:grpSpPr>
          <a:xfrm>
            <a:off x="6456174" y="3697225"/>
            <a:ext cx="2790360" cy="487800"/>
            <a:chOff x="6456174" y="3697225"/>
            <a:chExt cx="2790360" cy="48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470D834-5545-4019-90A5-F8F2A9FD1EFC}"/>
                    </a:ext>
                  </a:extLst>
                </p14:cNvPr>
                <p14:cNvContentPartPr/>
                <p14:nvPr/>
              </p14:nvContentPartPr>
              <p14:xfrm>
                <a:off x="6456174" y="4111585"/>
                <a:ext cx="166680" cy="1404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470D834-5545-4019-90A5-F8F2A9FD1EFC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438174" y="4093945"/>
                  <a:ext cx="2023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B083246-B377-4AC0-B1EC-DB740E78A207}"/>
                    </a:ext>
                  </a:extLst>
                </p14:cNvPr>
                <p14:cNvContentPartPr/>
                <p14:nvPr/>
              </p14:nvContentPartPr>
              <p14:xfrm>
                <a:off x="6761814" y="3908185"/>
                <a:ext cx="235080" cy="27684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B083246-B377-4AC0-B1EC-DB740E78A207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743814" y="3890545"/>
                  <a:ext cx="2707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D334741-5918-4E68-A083-3104E418BDE6}"/>
                    </a:ext>
                  </a:extLst>
                </p14:cNvPr>
                <p14:cNvContentPartPr/>
                <p14:nvPr/>
              </p14:nvContentPartPr>
              <p14:xfrm>
                <a:off x="7111014" y="4113025"/>
                <a:ext cx="16560" cy="2052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D334741-5918-4E68-A083-3104E418BDE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093374" y="4095025"/>
                  <a:ext cx="52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BE57DFBE-1D20-4412-A030-CB0FA6F4A049}"/>
                    </a:ext>
                  </a:extLst>
                </p14:cNvPr>
                <p14:cNvContentPartPr/>
                <p14:nvPr/>
              </p14:nvContentPartPr>
              <p14:xfrm>
                <a:off x="7235574" y="3885865"/>
                <a:ext cx="33480" cy="25596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BE57DFBE-1D20-4412-A030-CB0FA6F4A049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217934" y="3868225"/>
                  <a:ext cx="691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4E9FA524-835A-4116-87C1-D3D38342F0F4}"/>
                    </a:ext>
                  </a:extLst>
                </p14:cNvPr>
                <p14:cNvContentPartPr/>
                <p14:nvPr/>
              </p14:nvContentPartPr>
              <p14:xfrm>
                <a:off x="7340694" y="3897025"/>
                <a:ext cx="139680" cy="25884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4E9FA524-835A-4116-87C1-D3D38342F0F4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323054" y="3879025"/>
                  <a:ext cx="1753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1792C9D0-F57D-4BEB-A88A-3738F5FEE30F}"/>
                    </a:ext>
                  </a:extLst>
                </p14:cNvPr>
                <p14:cNvContentPartPr/>
                <p14:nvPr/>
              </p14:nvContentPartPr>
              <p14:xfrm>
                <a:off x="7562814" y="3914665"/>
                <a:ext cx="144360" cy="25560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1792C9D0-F57D-4BEB-A88A-3738F5FEE30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544814" y="3897025"/>
                  <a:ext cx="1800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C287BCE1-7D99-4A46-8100-D1D2C9978392}"/>
                    </a:ext>
                  </a:extLst>
                </p14:cNvPr>
                <p14:cNvContentPartPr/>
                <p14:nvPr/>
              </p14:nvContentPartPr>
              <p14:xfrm>
                <a:off x="7856934" y="4013665"/>
                <a:ext cx="129600" cy="12420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C287BCE1-7D99-4A46-8100-D1D2C9978392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838934" y="3996025"/>
                  <a:ext cx="1652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CE607D8B-93E8-4753-AFE7-28CAE7D5E236}"/>
                    </a:ext>
                  </a:extLst>
                </p14:cNvPr>
                <p14:cNvContentPartPr/>
                <p14:nvPr/>
              </p14:nvContentPartPr>
              <p14:xfrm>
                <a:off x="7878174" y="3996025"/>
                <a:ext cx="145800" cy="11376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CE607D8B-93E8-4753-AFE7-28CAE7D5E236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860534" y="3978385"/>
                  <a:ext cx="181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51412A18-F91E-4749-B928-FF0DD2B2AED8}"/>
                    </a:ext>
                  </a:extLst>
                </p14:cNvPr>
                <p14:cNvContentPartPr/>
                <p14:nvPr/>
              </p14:nvContentPartPr>
              <p14:xfrm>
                <a:off x="8128014" y="3853825"/>
                <a:ext cx="43560" cy="30564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51412A18-F91E-4749-B928-FF0DD2B2AED8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110374" y="3836185"/>
                  <a:ext cx="792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907E2D36-0C37-4ACD-8476-91EF48B5713B}"/>
                    </a:ext>
                  </a:extLst>
                </p14:cNvPr>
                <p14:cNvContentPartPr/>
                <p14:nvPr/>
              </p14:nvContentPartPr>
              <p14:xfrm>
                <a:off x="8256174" y="3832585"/>
                <a:ext cx="219960" cy="30528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907E2D36-0C37-4ACD-8476-91EF48B5713B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238174" y="3814945"/>
                  <a:ext cx="2556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B817587C-E547-4A6B-ACF6-33115F574BAA}"/>
                    </a:ext>
                  </a:extLst>
                </p14:cNvPr>
                <p14:cNvContentPartPr/>
                <p14:nvPr/>
              </p14:nvContentPartPr>
              <p14:xfrm>
                <a:off x="8498094" y="3812065"/>
                <a:ext cx="141840" cy="684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B817587C-E547-4A6B-ACF6-33115F574BAA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480094" y="3794425"/>
                  <a:ext cx="177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F4188911-8C7E-43EE-B3B3-357AAC70E06D}"/>
                    </a:ext>
                  </a:extLst>
                </p14:cNvPr>
                <p14:cNvContentPartPr/>
                <p14:nvPr/>
              </p14:nvContentPartPr>
              <p14:xfrm>
                <a:off x="8706894" y="3697225"/>
                <a:ext cx="38160" cy="15480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F4188911-8C7E-43EE-B3B3-357AAC70E06D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688894" y="3679585"/>
                  <a:ext cx="73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8116548F-D0D3-4E43-8CF7-BEBBC81F8B9D}"/>
                    </a:ext>
                  </a:extLst>
                </p14:cNvPr>
                <p14:cNvContentPartPr/>
                <p14:nvPr/>
              </p14:nvContentPartPr>
              <p14:xfrm>
                <a:off x="8810574" y="3707305"/>
                <a:ext cx="111960" cy="13968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8116548F-D0D3-4E43-8CF7-BEBBC81F8B9D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792934" y="3689305"/>
                  <a:ext cx="1476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5E1C3E16-76A1-4E9D-8045-3A28414775CD}"/>
                    </a:ext>
                  </a:extLst>
                </p14:cNvPr>
                <p14:cNvContentPartPr/>
                <p14:nvPr/>
              </p14:nvContentPartPr>
              <p14:xfrm>
                <a:off x="9033054" y="3758065"/>
                <a:ext cx="118800" cy="25560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5E1C3E16-76A1-4E9D-8045-3A28414775C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015054" y="3740065"/>
                  <a:ext cx="1544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5DEEDA62-B075-4103-B1B8-D3BD67713371}"/>
                    </a:ext>
                  </a:extLst>
                </p14:cNvPr>
                <p14:cNvContentPartPr/>
                <p14:nvPr/>
              </p14:nvContentPartPr>
              <p14:xfrm>
                <a:off x="9025134" y="3700105"/>
                <a:ext cx="221400" cy="900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5DEEDA62-B075-4103-B1B8-D3BD67713371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007494" y="3682105"/>
                  <a:ext cx="25704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6F4F0105-F3C2-49D9-9945-35A472E633A9}"/>
              </a:ext>
            </a:extLst>
          </p:cNvPr>
          <p:cNvGrpSpPr/>
          <p:nvPr/>
        </p:nvGrpSpPr>
        <p:grpSpPr>
          <a:xfrm>
            <a:off x="1484934" y="4870825"/>
            <a:ext cx="900000" cy="500760"/>
            <a:chOff x="1484934" y="4870825"/>
            <a:chExt cx="900000" cy="50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851AF607-2BC1-4437-96EE-17A791C8E678}"/>
                    </a:ext>
                  </a:extLst>
                </p14:cNvPr>
                <p14:cNvContentPartPr/>
                <p14:nvPr/>
              </p14:nvContentPartPr>
              <p14:xfrm>
                <a:off x="1484934" y="4981705"/>
                <a:ext cx="278640" cy="38988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851AF607-2BC1-4437-96EE-17A791C8E678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467294" y="4963705"/>
                  <a:ext cx="31428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2003C50A-BB70-4862-821A-598CC12BDAE6}"/>
                    </a:ext>
                  </a:extLst>
                </p14:cNvPr>
                <p14:cNvContentPartPr/>
                <p14:nvPr/>
              </p14:nvContentPartPr>
              <p14:xfrm>
                <a:off x="1833054" y="5007265"/>
                <a:ext cx="57600" cy="25344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2003C50A-BB70-4862-821A-598CC12BDAE6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815414" y="4989625"/>
                  <a:ext cx="932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A6D5230C-8878-4D1C-A856-9C9AAEFA2E08}"/>
                    </a:ext>
                  </a:extLst>
                </p14:cNvPr>
                <p14:cNvContentPartPr/>
                <p14:nvPr/>
              </p14:nvContentPartPr>
              <p14:xfrm>
                <a:off x="1835934" y="4870825"/>
                <a:ext cx="267120" cy="13212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A6D5230C-8878-4D1C-A856-9C9AAEFA2E08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817934" y="4853185"/>
                  <a:ext cx="3027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D8751D61-4909-4F67-8BFD-EBC09D9A3FB1}"/>
                    </a:ext>
                  </a:extLst>
                </p14:cNvPr>
                <p14:cNvContentPartPr/>
                <p14:nvPr/>
              </p14:nvContentPartPr>
              <p14:xfrm>
                <a:off x="1869054" y="5026345"/>
                <a:ext cx="237960" cy="19548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D8751D61-4909-4F67-8BFD-EBC09D9A3FB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851414" y="5008345"/>
                  <a:ext cx="2736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4B02EEE8-A620-453B-82FE-DD1D7D0C8DD0}"/>
                    </a:ext>
                  </a:extLst>
                </p14:cNvPr>
                <p14:cNvContentPartPr/>
                <p14:nvPr/>
              </p14:nvContentPartPr>
              <p14:xfrm>
                <a:off x="2233734" y="4878745"/>
                <a:ext cx="151200" cy="18900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4B02EEE8-A620-453B-82FE-DD1D7D0C8DD0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216094" y="4861105"/>
                  <a:ext cx="186840" cy="22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B3EED91F-BF01-4C21-B17D-79EF544CF780}"/>
                  </a:ext>
                </a:extLst>
              </p14:cNvPr>
              <p14:cNvContentPartPr/>
              <p14:nvPr/>
            </p14:nvContentPartPr>
            <p14:xfrm>
              <a:off x="2785614" y="5047225"/>
              <a:ext cx="164160" cy="27000"/>
            </p14:xfrm>
          </p:contentPart>
        </mc:Choice>
        <mc:Fallback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B3EED91F-BF01-4C21-B17D-79EF544CF780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2767974" y="5029225"/>
                <a:ext cx="199800" cy="6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8" name="Group 307">
            <a:extLst>
              <a:ext uri="{FF2B5EF4-FFF2-40B4-BE49-F238E27FC236}">
                <a16:creationId xmlns:a16="http://schemas.microsoft.com/office/drawing/2014/main" id="{589A7DC0-4A37-4490-9B81-9ABDD3B324C9}"/>
              </a:ext>
            </a:extLst>
          </p:cNvPr>
          <p:cNvGrpSpPr/>
          <p:nvPr/>
        </p:nvGrpSpPr>
        <p:grpSpPr>
          <a:xfrm>
            <a:off x="3171534" y="4817545"/>
            <a:ext cx="1198440" cy="396720"/>
            <a:chOff x="3171534" y="4817545"/>
            <a:chExt cx="1198440" cy="39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BEB29290-1568-49F3-8638-FA16EDDC1F11}"/>
                    </a:ext>
                  </a:extLst>
                </p14:cNvPr>
                <p14:cNvContentPartPr/>
                <p14:nvPr/>
              </p14:nvContentPartPr>
              <p14:xfrm>
                <a:off x="3171534" y="4836985"/>
                <a:ext cx="315720" cy="37728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BEB29290-1568-49F3-8638-FA16EDDC1F11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3153894" y="4819345"/>
                  <a:ext cx="35136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F40D5D0A-C851-47F0-AB41-511920FA3E59}"/>
                    </a:ext>
                  </a:extLst>
                </p14:cNvPr>
                <p14:cNvContentPartPr/>
                <p14:nvPr/>
              </p14:nvContentPartPr>
              <p14:xfrm>
                <a:off x="3629814" y="5132545"/>
                <a:ext cx="32400" cy="1872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F40D5D0A-C851-47F0-AB41-511920FA3E59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612174" y="5114905"/>
                  <a:ext cx="680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16C5626D-C7B1-49E7-98E2-DC3104A5374B}"/>
                    </a:ext>
                  </a:extLst>
                </p14:cNvPr>
                <p14:cNvContentPartPr/>
                <p14:nvPr/>
              </p14:nvContentPartPr>
              <p14:xfrm>
                <a:off x="3825654" y="4833745"/>
                <a:ext cx="44640" cy="27648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16C5626D-C7B1-49E7-98E2-DC3104A5374B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807654" y="4816105"/>
                  <a:ext cx="802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6692ACBA-8977-43FC-A8F1-8A39843D392D}"/>
                    </a:ext>
                  </a:extLst>
                </p14:cNvPr>
                <p14:cNvContentPartPr/>
                <p14:nvPr/>
              </p14:nvContentPartPr>
              <p14:xfrm>
                <a:off x="3998454" y="4848865"/>
                <a:ext cx="51840" cy="27972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6692ACBA-8977-43FC-A8F1-8A39843D392D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980814" y="4830865"/>
                  <a:ext cx="874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4E360F29-E3F7-4ACA-9B8D-0555E9E73EDF}"/>
                    </a:ext>
                  </a:extLst>
                </p14:cNvPr>
                <p14:cNvContentPartPr/>
                <p14:nvPr/>
              </p14:nvContentPartPr>
              <p14:xfrm>
                <a:off x="4137414" y="4817545"/>
                <a:ext cx="232560" cy="30240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4E360F29-E3F7-4ACA-9B8D-0555E9E73EDF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4119774" y="4799905"/>
                  <a:ext cx="268200" cy="33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E8D0EEC1-2639-4668-8AD3-1040C489CBD0}"/>
              </a:ext>
            </a:extLst>
          </p:cNvPr>
          <p:cNvGrpSpPr/>
          <p:nvPr/>
        </p:nvGrpSpPr>
        <p:grpSpPr>
          <a:xfrm>
            <a:off x="4624134" y="4934185"/>
            <a:ext cx="194760" cy="158760"/>
            <a:chOff x="4624134" y="4934185"/>
            <a:chExt cx="194760" cy="15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3DC746FD-4ADC-443B-B9C8-D43102054010}"/>
                    </a:ext>
                  </a:extLst>
                </p14:cNvPr>
                <p14:cNvContentPartPr/>
                <p14:nvPr/>
              </p14:nvContentPartPr>
              <p14:xfrm>
                <a:off x="4624134" y="4951105"/>
                <a:ext cx="194760" cy="12816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3DC746FD-4ADC-443B-B9C8-D43102054010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4606494" y="4933465"/>
                  <a:ext cx="2304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FC188E5B-2241-4003-95B8-5EF99BF01E5F}"/>
                    </a:ext>
                  </a:extLst>
                </p14:cNvPr>
                <p14:cNvContentPartPr/>
                <p14:nvPr/>
              </p14:nvContentPartPr>
              <p14:xfrm>
                <a:off x="4671654" y="4934185"/>
                <a:ext cx="123840" cy="15876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FC188E5B-2241-4003-95B8-5EF99BF01E5F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4654014" y="4916545"/>
                  <a:ext cx="15948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79B6DE24-CD4A-47C3-9902-EA1235080A77}"/>
              </a:ext>
            </a:extLst>
          </p:cNvPr>
          <p:cNvGrpSpPr/>
          <p:nvPr/>
        </p:nvGrpSpPr>
        <p:grpSpPr>
          <a:xfrm>
            <a:off x="5090694" y="4660945"/>
            <a:ext cx="870480" cy="486360"/>
            <a:chOff x="5090694" y="4660945"/>
            <a:chExt cx="870480" cy="48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D95C5431-C577-4578-A306-48653D096668}"/>
                    </a:ext>
                  </a:extLst>
                </p14:cNvPr>
                <p14:cNvContentPartPr/>
                <p14:nvPr/>
              </p14:nvContentPartPr>
              <p14:xfrm>
                <a:off x="5090694" y="4824745"/>
                <a:ext cx="61200" cy="32256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D95C5431-C577-4578-A306-48653D096668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072694" y="4806745"/>
                  <a:ext cx="9684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F2EBA98-A6E9-462D-967A-4C74008CA64B}"/>
                    </a:ext>
                  </a:extLst>
                </p14:cNvPr>
                <p14:cNvContentPartPr/>
                <p14:nvPr/>
              </p14:nvContentPartPr>
              <p14:xfrm>
                <a:off x="5226414" y="4842385"/>
                <a:ext cx="207000" cy="24372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F2EBA98-A6E9-462D-967A-4C74008CA64B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208774" y="4824745"/>
                  <a:ext cx="2426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AA1640F2-C9E7-4F4E-92ED-C749B533DC96}"/>
                    </a:ext>
                  </a:extLst>
                </p14:cNvPr>
                <p14:cNvContentPartPr/>
                <p14:nvPr/>
              </p14:nvContentPartPr>
              <p14:xfrm>
                <a:off x="5493894" y="4697305"/>
                <a:ext cx="205920" cy="17064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AA1640F2-C9E7-4F4E-92ED-C749B533DC96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475894" y="4679665"/>
                  <a:ext cx="2415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F33AD994-E768-4503-A0D9-C87E6FA5B953}"/>
                    </a:ext>
                  </a:extLst>
                </p14:cNvPr>
                <p14:cNvContentPartPr/>
                <p14:nvPr/>
              </p14:nvContentPartPr>
              <p14:xfrm>
                <a:off x="5782614" y="4660945"/>
                <a:ext cx="178560" cy="21852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F33AD994-E768-4503-A0D9-C87E6FA5B953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764974" y="4642945"/>
                  <a:ext cx="214200" cy="25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47E39C8A-3557-48A5-BC72-5F2433BFFDF7}"/>
              </a:ext>
            </a:extLst>
          </p:cNvPr>
          <p:cNvGrpSpPr/>
          <p:nvPr/>
        </p:nvGrpSpPr>
        <p:grpSpPr>
          <a:xfrm>
            <a:off x="6180054" y="4717105"/>
            <a:ext cx="253440" cy="358920"/>
            <a:chOff x="6180054" y="4717105"/>
            <a:chExt cx="253440" cy="35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7FC256E9-C2C1-463F-B4CC-CC130FD89F7E}"/>
                    </a:ext>
                  </a:extLst>
                </p14:cNvPr>
                <p14:cNvContentPartPr/>
                <p14:nvPr/>
              </p14:nvContentPartPr>
              <p14:xfrm>
                <a:off x="6180054" y="4739785"/>
                <a:ext cx="177480" cy="33624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7FC256E9-C2C1-463F-B4CC-CC130FD89F7E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162414" y="4722145"/>
                  <a:ext cx="2131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D1F1A3C1-954D-4D10-8196-BABA7548AE0E}"/>
                    </a:ext>
                  </a:extLst>
                </p14:cNvPr>
                <p14:cNvContentPartPr/>
                <p14:nvPr/>
              </p14:nvContentPartPr>
              <p14:xfrm>
                <a:off x="6195174" y="4717105"/>
                <a:ext cx="238320" cy="900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D1F1A3C1-954D-4D10-8196-BABA7548AE0E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177174" y="4699105"/>
                  <a:ext cx="27396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4CF0FE90-85D1-4EFA-9C6B-5F3C004F1707}"/>
              </a:ext>
            </a:extLst>
          </p:cNvPr>
          <p:cNvGrpSpPr/>
          <p:nvPr/>
        </p:nvGrpSpPr>
        <p:grpSpPr>
          <a:xfrm>
            <a:off x="7104534" y="4645105"/>
            <a:ext cx="399600" cy="454320"/>
            <a:chOff x="7104534" y="4645105"/>
            <a:chExt cx="399600" cy="45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23292EC1-E4BA-4421-A5D5-48677B329541}"/>
                    </a:ext>
                  </a:extLst>
                </p14:cNvPr>
                <p14:cNvContentPartPr/>
                <p14:nvPr/>
              </p14:nvContentPartPr>
              <p14:xfrm>
                <a:off x="7188774" y="4822585"/>
                <a:ext cx="160200" cy="1080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23292EC1-E4BA-4421-A5D5-48677B329541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170774" y="4804945"/>
                  <a:ext cx="195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9777F475-B034-4118-8ABE-719BE6A6422F}"/>
                    </a:ext>
                  </a:extLst>
                </p14:cNvPr>
                <p14:cNvContentPartPr/>
                <p14:nvPr/>
              </p14:nvContentPartPr>
              <p14:xfrm>
                <a:off x="7405134" y="4645105"/>
                <a:ext cx="99000" cy="33876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9777F475-B034-4118-8ABE-719BE6A6422F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387494" y="4627465"/>
                  <a:ext cx="13464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26C69A8A-7A81-4CCA-BD19-EA4D8DBCD945}"/>
                    </a:ext>
                  </a:extLst>
                </p14:cNvPr>
                <p14:cNvContentPartPr/>
                <p14:nvPr/>
              </p14:nvContentPartPr>
              <p14:xfrm>
                <a:off x="7104534" y="4750225"/>
                <a:ext cx="123120" cy="34920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26C69A8A-7A81-4CCA-BD19-EA4D8DBCD945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086894" y="4732585"/>
                  <a:ext cx="158760" cy="38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4E494123-5BD0-4CAA-B830-24AF0EC01ACB}"/>
              </a:ext>
            </a:extLst>
          </p:cNvPr>
          <p:cNvGrpSpPr/>
          <p:nvPr/>
        </p:nvGrpSpPr>
        <p:grpSpPr>
          <a:xfrm>
            <a:off x="7723014" y="4784065"/>
            <a:ext cx="91800" cy="104040"/>
            <a:chOff x="7723014" y="4784065"/>
            <a:chExt cx="91800" cy="10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8BB4B3DC-ECD2-48C9-952F-FFF10F90A8B4}"/>
                    </a:ext>
                  </a:extLst>
                </p14:cNvPr>
                <p14:cNvContentPartPr/>
                <p14:nvPr/>
              </p14:nvContentPartPr>
              <p14:xfrm>
                <a:off x="7723014" y="4784065"/>
                <a:ext cx="91800" cy="1656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8BB4B3DC-ECD2-48C9-952F-FFF10F90A8B4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705374" y="4766425"/>
                  <a:ext cx="127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8B625949-91B9-4D71-99BC-1A5D63B57DB1}"/>
                    </a:ext>
                  </a:extLst>
                </p14:cNvPr>
                <p14:cNvContentPartPr/>
                <p14:nvPr/>
              </p14:nvContentPartPr>
              <p14:xfrm>
                <a:off x="7733454" y="4885945"/>
                <a:ext cx="74880" cy="216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8B625949-91B9-4D71-99BC-1A5D63B57DB1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7715814" y="4868305"/>
                  <a:ext cx="11052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735C616F-8BC0-4728-8F5D-7CD03A17853A}"/>
              </a:ext>
            </a:extLst>
          </p:cNvPr>
          <p:cNvGrpSpPr/>
          <p:nvPr/>
        </p:nvGrpSpPr>
        <p:grpSpPr>
          <a:xfrm>
            <a:off x="8041254" y="4598305"/>
            <a:ext cx="1063800" cy="320040"/>
            <a:chOff x="8041254" y="4598305"/>
            <a:chExt cx="1063800" cy="32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21AC3C96-DC09-43D2-972C-8EEE081BED9A}"/>
                    </a:ext>
                  </a:extLst>
                </p14:cNvPr>
                <p14:cNvContentPartPr/>
                <p14:nvPr/>
              </p14:nvContentPartPr>
              <p14:xfrm>
                <a:off x="8041254" y="4598305"/>
                <a:ext cx="153720" cy="32004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21AC3C96-DC09-43D2-972C-8EEE081BED9A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8023614" y="4580305"/>
                  <a:ext cx="18936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0023483D-ADA5-4FD9-8F38-1A86A66648EF}"/>
                    </a:ext>
                  </a:extLst>
                </p14:cNvPr>
                <p14:cNvContentPartPr/>
                <p14:nvPr/>
              </p14:nvContentPartPr>
              <p14:xfrm>
                <a:off x="8256894" y="4739065"/>
                <a:ext cx="87840" cy="11916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0023483D-ADA5-4FD9-8F38-1A86A66648EF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239254" y="4721425"/>
                  <a:ext cx="123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9DEABD9B-09A8-47F9-ABA4-7D576BF23FF2}"/>
                    </a:ext>
                  </a:extLst>
                </p14:cNvPr>
                <p14:cNvContentPartPr/>
                <p14:nvPr/>
              </p14:nvContentPartPr>
              <p14:xfrm>
                <a:off x="8457414" y="4711345"/>
                <a:ext cx="89280" cy="18216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9DEABD9B-09A8-47F9-ABA4-7D576BF23FF2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8439414" y="4693705"/>
                  <a:ext cx="1249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AED414E3-4EEB-4D29-8502-26F6162B0DB9}"/>
                    </a:ext>
                  </a:extLst>
                </p14:cNvPr>
                <p14:cNvContentPartPr/>
                <p14:nvPr/>
              </p14:nvContentPartPr>
              <p14:xfrm>
                <a:off x="8670174" y="4668865"/>
                <a:ext cx="9000" cy="21168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AED414E3-4EEB-4D29-8502-26F6162B0DB9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8652534" y="4650865"/>
                  <a:ext cx="446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EAF5FD97-329E-4CDC-8966-4DD28D2D3BFA}"/>
                    </a:ext>
                  </a:extLst>
                </p14:cNvPr>
                <p14:cNvContentPartPr/>
                <p14:nvPr/>
              </p14:nvContentPartPr>
              <p14:xfrm>
                <a:off x="8576214" y="4666705"/>
                <a:ext cx="198000" cy="1548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EAF5FD97-329E-4CDC-8966-4DD28D2D3BFA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558574" y="4649065"/>
                  <a:ext cx="2336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EBA5953C-1C24-4B34-B933-38CC2DACAFE0}"/>
                    </a:ext>
                  </a:extLst>
                </p14:cNvPr>
                <p14:cNvContentPartPr/>
                <p14:nvPr/>
              </p14:nvContentPartPr>
              <p14:xfrm>
                <a:off x="8931534" y="4611625"/>
                <a:ext cx="173520" cy="29952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EBA5953C-1C24-4B34-B933-38CC2DACAFE0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913894" y="4593625"/>
                  <a:ext cx="2091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03468C11-5479-4617-8A5A-8AF4C236041C}"/>
                    </a:ext>
                  </a:extLst>
                </p14:cNvPr>
                <p14:cNvContentPartPr/>
                <p14:nvPr/>
              </p14:nvContentPartPr>
              <p14:xfrm>
                <a:off x="8927934" y="4788025"/>
                <a:ext cx="155520" cy="1224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03468C11-5479-4617-8A5A-8AF4C236041C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8910294" y="4770385"/>
                  <a:ext cx="19116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178D69F2-3850-41D9-AB49-6A57ADF3EAD0}"/>
              </a:ext>
            </a:extLst>
          </p:cNvPr>
          <p:cNvGrpSpPr/>
          <p:nvPr/>
        </p:nvGrpSpPr>
        <p:grpSpPr>
          <a:xfrm>
            <a:off x="9372894" y="4788745"/>
            <a:ext cx="133920" cy="88560"/>
            <a:chOff x="9372894" y="4788745"/>
            <a:chExt cx="133920" cy="8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F21DC655-3FE9-4592-ADAC-D94F5E1C89CF}"/>
                    </a:ext>
                  </a:extLst>
                </p14:cNvPr>
                <p14:cNvContentPartPr/>
                <p14:nvPr/>
              </p14:nvContentPartPr>
              <p14:xfrm>
                <a:off x="9381894" y="4788745"/>
                <a:ext cx="121680" cy="1008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F21DC655-3FE9-4592-ADAC-D94F5E1C89CF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9364254" y="4771105"/>
                  <a:ext cx="157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206F5DF4-C9E6-40E7-BFE6-BE83BCC74CB5}"/>
                    </a:ext>
                  </a:extLst>
                </p14:cNvPr>
                <p14:cNvContentPartPr/>
                <p14:nvPr/>
              </p14:nvContentPartPr>
              <p14:xfrm>
                <a:off x="9372894" y="4868305"/>
                <a:ext cx="133920" cy="900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206F5DF4-C9E6-40E7-BFE6-BE83BCC74CB5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9355254" y="4850665"/>
                  <a:ext cx="16956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DA299DDE-0B0A-43F2-9B8A-FD2DBEE671F0}"/>
              </a:ext>
            </a:extLst>
          </p:cNvPr>
          <p:cNvGrpSpPr/>
          <p:nvPr/>
        </p:nvGrpSpPr>
        <p:grpSpPr>
          <a:xfrm>
            <a:off x="9715614" y="4473745"/>
            <a:ext cx="1794960" cy="419400"/>
            <a:chOff x="9715614" y="4473745"/>
            <a:chExt cx="1794960" cy="41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B22B4E4A-FF22-42C9-A96D-82C0D72D7221}"/>
                    </a:ext>
                  </a:extLst>
                </p14:cNvPr>
                <p14:cNvContentPartPr/>
                <p14:nvPr/>
              </p14:nvContentPartPr>
              <p14:xfrm>
                <a:off x="9715614" y="4611985"/>
                <a:ext cx="204840" cy="28116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B22B4E4A-FF22-42C9-A96D-82C0D72D7221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9697974" y="4594345"/>
                  <a:ext cx="2404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C6931BF4-3A54-4EB3-88D5-8E40FCC3E768}"/>
                    </a:ext>
                  </a:extLst>
                </p14:cNvPr>
                <p14:cNvContentPartPr/>
                <p14:nvPr/>
              </p14:nvContentPartPr>
              <p14:xfrm>
                <a:off x="10006494" y="4697305"/>
                <a:ext cx="86760" cy="15084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C6931BF4-3A54-4EB3-88D5-8E40FCC3E768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9988854" y="4679665"/>
                  <a:ext cx="1224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45AD6375-6326-4204-82F3-32AB54EFF64F}"/>
                    </a:ext>
                  </a:extLst>
                </p14:cNvPr>
                <p14:cNvContentPartPr/>
                <p14:nvPr/>
              </p14:nvContentPartPr>
              <p14:xfrm>
                <a:off x="10172814" y="4713865"/>
                <a:ext cx="240480" cy="13428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45AD6375-6326-4204-82F3-32AB54EFF64F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0154814" y="4695865"/>
                  <a:ext cx="2761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83204AB7-6303-440C-8F24-00A5BEE047E3}"/>
                    </a:ext>
                  </a:extLst>
                </p14:cNvPr>
                <p14:cNvContentPartPr/>
                <p14:nvPr/>
              </p14:nvContentPartPr>
              <p14:xfrm>
                <a:off x="10516614" y="4630705"/>
                <a:ext cx="111600" cy="23256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83204AB7-6303-440C-8F24-00A5BEE047E3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0498614" y="4612705"/>
                  <a:ext cx="1472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349FA4B4-B195-46EC-A31C-A07B95CE8617}"/>
                    </a:ext>
                  </a:extLst>
                </p14:cNvPr>
                <p14:cNvContentPartPr/>
                <p14:nvPr/>
              </p14:nvContentPartPr>
              <p14:xfrm>
                <a:off x="10697334" y="4567705"/>
                <a:ext cx="75960" cy="25992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349FA4B4-B195-46EC-A31C-A07B95CE8617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679334" y="4549705"/>
                  <a:ext cx="1116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0C286B01-0916-4030-806D-5EE6C7EE78A9}"/>
                    </a:ext>
                  </a:extLst>
                </p14:cNvPr>
                <p14:cNvContentPartPr/>
                <p14:nvPr/>
              </p14:nvContentPartPr>
              <p14:xfrm>
                <a:off x="10707054" y="4683265"/>
                <a:ext cx="250920" cy="9216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0C286B01-0916-4030-806D-5EE6C7EE78A9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0689414" y="4665265"/>
                  <a:ext cx="2865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3A5EBA48-47E1-444E-96DA-3826DA271970}"/>
                    </a:ext>
                  </a:extLst>
                </p14:cNvPr>
                <p14:cNvContentPartPr/>
                <p14:nvPr/>
              </p14:nvContentPartPr>
              <p14:xfrm>
                <a:off x="11035374" y="4555825"/>
                <a:ext cx="154080" cy="26748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3A5EBA48-47E1-444E-96DA-3826DA271970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1017374" y="4538185"/>
                  <a:ext cx="1897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AE09DF3D-B85C-4BC8-9FEE-3B0E4F7B2A4A}"/>
                    </a:ext>
                  </a:extLst>
                </p14:cNvPr>
                <p14:cNvContentPartPr/>
                <p14:nvPr/>
              </p14:nvContentPartPr>
              <p14:xfrm>
                <a:off x="11243454" y="4473745"/>
                <a:ext cx="48600" cy="36828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AE09DF3D-B85C-4BC8-9FEE-3B0E4F7B2A4A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1225454" y="4455745"/>
                  <a:ext cx="8424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0FD2534E-5F41-4699-9A23-13D7005751A1}"/>
                    </a:ext>
                  </a:extLst>
                </p14:cNvPr>
                <p14:cNvContentPartPr/>
                <p14:nvPr/>
              </p14:nvContentPartPr>
              <p14:xfrm>
                <a:off x="11407974" y="4655545"/>
                <a:ext cx="102600" cy="21132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0FD2534E-5F41-4699-9A23-13D7005751A1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1390334" y="4637545"/>
                  <a:ext cx="13824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2C6A0438-C0D1-426E-A9DA-F982011AFDF4}"/>
              </a:ext>
            </a:extLst>
          </p:cNvPr>
          <p:cNvGrpSpPr/>
          <p:nvPr/>
        </p:nvGrpSpPr>
        <p:grpSpPr>
          <a:xfrm>
            <a:off x="8319174" y="5109145"/>
            <a:ext cx="657000" cy="270360"/>
            <a:chOff x="8319174" y="5109145"/>
            <a:chExt cx="657000" cy="27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B7017A45-E080-46F9-A140-B1718D76F252}"/>
                    </a:ext>
                  </a:extLst>
                </p14:cNvPr>
                <p14:cNvContentPartPr/>
                <p14:nvPr/>
              </p14:nvContentPartPr>
              <p14:xfrm>
                <a:off x="8319174" y="5109145"/>
                <a:ext cx="192960" cy="21492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B7017A45-E080-46F9-A140-B1718D76F252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301534" y="5091145"/>
                  <a:ext cx="2286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837B31D6-3B8F-4718-A3A7-687E03D7973A}"/>
                    </a:ext>
                  </a:extLst>
                </p14:cNvPr>
                <p14:cNvContentPartPr/>
                <p14:nvPr/>
              </p14:nvContentPartPr>
              <p14:xfrm>
                <a:off x="8613294" y="5203105"/>
                <a:ext cx="154440" cy="17640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837B31D6-3B8F-4718-A3A7-687E03D7973A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8595654" y="5185465"/>
                  <a:ext cx="1900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B67F9BF5-F6CD-4240-AECD-01037838877F}"/>
                    </a:ext>
                  </a:extLst>
                </p14:cNvPr>
                <p14:cNvContentPartPr/>
                <p14:nvPr/>
              </p14:nvContentPartPr>
              <p14:xfrm>
                <a:off x="8899854" y="5189425"/>
                <a:ext cx="76320" cy="18108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B67F9BF5-F6CD-4240-AECD-01037838877F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8882214" y="5171425"/>
                  <a:ext cx="11196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E76D35D7-5808-4EE6-A355-4DB7772672EF}"/>
              </a:ext>
            </a:extLst>
          </p:cNvPr>
          <p:cNvGrpSpPr/>
          <p:nvPr/>
        </p:nvGrpSpPr>
        <p:grpSpPr>
          <a:xfrm>
            <a:off x="9176694" y="5113105"/>
            <a:ext cx="875160" cy="312120"/>
            <a:chOff x="9176694" y="5113105"/>
            <a:chExt cx="875160" cy="31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838D00B4-64F4-48E8-840E-43678ABC638F}"/>
                    </a:ext>
                  </a:extLst>
                </p14:cNvPr>
                <p14:cNvContentPartPr/>
                <p14:nvPr/>
              </p14:nvContentPartPr>
              <p14:xfrm>
                <a:off x="9176694" y="5151625"/>
                <a:ext cx="51120" cy="26532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838D00B4-64F4-48E8-840E-43678ABC638F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9158694" y="5133625"/>
                  <a:ext cx="867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67345FB6-D4D6-4B46-ADF0-6811E8761F9A}"/>
                    </a:ext>
                  </a:extLst>
                </p14:cNvPr>
                <p14:cNvContentPartPr/>
                <p14:nvPr/>
              </p14:nvContentPartPr>
              <p14:xfrm>
                <a:off x="9308454" y="5227225"/>
                <a:ext cx="22680" cy="12744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67345FB6-D4D6-4B46-ADF0-6811E8761F9A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9290454" y="5209225"/>
                  <a:ext cx="58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CE0B92AA-31FA-4057-919A-6CCE2FE6853B}"/>
                    </a:ext>
                  </a:extLst>
                </p14:cNvPr>
                <p14:cNvContentPartPr/>
                <p14:nvPr/>
              </p14:nvContentPartPr>
              <p14:xfrm>
                <a:off x="9452454" y="5195545"/>
                <a:ext cx="86760" cy="22968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CE0B92AA-31FA-4057-919A-6CCE2FE6853B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9434814" y="5177545"/>
                  <a:ext cx="1224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FFA5AA2D-E2DA-4DFC-A18F-74C8FFF35DCE}"/>
                    </a:ext>
                  </a:extLst>
                </p14:cNvPr>
                <p14:cNvContentPartPr/>
                <p14:nvPr/>
              </p14:nvContentPartPr>
              <p14:xfrm>
                <a:off x="9637134" y="5126785"/>
                <a:ext cx="173160" cy="24876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FFA5AA2D-E2DA-4DFC-A18F-74C8FFF35DC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9619494" y="5108785"/>
                  <a:ext cx="2088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7AD24389-9062-490A-AC5C-7D189AB52F8B}"/>
                    </a:ext>
                  </a:extLst>
                </p14:cNvPr>
                <p14:cNvContentPartPr/>
                <p14:nvPr/>
              </p14:nvContentPartPr>
              <p14:xfrm>
                <a:off x="9929454" y="5113105"/>
                <a:ext cx="122400" cy="25308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7AD24389-9062-490A-AC5C-7D189AB52F8B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9911454" y="5095105"/>
                  <a:ext cx="158040" cy="288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0981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BACEA2-BE47-4A80-B3D0-68B1F5545676}"/>
              </a:ext>
            </a:extLst>
          </p:cNvPr>
          <p:cNvSpPr txBox="1"/>
          <p:nvPr/>
        </p:nvSpPr>
        <p:spPr>
          <a:xfrm>
            <a:off x="1266825" y="714375"/>
            <a:ext cx="94392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Example 3: 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Calculate the energy required to excite the hydrogen atom’s electron from n=1 to n=2. Also calculate the wavelength of light that must be absorbed by a hydrogen atom in its ground state to reach that excited state.</a:t>
            </a:r>
          </a:p>
        </p:txBody>
      </p:sp>
    </p:spTree>
    <p:extLst>
      <p:ext uri="{BB962C8B-B14F-4D97-AF65-F5344CB8AC3E}">
        <p14:creationId xmlns:p14="http://schemas.microsoft.com/office/powerpoint/2010/main" val="208299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4">
            <a:extLst>
              <a:ext uri="{FF2B5EF4-FFF2-40B4-BE49-F238E27FC236}">
                <a16:creationId xmlns:a16="http://schemas.microsoft.com/office/drawing/2014/main" id="{21D23DDF-BDCB-47CF-AE56-6C9E1FDB0C1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1534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69FB09E-487A-494D-816E-6B560B647E7F}" type="slidenum">
              <a:rPr lang="en-US" altLang="en-US" sz="1000">
                <a:latin typeface="Calibri" panose="020F0502020204030204" pitchFamily="34" charset="0"/>
              </a:rPr>
              <a:pPr/>
              <a:t>2</a:t>
            </a:fld>
            <a:endParaRPr lang="en-US" altLang="en-US" sz="1000">
              <a:latin typeface="Calibri" panose="020F0502020204030204" pitchFamily="34" charset="0"/>
            </a:endParaRPr>
          </a:p>
        </p:txBody>
      </p:sp>
      <p:sp>
        <p:nvSpPr>
          <p:cNvPr id="33796" name="Rectangle 5">
            <a:extLst>
              <a:ext uri="{FF2B5EF4-FFF2-40B4-BE49-F238E27FC236}">
                <a16:creationId xmlns:a16="http://schemas.microsoft.com/office/drawing/2014/main" id="{8131041B-BC11-42D3-A38A-DB4FD542A0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nature of light &amp; electronic structure of atoms</a:t>
            </a:r>
          </a:p>
        </p:txBody>
      </p:sp>
      <p:sp>
        <p:nvSpPr>
          <p:cNvPr id="33797" name="Rectangle 7">
            <a:extLst>
              <a:ext uri="{FF2B5EF4-FFF2-40B4-BE49-F238E27FC236}">
                <a16:creationId xmlns:a16="http://schemas.microsoft.com/office/drawing/2014/main" id="{72D5A81D-AD4B-4CDF-8DC7-C3B1FD99B0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1" y="1693862"/>
            <a:ext cx="10715623" cy="398303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altLang="en-US" sz="28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Properties of elements repeat periodically. Why?</a:t>
            </a:r>
          </a:p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Our understanding of electronic arrangement came from our understanding of light.</a:t>
            </a:r>
          </a:p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 is light? Where does it come from?</a:t>
            </a:r>
          </a:p>
          <a:p>
            <a:pPr marL="0" indent="0" eaLnBrk="1" hangingPunct="1">
              <a:buNone/>
            </a:pPr>
            <a:endParaRPr lang="en-US" altLang="en-US" sz="28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43186C1-4666-4205-85B0-6997F65C17BD}"/>
              </a:ext>
            </a:extLst>
          </p:cNvPr>
          <p:cNvGrpSpPr/>
          <p:nvPr/>
        </p:nvGrpSpPr>
        <p:grpSpPr>
          <a:xfrm>
            <a:off x="1280094" y="365065"/>
            <a:ext cx="1815480" cy="716400"/>
            <a:chOff x="1280094" y="365065"/>
            <a:chExt cx="1815480" cy="71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8DF347E-7677-4C34-93C0-446EC84CC9BC}"/>
                    </a:ext>
                  </a:extLst>
                </p14:cNvPr>
                <p14:cNvContentPartPr/>
                <p14:nvPr/>
              </p14:nvContentPartPr>
              <p14:xfrm>
                <a:off x="1299174" y="365065"/>
                <a:ext cx="343800" cy="7164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8DF347E-7677-4C34-93C0-446EC84CC9B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81174" y="347065"/>
                  <a:ext cx="379440" cy="75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CA7C16B-68BD-44F4-8226-B77689662492}"/>
                    </a:ext>
                  </a:extLst>
                </p14:cNvPr>
                <p14:cNvContentPartPr/>
                <p14:nvPr/>
              </p14:nvContentPartPr>
              <p14:xfrm>
                <a:off x="1280094" y="527425"/>
                <a:ext cx="320760" cy="1713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CA7C16B-68BD-44F4-8226-B7768966249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62094" y="509785"/>
                  <a:ext cx="3564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53BFCBF-7337-44CB-BA56-78D239C75817}"/>
                    </a:ext>
                  </a:extLst>
                </p14:cNvPr>
                <p14:cNvContentPartPr/>
                <p14:nvPr/>
              </p14:nvContentPartPr>
              <p14:xfrm>
                <a:off x="1674654" y="460105"/>
                <a:ext cx="151200" cy="2991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53BFCBF-7337-44CB-BA56-78D239C7581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57014" y="442465"/>
                  <a:ext cx="1868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12A0791-9795-4E4F-87B2-08A35D32B16F}"/>
                    </a:ext>
                  </a:extLst>
                </p14:cNvPr>
                <p14:cNvContentPartPr/>
                <p14:nvPr/>
              </p14:nvContentPartPr>
              <p14:xfrm>
                <a:off x="1912614" y="424825"/>
                <a:ext cx="123840" cy="2638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12A0791-9795-4E4F-87B2-08A35D32B16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94974" y="406825"/>
                  <a:ext cx="1594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9B8BD95-1EBC-41BF-B939-83233701FCEC}"/>
                    </a:ext>
                  </a:extLst>
                </p14:cNvPr>
                <p14:cNvContentPartPr/>
                <p14:nvPr/>
              </p14:nvContentPartPr>
              <p14:xfrm>
                <a:off x="2100174" y="451105"/>
                <a:ext cx="328680" cy="233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9B8BD95-1EBC-41BF-B939-83233701FCE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82174" y="433465"/>
                  <a:ext cx="3643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ECF5292-FC56-4663-90F6-4FAA8B05510E}"/>
                    </a:ext>
                  </a:extLst>
                </p14:cNvPr>
                <p14:cNvContentPartPr/>
                <p14:nvPr/>
              </p14:nvContentPartPr>
              <p14:xfrm>
                <a:off x="2500134" y="424465"/>
                <a:ext cx="113040" cy="273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ECF5292-FC56-4663-90F6-4FAA8B05510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82134" y="406465"/>
                  <a:ext cx="1486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E92D064-C8D2-4D1C-BCEA-32733E9700AB}"/>
                    </a:ext>
                  </a:extLst>
                </p14:cNvPr>
                <p14:cNvContentPartPr/>
                <p14:nvPr/>
              </p14:nvContentPartPr>
              <p14:xfrm>
                <a:off x="2683374" y="388105"/>
                <a:ext cx="221400" cy="279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E92D064-C8D2-4D1C-BCEA-32733E9700A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65374" y="370105"/>
                  <a:ext cx="2570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EF0FE6F-2075-436B-B279-0B80A5123BB8}"/>
                    </a:ext>
                  </a:extLst>
                </p14:cNvPr>
                <p14:cNvContentPartPr/>
                <p14:nvPr/>
              </p14:nvContentPartPr>
              <p14:xfrm>
                <a:off x="1722894" y="855025"/>
                <a:ext cx="1161720" cy="130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EF0FE6F-2075-436B-B279-0B80A5123BB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05254" y="837025"/>
                  <a:ext cx="1197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7938264-1055-48DC-B0AE-0EE4CA57D18A}"/>
                    </a:ext>
                  </a:extLst>
                </p14:cNvPr>
                <p14:cNvContentPartPr/>
                <p14:nvPr/>
              </p14:nvContentPartPr>
              <p14:xfrm>
                <a:off x="3044094" y="459745"/>
                <a:ext cx="16560" cy="356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7938264-1055-48DC-B0AE-0EE4CA57D18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26094" y="441745"/>
                  <a:ext cx="522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5383578-5708-493A-A8E5-CD610F07E5E5}"/>
                    </a:ext>
                  </a:extLst>
                </p14:cNvPr>
                <p14:cNvContentPartPr/>
                <p14:nvPr/>
              </p14:nvContentPartPr>
              <p14:xfrm>
                <a:off x="3038334" y="616345"/>
                <a:ext cx="57240" cy="21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5383578-5708-493A-A8E5-CD610F07E5E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20334" y="598345"/>
                  <a:ext cx="9288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EB7291-FAEF-473E-9CB1-B40499D98914}"/>
              </a:ext>
            </a:extLst>
          </p:cNvPr>
          <p:cNvGrpSpPr/>
          <p:nvPr/>
        </p:nvGrpSpPr>
        <p:grpSpPr>
          <a:xfrm>
            <a:off x="970854" y="1315465"/>
            <a:ext cx="636840" cy="520920"/>
            <a:chOff x="970854" y="1315465"/>
            <a:chExt cx="636840" cy="52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CBFABD3-54D5-4154-AF44-B7701AE06F63}"/>
                    </a:ext>
                  </a:extLst>
                </p14:cNvPr>
                <p14:cNvContentPartPr/>
                <p14:nvPr/>
              </p14:nvContentPartPr>
              <p14:xfrm>
                <a:off x="1012614" y="1315465"/>
                <a:ext cx="273960" cy="444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CBFABD3-54D5-4154-AF44-B7701AE06F6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94614" y="1297465"/>
                  <a:ext cx="30960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2436B0A-258D-45AB-B62B-D2AC263706D0}"/>
                    </a:ext>
                  </a:extLst>
                </p14:cNvPr>
                <p14:cNvContentPartPr/>
                <p14:nvPr/>
              </p14:nvContentPartPr>
              <p14:xfrm>
                <a:off x="970854" y="1566745"/>
                <a:ext cx="165240" cy="75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2436B0A-258D-45AB-B62B-D2AC263706D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52854" y="1548745"/>
                  <a:ext cx="200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CC1B1B0-B753-4A83-A7CF-A1B6A3C9270A}"/>
                    </a:ext>
                  </a:extLst>
                </p14:cNvPr>
                <p14:cNvContentPartPr/>
                <p14:nvPr/>
              </p14:nvContentPartPr>
              <p14:xfrm>
                <a:off x="1297734" y="1642345"/>
                <a:ext cx="7560" cy="194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CC1B1B0-B753-4A83-A7CF-A1B6A3C9270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279734" y="1624705"/>
                  <a:ext cx="432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9397230-E92B-466D-B0C6-FB49AB926B38}"/>
                    </a:ext>
                  </a:extLst>
                </p14:cNvPr>
                <p14:cNvContentPartPr/>
                <p14:nvPr/>
              </p14:nvContentPartPr>
              <p14:xfrm>
                <a:off x="1486734" y="1434985"/>
                <a:ext cx="120960" cy="532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9397230-E92B-466D-B0C6-FB49AB926B3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69094" y="1416985"/>
                  <a:ext cx="1566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70BF23F-98FD-4298-8645-3B88EB93B370}"/>
                    </a:ext>
                  </a:extLst>
                </p14:cNvPr>
                <p14:cNvContentPartPr/>
                <p14:nvPr/>
              </p14:nvContentPartPr>
              <p14:xfrm>
                <a:off x="1528494" y="1558105"/>
                <a:ext cx="67680" cy="205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70BF23F-98FD-4298-8645-3B88EB93B37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510854" y="1540465"/>
                  <a:ext cx="10332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66FAA76-E225-434A-A02A-3C7C85B58097}"/>
              </a:ext>
            </a:extLst>
          </p:cNvPr>
          <p:cNvGrpSpPr/>
          <p:nvPr/>
        </p:nvGrpSpPr>
        <p:grpSpPr>
          <a:xfrm>
            <a:off x="6563814" y="1094065"/>
            <a:ext cx="1608480" cy="314640"/>
            <a:chOff x="6563814" y="1094065"/>
            <a:chExt cx="1608480" cy="31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C7A2823-F888-47B2-A27A-426908D75B25}"/>
                    </a:ext>
                  </a:extLst>
                </p14:cNvPr>
                <p14:cNvContentPartPr/>
                <p14:nvPr/>
              </p14:nvContentPartPr>
              <p14:xfrm>
                <a:off x="6563814" y="1326625"/>
                <a:ext cx="127080" cy="324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C7A2823-F888-47B2-A27A-426908D75B2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545814" y="1308985"/>
                  <a:ext cx="1627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1F26A33-77C2-4135-84E0-F2FE4A5C1137}"/>
                    </a:ext>
                  </a:extLst>
                </p14:cNvPr>
                <p14:cNvContentPartPr/>
                <p14:nvPr/>
              </p14:nvContentPartPr>
              <p14:xfrm>
                <a:off x="6801414" y="1108465"/>
                <a:ext cx="261720" cy="2898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1F26A33-77C2-4135-84E0-F2FE4A5C113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83774" y="1090465"/>
                  <a:ext cx="2973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6015506-25CA-4BBD-9D62-E4B0AB7A20D5}"/>
                    </a:ext>
                  </a:extLst>
                </p14:cNvPr>
                <p14:cNvContentPartPr/>
                <p14:nvPr/>
              </p14:nvContentPartPr>
              <p14:xfrm>
                <a:off x="7195254" y="1382785"/>
                <a:ext cx="2880" cy="259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6015506-25CA-4BBD-9D62-E4B0AB7A20D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177254" y="1364785"/>
                  <a:ext cx="385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BA073EE-5BE2-48ED-A73C-C282C84158BC}"/>
                    </a:ext>
                  </a:extLst>
                </p14:cNvPr>
                <p14:cNvContentPartPr/>
                <p14:nvPr/>
              </p14:nvContentPartPr>
              <p14:xfrm>
                <a:off x="7354374" y="1155265"/>
                <a:ext cx="33120" cy="2444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BA073EE-5BE2-48ED-A73C-C282C84158B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336734" y="1137265"/>
                  <a:ext cx="687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B9EB5EE-D16F-45DB-BB14-E51F68321202}"/>
                    </a:ext>
                  </a:extLst>
                </p14:cNvPr>
                <p14:cNvContentPartPr/>
                <p14:nvPr/>
              </p14:nvContentPartPr>
              <p14:xfrm>
                <a:off x="7474974" y="1094065"/>
                <a:ext cx="187560" cy="3038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B9EB5EE-D16F-45DB-BB14-E51F6832120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457334" y="1076425"/>
                  <a:ext cx="2232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FDC10F3-36C5-425B-9DC2-A530AA7FA05C}"/>
                    </a:ext>
                  </a:extLst>
                </p14:cNvPr>
                <p14:cNvContentPartPr/>
                <p14:nvPr/>
              </p14:nvContentPartPr>
              <p14:xfrm>
                <a:off x="7743174" y="1110265"/>
                <a:ext cx="164520" cy="2548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FDC10F3-36C5-425B-9DC2-A530AA7FA05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725174" y="1092625"/>
                  <a:ext cx="2001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1FCCF3F-821D-4DE4-97D7-FE0F40E93745}"/>
                    </a:ext>
                  </a:extLst>
                </p14:cNvPr>
                <p14:cNvContentPartPr/>
                <p14:nvPr/>
              </p14:nvContentPartPr>
              <p14:xfrm>
                <a:off x="8055654" y="1215745"/>
                <a:ext cx="116640" cy="1098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1FCCF3F-821D-4DE4-97D7-FE0F40E9374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038014" y="1198105"/>
                  <a:ext cx="1522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2FCEC46-8044-4EB1-9D8F-1A6437013687}"/>
                    </a:ext>
                  </a:extLst>
                </p14:cNvPr>
                <p14:cNvContentPartPr/>
                <p14:nvPr/>
              </p14:nvContentPartPr>
              <p14:xfrm>
                <a:off x="7995174" y="1234825"/>
                <a:ext cx="158400" cy="806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2FCEC46-8044-4EB1-9D8F-1A643701368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977174" y="1216825"/>
                  <a:ext cx="19404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84EDDA1-946E-45B0-85EB-467A529D2FF3}"/>
              </a:ext>
            </a:extLst>
          </p:cNvPr>
          <p:cNvGrpSpPr/>
          <p:nvPr/>
        </p:nvGrpSpPr>
        <p:grpSpPr>
          <a:xfrm>
            <a:off x="8394414" y="971665"/>
            <a:ext cx="1100880" cy="481320"/>
            <a:chOff x="8394414" y="971665"/>
            <a:chExt cx="1100880" cy="48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4E3811E-D419-49DE-9B85-C85B8E1394CC}"/>
                    </a:ext>
                  </a:extLst>
                </p14:cNvPr>
                <p14:cNvContentPartPr/>
                <p14:nvPr/>
              </p14:nvContentPartPr>
              <p14:xfrm>
                <a:off x="8394414" y="1130425"/>
                <a:ext cx="20520" cy="3225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4E3811E-D419-49DE-9B85-C85B8E1394C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376414" y="1112425"/>
                  <a:ext cx="561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512DEC5-E41E-4E60-BD7F-58EF09C52BED}"/>
                    </a:ext>
                  </a:extLst>
                </p14:cNvPr>
                <p14:cNvContentPartPr/>
                <p14:nvPr/>
              </p14:nvContentPartPr>
              <p14:xfrm>
                <a:off x="8545614" y="1100905"/>
                <a:ext cx="171720" cy="3175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512DEC5-E41E-4E60-BD7F-58EF09C52BE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527974" y="1083265"/>
                  <a:ext cx="20736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E072571-99F3-4F0C-9785-2ABD87FE1079}"/>
                    </a:ext>
                  </a:extLst>
                </p14:cNvPr>
                <p14:cNvContentPartPr/>
                <p14:nvPr/>
              </p14:nvContentPartPr>
              <p14:xfrm>
                <a:off x="8812014" y="1083265"/>
                <a:ext cx="98280" cy="100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E072571-99F3-4F0C-9785-2ABD87FE107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794014" y="1065625"/>
                  <a:ext cx="1339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3BA8ADA-A1FE-4C43-8426-04A1ED1FA202}"/>
                    </a:ext>
                  </a:extLst>
                </p14:cNvPr>
                <p14:cNvContentPartPr/>
                <p14:nvPr/>
              </p14:nvContentPartPr>
              <p14:xfrm>
                <a:off x="8997774" y="971665"/>
                <a:ext cx="5400" cy="1483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3BA8ADA-A1FE-4C43-8426-04A1ED1FA20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980134" y="954025"/>
                  <a:ext cx="410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0A0FD24-BA5F-4F5B-A38B-5EB4663BA1EB}"/>
                    </a:ext>
                  </a:extLst>
                </p14:cNvPr>
                <p14:cNvContentPartPr/>
                <p14:nvPr/>
              </p14:nvContentPartPr>
              <p14:xfrm>
                <a:off x="9074094" y="991465"/>
                <a:ext cx="121680" cy="1807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0A0FD24-BA5F-4F5B-A38B-5EB4663BA1E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056094" y="973465"/>
                  <a:ext cx="1573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EB4F063-6DB7-4313-B970-CA7DEE3DAF5A}"/>
                    </a:ext>
                  </a:extLst>
                </p14:cNvPr>
                <p14:cNvContentPartPr/>
                <p14:nvPr/>
              </p14:nvContentPartPr>
              <p14:xfrm>
                <a:off x="9281094" y="1098385"/>
                <a:ext cx="118800" cy="3168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EB4F063-6DB7-4313-B970-CA7DEE3DAF5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263094" y="1080385"/>
                  <a:ext cx="15444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7FA3403-FBDD-41D6-9198-4CD19DB3E2C8}"/>
                    </a:ext>
                  </a:extLst>
                </p14:cNvPr>
                <p14:cNvContentPartPr/>
                <p14:nvPr/>
              </p14:nvContentPartPr>
              <p14:xfrm>
                <a:off x="9280374" y="1064545"/>
                <a:ext cx="214920" cy="806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7FA3403-FBDD-41D6-9198-4CD19DB3E2C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262374" y="1046545"/>
                  <a:ext cx="25056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AA61712-406A-45F4-B141-DFE18C1FEAB3}"/>
              </a:ext>
            </a:extLst>
          </p:cNvPr>
          <p:cNvGrpSpPr/>
          <p:nvPr/>
        </p:nvGrpSpPr>
        <p:grpSpPr>
          <a:xfrm>
            <a:off x="1032054" y="2052025"/>
            <a:ext cx="666000" cy="527040"/>
            <a:chOff x="1032054" y="2052025"/>
            <a:chExt cx="666000" cy="52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3F2D926-6627-492C-B1A9-499F8AC66A48}"/>
                    </a:ext>
                  </a:extLst>
                </p14:cNvPr>
                <p14:cNvContentPartPr/>
                <p14:nvPr/>
              </p14:nvContentPartPr>
              <p14:xfrm>
                <a:off x="1032054" y="2052025"/>
                <a:ext cx="250920" cy="4323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3F2D926-6627-492C-B1A9-499F8AC66A4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14054" y="2034385"/>
                  <a:ext cx="28656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7089D3B-11C1-41A2-AE23-2DCFCB811041}"/>
                    </a:ext>
                  </a:extLst>
                </p14:cNvPr>
                <p14:cNvContentPartPr/>
                <p14:nvPr/>
              </p14:nvContentPartPr>
              <p14:xfrm>
                <a:off x="1035294" y="2276665"/>
                <a:ext cx="206640" cy="486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7089D3B-11C1-41A2-AE23-2DCFCB81104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17654" y="2258665"/>
                  <a:ext cx="2422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5B48D15-B864-48F4-9170-4703CF573B69}"/>
                    </a:ext>
                  </a:extLst>
                </p14:cNvPr>
                <p14:cNvContentPartPr/>
                <p14:nvPr/>
              </p14:nvContentPartPr>
              <p14:xfrm>
                <a:off x="1304574" y="2321665"/>
                <a:ext cx="192600" cy="2574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5B48D15-B864-48F4-9170-4703CF573B6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286574" y="2303665"/>
                  <a:ext cx="2282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BA90E5F-D644-41C2-BE7A-2C674DB851F8}"/>
                    </a:ext>
                  </a:extLst>
                </p14:cNvPr>
                <p14:cNvContentPartPr/>
                <p14:nvPr/>
              </p14:nvContentPartPr>
              <p14:xfrm>
                <a:off x="1573494" y="2197465"/>
                <a:ext cx="117000" cy="259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BA90E5F-D644-41C2-BE7A-2C674DB851F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555854" y="2179825"/>
                  <a:ext cx="1526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20D26F9-FBEE-4EE1-9BC2-1B1DFB39BEB2}"/>
                    </a:ext>
                  </a:extLst>
                </p14:cNvPr>
                <p14:cNvContentPartPr/>
                <p14:nvPr/>
              </p14:nvContentPartPr>
              <p14:xfrm>
                <a:off x="1561974" y="2325985"/>
                <a:ext cx="136080" cy="284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20D26F9-FBEE-4EE1-9BC2-1B1DFB39BEB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543974" y="2308345"/>
                  <a:ext cx="17172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B385E75-1413-4CCD-8B39-12B1E1AE52DF}"/>
              </a:ext>
            </a:extLst>
          </p:cNvPr>
          <p:cNvGrpSpPr/>
          <p:nvPr/>
        </p:nvGrpSpPr>
        <p:grpSpPr>
          <a:xfrm>
            <a:off x="1887414" y="911545"/>
            <a:ext cx="4383720" cy="1558800"/>
            <a:chOff x="1887414" y="911545"/>
            <a:chExt cx="4383720" cy="155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E333016-148A-42D4-89C8-A4CBACF0D216}"/>
                    </a:ext>
                  </a:extLst>
                </p14:cNvPr>
                <p14:cNvContentPartPr/>
                <p14:nvPr/>
              </p14:nvContentPartPr>
              <p14:xfrm>
                <a:off x="1887414" y="1579705"/>
                <a:ext cx="198720" cy="12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E333016-148A-42D4-89C8-A4CBACF0D21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869414" y="1562065"/>
                  <a:ext cx="2343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BE0C8A6-4D9F-46A9-9611-DFD17CC87D82}"/>
                    </a:ext>
                  </a:extLst>
                </p14:cNvPr>
                <p14:cNvContentPartPr/>
                <p14:nvPr/>
              </p14:nvContentPartPr>
              <p14:xfrm>
                <a:off x="2254974" y="1318345"/>
                <a:ext cx="230400" cy="3949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BE0C8A6-4D9F-46A9-9611-DFD17CC87D8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236974" y="1300345"/>
                  <a:ext cx="26604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9442284-F0C7-4EAE-80A1-181BC97B1013}"/>
                    </a:ext>
                  </a:extLst>
                </p14:cNvPr>
                <p14:cNvContentPartPr/>
                <p14:nvPr/>
              </p14:nvContentPartPr>
              <p14:xfrm>
                <a:off x="2600934" y="1607065"/>
                <a:ext cx="52560" cy="54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9442284-F0C7-4EAE-80A1-181BC97B101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583294" y="1589425"/>
                  <a:ext cx="882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8169724-5F8F-43AC-BDFF-8326AB338697}"/>
                    </a:ext>
                  </a:extLst>
                </p14:cNvPr>
                <p14:cNvContentPartPr/>
                <p14:nvPr/>
              </p14:nvContentPartPr>
              <p14:xfrm>
                <a:off x="2771214" y="1357945"/>
                <a:ext cx="26280" cy="2833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8169724-5F8F-43AC-BDFF-8326AB33869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753574" y="1340305"/>
                  <a:ext cx="619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AD1772E-D4BB-45B4-BFA6-C0D6C4126134}"/>
                    </a:ext>
                  </a:extLst>
                </p14:cNvPr>
                <p14:cNvContentPartPr/>
                <p14:nvPr/>
              </p14:nvContentPartPr>
              <p14:xfrm>
                <a:off x="2889294" y="1354705"/>
                <a:ext cx="165240" cy="2538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AD1772E-D4BB-45B4-BFA6-C0D6C412613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871654" y="1336705"/>
                  <a:ext cx="2008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058A4C1-8310-44B6-94E2-DDAA1E3B2D48}"/>
                    </a:ext>
                  </a:extLst>
                </p14:cNvPr>
                <p14:cNvContentPartPr/>
                <p14:nvPr/>
              </p14:nvContentPartPr>
              <p14:xfrm>
                <a:off x="3212934" y="1314745"/>
                <a:ext cx="92880" cy="2826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058A4C1-8310-44B6-94E2-DDAA1E3B2D4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95294" y="1297105"/>
                  <a:ext cx="1285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44D801C-54BA-465E-9361-62F77D30B52D}"/>
                    </a:ext>
                  </a:extLst>
                </p14:cNvPr>
                <p14:cNvContentPartPr/>
                <p14:nvPr/>
              </p14:nvContentPartPr>
              <p14:xfrm>
                <a:off x="2643414" y="1626865"/>
                <a:ext cx="70920" cy="324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44D801C-54BA-465E-9361-62F77D30B52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625774" y="1608865"/>
                  <a:ext cx="1065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F4406C0-2A8E-4C81-AE2C-DF79A731CE59}"/>
                    </a:ext>
                  </a:extLst>
                </p14:cNvPr>
                <p14:cNvContentPartPr/>
                <p14:nvPr/>
              </p14:nvContentPartPr>
              <p14:xfrm>
                <a:off x="3538014" y="1465585"/>
                <a:ext cx="100080" cy="102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F4406C0-2A8E-4C81-AE2C-DF79A731CE5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20014" y="1447945"/>
                  <a:ext cx="135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2B263D7-8EF5-486A-948C-87CFAAA81863}"/>
                    </a:ext>
                  </a:extLst>
                </p14:cNvPr>
                <p14:cNvContentPartPr/>
                <p14:nvPr/>
              </p14:nvContentPartPr>
              <p14:xfrm>
                <a:off x="3509214" y="1438225"/>
                <a:ext cx="198000" cy="2203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2B263D7-8EF5-486A-948C-87CFAAA8186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91214" y="1420225"/>
                  <a:ext cx="2336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FAD8262-E43B-4F34-9C41-5064CB67F141}"/>
                    </a:ext>
                  </a:extLst>
                </p14:cNvPr>
                <p14:cNvContentPartPr/>
                <p14:nvPr/>
              </p14:nvContentPartPr>
              <p14:xfrm>
                <a:off x="3884334" y="1282345"/>
                <a:ext cx="12240" cy="284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FAD8262-E43B-4F34-9C41-5064CB67F14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866694" y="1264345"/>
                  <a:ext cx="478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7D212DB-030B-40CF-8F01-00FDFA3BCF28}"/>
                    </a:ext>
                  </a:extLst>
                </p14:cNvPr>
                <p14:cNvContentPartPr/>
                <p14:nvPr/>
              </p14:nvContentPartPr>
              <p14:xfrm>
                <a:off x="4029054" y="1238065"/>
                <a:ext cx="123480" cy="3117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7D212DB-030B-40CF-8F01-00FDFA3BCF2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011054" y="1220425"/>
                  <a:ext cx="1591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24031BC-D08E-423B-86A0-4638D2B8EC55}"/>
                    </a:ext>
                  </a:extLst>
                </p14:cNvPr>
                <p14:cNvContentPartPr/>
                <p14:nvPr/>
              </p14:nvContentPartPr>
              <p14:xfrm>
                <a:off x="4269174" y="1241305"/>
                <a:ext cx="85680" cy="8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24031BC-D08E-423B-86A0-4638D2B8EC5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251534" y="1223305"/>
                  <a:ext cx="1213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5CB6CAF-2B63-44A2-828B-2A11C8101E5F}"/>
                    </a:ext>
                  </a:extLst>
                </p14:cNvPr>
                <p14:cNvContentPartPr/>
                <p14:nvPr/>
              </p14:nvContentPartPr>
              <p14:xfrm>
                <a:off x="4398414" y="1153105"/>
                <a:ext cx="34920" cy="1360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5CB6CAF-2B63-44A2-828B-2A11C8101E5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380774" y="1135465"/>
                  <a:ext cx="705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6BD686D-C8D5-4053-8417-B844ED37524E}"/>
                    </a:ext>
                  </a:extLst>
                </p14:cNvPr>
                <p14:cNvContentPartPr/>
                <p14:nvPr/>
              </p14:nvContentPartPr>
              <p14:xfrm>
                <a:off x="4562934" y="1122505"/>
                <a:ext cx="97560" cy="1908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6BD686D-C8D5-4053-8417-B844ED37524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544934" y="1104505"/>
                  <a:ext cx="1332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E5F8FED-AE60-44DC-9629-225BB2158542}"/>
                    </a:ext>
                  </a:extLst>
                </p14:cNvPr>
                <p14:cNvContentPartPr/>
                <p14:nvPr/>
              </p14:nvContentPartPr>
              <p14:xfrm>
                <a:off x="4713054" y="1131505"/>
                <a:ext cx="173160" cy="3214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E5F8FED-AE60-44DC-9629-225BB215854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695054" y="1113865"/>
                  <a:ext cx="20880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2677DAB-92B9-4306-8464-88869429B8D7}"/>
                    </a:ext>
                  </a:extLst>
                </p14:cNvPr>
                <p14:cNvContentPartPr/>
                <p14:nvPr/>
              </p14:nvContentPartPr>
              <p14:xfrm>
                <a:off x="5021574" y="999025"/>
                <a:ext cx="179280" cy="7002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2677DAB-92B9-4306-8464-88869429B8D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003574" y="981385"/>
                  <a:ext cx="214920" cy="73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14681B5-325E-48C8-970D-0D584B86E2D5}"/>
                    </a:ext>
                  </a:extLst>
                </p14:cNvPr>
                <p14:cNvContentPartPr/>
                <p14:nvPr/>
              </p14:nvContentPartPr>
              <p14:xfrm>
                <a:off x="5383014" y="993985"/>
                <a:ext cx="9000" cy="2106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14681B5-325E-48C8-970D-0D584B86E2D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365014" y="975985"/>
                  <a:ext cx="446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1D48C8F-5D49-4236-BBBA-9E72E662EDB7}"/>
                    </a:ext>
                  </a:extLst>
                </p14:cNvPr>
                <p14:cNvContentPartPr/>
                <p14:nvPr/>
              </p14:nvContentPartPr>
              <p14:xfrm>
                <a:off x="5479854" y="911545"/>
                <a:ext cx="142920" cy="1360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1D48C8F-5D49-4236-BBBA-9E72E662EDB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62214" y="893905"/>
                  <a:ext cx="1785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9FB3744-9E1B-4BC2-8F76-6AF665811824}"/>
                    </a:ext>
                  </a:extLst>
                </p14:cNvPr>
                <p14:cNvContentPartPr/>
                <p14:nvPr/>
              </p14:nvContentPartPr>
              <p14:xfrm>
                <a:off x="5227494" y="1288105"/>
                <a:ext cx="426240" cy="478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9FB3744-9E1B-4BC2-8F76-6AF66581182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209854" y="1270465"/>
                  <a:ext cx="4618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A05DF0F-AFC9-4FFE-A5A7-3B1CA4A0E413}"/>
                    </a:ext>
                  </a:extLst>
                </p14:cNvPr>
                <p14:cNvContentPartPr/>
                <p14:nvPr/>
              </p14:nvContentPartPr>
              <p14:xfrm>
                <a:off x="5389494" y="1429225"/>
                <a:ext cx="34200" cy="2430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A05DF0F-AFC9-4FFE-A5A7-3B1CA4A0E41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371494" y="1411225"/>
                  <a:ext cx="698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C526954-AF64-4D7D-838F-3AE27B4E2084}"/>
                    </a:ext>
                  </a:extLst>
                </p14:cNvPr>
                <p14:cNvContentPartPr/>
                <p14:nvPr/>
              </p14:nvContentPartPr>
              <p14:xfrm>
                <a:off x="5516574" y="1405465"/>
                <a:ext cx="127080" cy="1155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C526954-AF64-4D7D-838F-3AE27B4E208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498574" y="1387825"/>
                  <a:ext cx="162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A757B9D-4F34-4B72-953F-9AC2B4D3FAE5}"/>
                    </a:ext>
                  </a:extLst>
                </p14:cNvPr>
                <p14:cNvContentPartPr/>
                <p14:nvPr/>
              </p14:nvContentPartPr>
              <p14:xfrm>
                <a:off x="5691534" y="949705"/>
                <a:ext cx="214200" cy="7570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A757B9D-4F34-4B72-953F-9AC2B4D3FAE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673534" y="931705"/>
                  <a:ext cx="249840" cy="79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390064E-4965-4E7C-ADBE-E0A7F6E6B92D}"/>
                    </a:ext>
                  </a:extLst>
                </p14:cNvPr>
                <p14:cNvContentPartPr/>
                <p14:nvPr/>
              </p14:nvContentPartPr>
              <p14:xfrm>
                <a:off x="6122094" y="1266145"/>
                <a:ext cx="59040" cy="396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390064E-4965-4E7C-ADBE-E0A7F6E6B92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104094" y="1248145"/>
                  <a:ext cx="94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D7D04DC-B3F3-4394-966E-818DA371D91B}"/>
                    </a:ext>
                  </a:extLst>
                </p14:cNvPr>
                <p14:cNvContentPartPr/>
                <p14:nvPr/>
              </p14:nvContentPartPr>
              <p14:xfrm>
                <a:off x="6114174" y="1401505"/>
                <a:ext cx="70920" cy="140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D7D04DC-B3F3-4394-966E-818DA371D91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096534" y="1383865"/>
                  <a:ext cx="1065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B536734-58D3-46EE-BC77-EFBEFE675F69}"/>
                    </a:ext>
                  </a:extLst>
                </p14:cNvPr>
                <p14:cNvContentPartPr/>
                <p14:nvPr/>
              </p14:nvContentPartPr>
              <p14:xfrm>
                <a:off x="1979214" y="2288905"/>
                <a:ext cx="204480" cy="237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B536734-58D3-46EE-BC77-EFBEFE675F6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961574" y="2270905"/>
                  <a:ext cx="2401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BDB7A51-4E85-49B7-B96B-19B8003B2574}"/>
                    </a:ext>
                  </a:extLst>
                </p14:cNvPr>
                <p14:cNvContentPartPr/>
                <p14:nvPr/>
              </p14:nvContentPartPr>
              <p14:xfrm>
                <a:off x="2343894" y="2068945"/>
                <a:ext cx="209160" cy="3225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BDB7A51-4E85-49B7-B96B-19B8003B257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326254" y="2051305"/>
                  <a:ext cx="24480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56F5303-FA54-4B30-994C-1E275EF45798}"/>
                    </a:ext>
                  </a:extLst>
                </p14:cNvPr>
                <p14:cNvContentPartPr/>
                <p14:nvPr/>
              </p14:nvContentPartPr>
              <p14:xfrm>
                <a:off x="2679414" y="2295385"/>
                <a:ext cx="5400" cy="363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56F5303-FA54-4B30-994C-1E275EF4579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661414" y="2277745"/>
                  <a:ext cx="410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5A681E5-2062-4BF3-83EB-AA02FD36B78B}"/>
                    </a:ext>
                  </a:extLst>
                </p14:cNvPr>
                <p14:cNvContentPartPr/>
                <p14:nvPr/>
              </p14:nvContentPartPr>
              <p14:xfrm>
                <a:off x="2848974" y="2061385"/>
                <a:ext cx="32400" cy="2822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5A681E5-2062-4BF3-83EB-AA02FD36B78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831334" y="2043385"/>
                  <a:ext cx="680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4ECA0D0-37AF-4A21-A3D3-BF019EAB2B53}"/>
                    </a:ext>
                  </a:extLst>
                </p14:cNvPr>
                <p14:cNvContentPartPr/>
                <p14:nvPr/>
              </p14:nvContentPartPr>
              <p14:xfrm>
                <a:off x="2996574" y="2064625"/>
                <a:ext cx="189360" cy="2246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4ECA0D0-37AF-4A21-A3D3-BF019EAB2B5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978574" y="2046985"/>
                  <a:ext cx="2250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2AFACEB-44B7-4CD3-B01F-8AFFDF9354D6}"/>
                    </a:ext>
                  </a:extLst>
                </p14:cNvPr>
                <p14:cNvContentPartPr/>
                <p14:nvPr/>
              </p14:nvContentPartPr>
              <p14:xfrm>
                <a:off x="3299694" y="2039785"/>
                <a:ext cx="116280" cy="2851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2AFACEB-44B7-4CD3-B01F-8AFFDF9354D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281694" y="2021785"/>
                  <a:ext cx="1519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A5DCEC9-A52E-4EA3-9018-8FFBFFBAD827}"/>
                    </a:ext>
                  </a:extLst>
                </p14:cNvPr>
                <p14:cNvContentPartPr/>
                <p14:nvPr/>
              </p14:nvContentPartPr>
              <p14:xfrm>
                <a:off x="3625854" y="2100985"/>
                <a:ext cx="123120" cy="1166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A5DCEC9-A52E-4EA3-9018-8FFBFFBAD82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608214" y="2083345"/>
                  <a:ext cx="1587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1BDEE2A-757C-4A9A-A600-C429EC613A79}"/>
                    </a:ext>
                  </a:extLst>
                </p14:cNvPr>
                <p14:cNvContentPartPr/>
                <p14:nvPr/>
              </p14:nvContentPartPr>
              <p14:xfrm>
                <a:off x="3579774" y="2133025"/>
                <a:ext cx="162720" cy="1296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1BDEE2A-757C-4A9A-A600-C429EC613A7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61774" y="2115025"/>
                  <a:ext cx="1983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348680F-9022-408C-A840-697AB2AFC9B2}"/>
                    </a:ext>
                  </a:extLst>
                </p14:cNvPr>
                <p14:cNvContentPartPr/>
                <p14:nvPr/>
              </p14:nvContentPartPr>
              <p14:xfrm>
                <a:off x="3920694" y="1989385"/>
                <a:ext cx="21240" cy="2725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348680F-9022-408C-A840-697AB2AFC9B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903054" y="1971745"/>
                  <a:ext cx="568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B229ACE-309E-4B1F-99BB-741ADF618E3D}"/>
                    </a:ext>
                  </a:extLst>
                </p14:cNvPr>
                <p14:cNvContentPartPr/>
                <p14:nvPr/>
              </p14:nvContentPartPr>
              <p14:xfrm>
                <a:off x="4060734" y="1974265"/>
                <a:ext cx="365760" cy="2948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B229ACE-309E-4B1F-99BB-741ADF618E3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043094" y="1956625"/>
                  <a:ext cx="4014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68CD2AD-AF2E-4359-AE20-172420091D07}"/>
                    </a:ext>
                  </a:extLst>
                </p14:cNvPr>
                <p14:cNvContentPartPr/>
                <p14:nvPr/>
              </p14:nvContentPartPr>
              <p14:xfrm>
                <a:off x="4449894" y="1910545"/>
                <a:ext cx="43920" cy="1126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68CD2AD-AF2E-4359-AE20-172420091D0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432254" y="1892545"/>
                  <a:ext cx="795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4EEB3D5-2386-4FB5-B54D-1FEC2C4A8691}"/>
                    </a:ext>
                  </a:extLst>
                </p14:cNvPr>
                <p14:cNvContentPartPr/>
                <p14:nvPr/>
              </p14:nvContentPartPr>
              <p14:xfrm>
                <a:off x="4586334" y="1904785"/>
                <a:ext cx="84240" cy="1656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4EEB3D5-2386-4FB5-B54D-1FEC2C4A869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568694" y="1886785"/>
                  <a:ext cx="1198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9CC7454-182E-481E-AFB2-BC279E3FFF32}"/>
                    </a:ext>
                  </a:extLst>
                </p14:cNvPr>
                <p14:cNvContentPartPr/>
                <p14:nvPr/>
              </p14:nvContentPartPr>
              <p14:xfrm>
                <a:off x="4758414" y="1971745"/>
                <a:ext cx="146520" cy="3009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9CC7454-182E-481E-AFB2-BC279E3FFF3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740774" y="1954105"/>
                  <a:ext cx="1821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4BA0C20-3D9C-41A2-92C8-318E7A0A2E25}"/>
                    </a:ext>
                  </a:extLst>
                </p14:cNvPr>
                <p14:cNvContentPartPr/>
                <p14:nvPr/>
              </p14:nvContentPartPr>
              <p14:xfrm>
                <a:off x="5053254" y="1811545"/>
                <a:ext cx="104040" cy="5137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4BA0C20-3D9C-41A2-92C8-318E7A0A2E2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035614" y="1793545"/>
                  <a:ext cx="139680" cy="54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D14B46A-00E6-40FB-ABEB-9229F2799986}"/>
                    </a:ext>
                  </a:extLst>
                </p14:cNvPr>
                <p14:cNvContentPartPr/>
                <p14:nvPr/>
              </p14:nvContentPartPr>
              <p14:xfrm>
                <a:off x="5381574" y="1810105"/>
                <a:ext cx="26280" cy="1753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D14B46A-00E6-40FB-ABEB-9229F279998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363934" y="1792105"/>
                  <a:ext cx="619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321568A-1746-482F-8199-61E0A2246BF4}"/>
                    </a:ext>
                  </a:extLst>
                </p14:cNvPr>
                <p14:cNvContentPartPr/>
                <p14:nvPr/>
              </p14:nvContentPartPr>
              <p14:xfrm>
                <a:off x="5521974" y="1774105"/>
                <a:ext cx="159480" cy="1238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321568A-1746-482F-8199-61E0A2246BF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503974" y="1756465"/>
                  <a:ext cx="1951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4929254-822F-4FB9-B318-2EC4CF5BB665}"/>
                    </a:ext>
                  </a:extLst>
                </p14:cNvPr>
                <p14:cNvContentPartPr/>
                <p14:nvPr/>
              </p14:nvContentPartPr>
              <p14:xfrm>
                <a:off x="5304534" y="2123305"/>
                <a:ext cx="357120" cy="115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4929254-822F-4FB9-B318-2EC4CF5BB66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286894" y="2105305"/>
                  <a:ext cx="3927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567A7F4-C1E3-45DC-B397-DBBB5B0166EB}"/>
                    </a:ext>
                  </a:extLst>
                </p14:cNvPr>
                <p14:cNvContentPartPr/>
                <p14:nvPr/>
              </p14:nvContentPartPr>
              <p14:xfrm>
                <a:off x="5413614" y="2219425"/>
                <a:ext cx="109800" cy="2509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567A7F4-C1E3-45DC-B397-DBBB5B0166E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395974" y="2201785"/>
                  <a:ext cx="1454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92F2056-2F8C-4DAC-885C-2B90C69858CA}"/>
                    </a:ext>
                  </a:extLst>
                </p14:cNvPr>
                <p14:cNvContentPartPr/>
                <p14:nvPr/>
              </p14:nvContentPartPr>
              <p14:xfrm>
                <a:off x="5636094" y="2167585"/>
                <a:ext cx="122760" cy="1141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92F2056-2F8C-4DAC-885C-2B90C69858C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618454" y="2149945"/>
                  <a:ext cx="1584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E336319-8AD8-43F7-A0EC-48C578B89AC8}"/>
                    </a:ext>
                  </a:extLst>
                </p14:cNvPr>
                <p14:cNvContentPartPr/>
                <p14:nvPr/>
              </p14:nvContentPartPr>
              <p14:xfrm>
                <a:off x="5812134" y="1811545"/>
                <a:ext cx="141120" cy="5979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E336319-8AD8-43F7-A0EC-48C578B89AC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794494" y="1793545"/>
                  <a:ext cx="176760" cy="6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39A8FDD-117E-4D05-AFE2-D384A773FB04}"/>
                    </a:ext>
                  </a:extLst>
                </p14:cNvPr>
                <p14:cNvContentPartPr/>
                <p14:nvPr/>
              </p14:nvContentPartPr>
              <p14:xfrm>
                <a:off x="6116694" y="2018185"/>
                <a:ext cx="154440" cy="309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39A8FDD-117E-4D05-AFE2-D384A773FB0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099054" y="2000185"/>
                  <a:ext cx="1900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2BD4BF8-3D39-4B12-805F-7C5AA189D5B6}"/>
                    </a:ext>
                  </a:extLst>
                </p14:cNvPr>
                <p14:cNvContentPartPr/>
                <p14:nvPr/>
              </p14:nvContentPartPr>
              <p14:xfrm>
                <a:off x="6092574" y="2178025"/>
                <a:ext cx="140760" cy="194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2BD4BF8-3D39-4B12-805F-7C5AA189D5B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074934" y="2160025"/>
                  <a:ext cx="17640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C9709A6-7323-45B4-9A4A-48953B9DD42A}"/>
              </a:ext>
            </a:extLst>
          </p:cNvPr>
          <p:cNvGrpSpPr/>
          <p:nvPr/>
        </p:nvGrpSpPr>
        <p:grpSpPr>
          <a:xfrm>
            <a:off x="6591894" y="1815865"/>
            <a:ext cx="639360" cy="328680"/>
            <a:chOff x="6591894" y="1815865"/>
            <a:chExt cx="639360" cy="32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00901E1-0715-415E-825E-A04BD00298E0}"/>
                    </a:ext>
                  </a:extLst>
                </p14:cNvPr>
                <p14:cNvContentPartPr/>
                <p14:nvPr/>
              </p14:nvContentPartPr>
              <p14:xfrm>
                <a:off x="6591894" y="2000545"/>
                <a:ext cx="184320" cy="172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00901E1-0715-415E-825E-A04BD00298E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573894" y="1982905"/>
                  <a:ext cx="2199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B8BE486-D479-4E3B-8B2B-092FCA4EF2BC}"/>
                    </a:ext>
                  </a:extLst>
                </p14:cNvPr>
                <p14:cNvContentPartPr/>
                <p14:nvPr/>
              </p14:nvContentPartPr>
              <p14:xfrm>
                <a:off x="6925254" y="1837825"/>
                <a:ext cx="153000" cy="3067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B8BE486-D479-4E3B-8B2B-092FCA4EF2B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907254" y="1820185"/>
                  <a:ext cx="1886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A73F503-7224-44A8-8910-69EA32D70A06}"/>
                    </a:ext>
                  </a:extLst>
                </p14:cNvPr>
                <p14:cNvContentPartPr/>
                <p14:nvPr/>
              </p14:nvContentPartPr>
              <p14:xfrm>
                <a:off x="6887814" y="1815865"/>
                <a:ext cx="198720" cy="316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A73F503-7224-44A8-8910-69EA32D70A0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870174" y="1798225"/>
                  <a:ext cx="234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DB9E8A3-8B00-4BCE-9EA9-D59894FB8287}"/>
                    </a:ext>
                  </a:extLst>
                </p14:cNvPr>
                <p14:cNvContentPartPr/>
                <p14:nvPr/>
              </p14:nvContentPartPr>
              <p14:xfrm>
                <a:off x="7208214" y="2099185"/>
                <a:ext cx="23040" cy="187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DB9E8A3-8B00-4BCE-9EA9-D59894FB828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190574" y="2081185"/>
                  <a:ext cx="5868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D2443FA-61CB-433B-A7D2-73B768066C9C}"/>
              </a:ext>
            </a:extLst>
          </p:cNvPr>
          <p:cNvGrpSpPr/>
          <p:nvPr/>
        </p:nvGrpSpPr>
        <p:grpSpPr>
          <a:xfrm>
            <a:off x="7413774" y="1793185"/>
            <a:ext cx="537840" cy="292680"/>
            <a:chOff x="7413774" y="1793185"/>
            <a:chExt cx="537840" cy="29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7686CBA-4D61-4AA1-9B84-66D6B47EDE20}"/>
                    </a:ext>
                  </a:extLst>
                </p14:cNvPr>
                <p14:cNvContentPartPr/>
                <p14:nvPr/>
              </p14:nvContentPartPr>
              <p14:xfrm>
                <a:off x="7413774" y="1825585"/>
                <a:ext cx="116640" cy="1476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7686CBA-4D61-4AA1-9B84-66D6B47EDE2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395774" y="1807945"/>
                  <a:ext cx="1522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B142960-8E61-476A-A934-5B68B74098B9}"/>
                    </a:ext>
                  </a:extLst>
                </p14:cNvPr>
                <p14:cNvContentPartPr/>
                <p14:nvPr/>
              </p14:nvContentPartPr>
              <p14:xfrm>
                <a:off x="7498014" y="1838185"/>
                <a:ext cx="23040" cy="2476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B142960-8E61-476A-A934-5B68B74098B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480014" y="1820185"/>
                  <a:ext cx="586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099F351-E560-42BC-9C86-61DB66D336F6}"/>
                    </a:ext>
                  </a:extLst>
                </p14:cNvPr>
                <p14:cNvContentPartPr/>
                <p14:nvPr/>
              </p14:nvContentPartPr>
              <p14:xfrm>
                <a:off x="7559214" y="1801465"/>
                <a:ext cx="166680" cy="1771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099F351-E560-42BC-9C86-61DB66D336F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541574" y="1783465"/>
                  <a:ext cx="2023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3684792-7D77-4263-AEA3-E1271835CE4A}"/>
                    </a:ext>
                  </a:extLst>
                </p14:cNvPr>
                <p14:cNvContentPartPr/>
                <p14:nvPr/>
              </p14:nvContentPartPr>
              <p14:xfrm>
                <a:off x="7679454" y="1809385"/>
                <a:ext cx="32400" cy="2692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3684792-7D77-4263-AEA3-E1271835CE4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661454" y="1791745"/>
                  <a:ext cx="680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307BE93-ECCA-439E-96BA-92B6D32E4017}"/>
                    </a:ext>
                  </a:extLst>
                </p14:cNvPr>
                <p14:cNvContentPartPr/>
                <p14:nvPr/>
              </p14:nvContentPartPr>
              <p14:xfrm>
                <a:off x="7775934" y="1793185"/>
                <a:ext cx="175680" cy="2664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307BE93-ECCA-439E-96BA-92B6D32E401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757934" y="1775185"/>
                  <a:ext cx="211320" cy="30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2D5BF3D-DA7A-42DE-BA5D-27880228ED5D}"/>
              </a:ext>
            </a:extLst>
          </p:cNvPr>
          <p:cNvGrpSpPr/>
          <p:nvPr/>
        </p:nvGrpSpPr>
        <p:grpSpPr>
          <a:xfrm>
            <a:off x="8160054" y="1659985"/>
            <a:ext cx="1377720" cy="353880"/>
            <a:chOff x="8160054" y="1659985"/>
            <a:chExt cx="1377720" cy="35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FFDBFB1-BE0B-45F3-9C8D-A04BD76DFBB0}"/>
                    </a:ext>
                  </a:extLst>
                </p14:cNvPr>
                <p14:cNvContentPartPr/>
                <p14:nvPr/>
              </p14:nvContentPartPr>
              <p14:xfrm>
                <a:off x="8212254" y="1826305"/>
                <a:ext cx="123120" cy="1231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FFDBFB1-BE0B-45F3-9C8D-A04BD76DFBB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194614" y="1808665"/>
                  <a:ext cx="1587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52246B8-B344-41C4-8263-273A7055799E}"/>
                    </a:ext>
                  </a:extLst>
                </p14:cNvPr>
                <p14:cNvContentPartPr/>
                <p14:nvPr/>
              </p14:nvContentPartPr>
              <p14:xfrm>
                <a:off x="8160054" y="1778785"/>
                <a:ext cx="209160" cy="1947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52246B8-B344-41C4-8263-273A7055799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142414" y="1760785"/>
                  <a:ext cx="2448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0804503-05DA-4111-8E8D-AD55527199D0}"/>
                    </a:ext>
                  </a:extLst>
                </p14:cNvPr>
                <p14:cNvContentPartPr/>
                <p14:nvPr/>
              </p14:nvContentPartPr>
              <p14:xfrm>
                <a:off x="8529414" y="1725865"/>
                <a:ext cx="15480" cy="2797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0804503-05DA-4111-8E8D-AD55527199D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511414" y="1708225"/>
                  <a:ext cx="511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00A6B83-02C1-4674-9349-81A01905A40D}"/>
                    </a:ext>
                  </a:extLst>
                </p14:cNvPr>
                <p14:cNvContentPartPr/>
                <p14:nvPr/>
              </p14:nvContentPartPr>
              <p14:xfrm>
                <a:off x="8626614" y="1716505"/>
                <a:ext cx="305640" cy="2973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00A6B83-02C1-4674-9349-81A01905A40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608974" y="1698505"/>
                  <a:ext cx="3412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FC72422-304C-41CC-AEDA-C9446268AEBA}"/>
                    </a:ext>
                  </a:extLst>
                </p14:cNvPr>
                <p14:cNvContentPartPr/>
                <p14:nvPr/>
              </p14:nvContentPartPr>
              <p14:xfrm>
                <a:off x="8956734" y="1659985"/>
                <a:ext cx="13320" cy="1198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FC72422-304C-41CC-AEDA-C9446268AEB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938734" y="1642345"/>
                  <a:ext cx="489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D9AAA98-7D9E-41DB-B1FA-C0D495D72CBB}"/>
                    </a:ext>
                  </a:extLst>
                </p14:cNvPr>
                <p14:cNvContentPartPr/>
                <p14:nvPr/>
              </p14:nvContentPartPr>
              <p14:xfrm>
                <a:off x="9048894" y="1677265"/>
                <a:ext cx="76320" cy="1404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D9AAA98-7D9E-41DB-B1FA-C0D495D72CB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030894" y="1659265"/>
                  <a:ext cx="1119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D4C6EED-9860-4705-80E7-8E3DE4435368}"/>
                    </a:ext>
                  </a:extLst>
                </p14:cNvPr>
                <p14:cNvContentPartPr/>
                <p14:nvPr/>
              </p14:nvContentPartPr>
              <p14:xfrm>
                <a:off x="9291534" y="1755745"/>
                <a:ext cx="112680" cy="2275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D4C6EED-9860-4705-80E7-8E3DE443536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273534" y="1737745"/>
                  <a:ext cx="1483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4ADA0FF-2107-4B8E-9832-79AE47633B09}"/>
                    </a:ext>
                  </a:extLst>
                </p14:cNvPr>
                <p14:cNvContentPartPr/>
                <p14:nvPr/>
              </p14:nvContentPartPr>
              <p14:xfrm>
                <a:off x="9289374" y="1672585"/>
                <a:ext cx="248400" cy="396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4ADA0FF-2107-4B8E-9832-79AE47633B0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271734" y="1654585"/>
                  <a:ext cx="28404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365B792-B363-4590-A261-501B961B120E}"/>
              </a:ext>
            </a:extLst>
          </p:cNvPr>
          <p:cNvGrpSpPr/>
          <p:nvPr/>
        </p:nvGrpSpPr>
        <p:grpSpPr>
          <a:xfrm>
            <a:off x="1037814" y="2925745"/>
            <a:ext cx="934200" cy="358920"/>
            <a:chOff x="1037814" y="2925745"/>
            <a:chExt cx="934200" cy="35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EC39055-3552-4314-B6E3-B31F26487DC4}"/>
                    </a:ext>
                  </a:extLst>
                </p14:cNvPr>
                <p14:cNvContentPartPr/>
                <p14:nvPr/>
              </p14:nvContentPartPr>
              <p14:xfrm>
                <a:off x="1037814" y="2950945"/>
                <a:ext cx="278640" cy="3232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EC39055-3552-4314-B6E3-B31F26487DC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19814" y="2932945"/>
                  <a:ext cx="31428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66A243A-6102-4CB7-8E33-E6A159D08488}"/>
                    </a:ext>
                  </a:extLst>
                </p14:cNvPr>
                <p14:cNvContentPartPr/>
                <p14:nvPr/>
              </p14:nvContentPartPr>
              <p14:xfrm>
                <a:off x="1405734" y="2944465"/>
                <a:ext cx="87840" cy="3402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66A243A-6102-4CB7-8E33-E6A159D0848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388094" y="2926465"/>
                  <a:ext cx="12348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5FFEBFF-C5A2-4049-84CA-5E0DE023A426}"/>
                    </a:ext>
                  </a:extLst>
                </p14:cNvPr>
                <p14:cNvContentPartPr/>
                <p14:nvPr/>
              </p14:nvContentPartPr>
              <p14:xfrm>
                <a:off x="1441014" y="2925745"/>
                <a:ext cx="206640" cy="1346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5FFEBFF-C5A2-4049-84CA-5E0DE023A42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423374" y="2907745"/>
                  <a:ext cx="2422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3DAAB6B-1EBD-4496-B9EF-D7DF0E9BF10B}"/>
                    </a:ext>
                  </a:extLst>
                </p14:cNvPr>
                <p14:cNvContentPartPr/>
                <p14:nvPr/>
              </p14:nvContentPartPr>
              <p14:xfrm>
                <a:off x="1492134" y="3219145"/>
                <a:ext cx="224280" cy="453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3DAAB6B-1EBD-4496-B9EF-D7DF0E9BF10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474134" y="3201505"/>
                  <a:ext cx="2599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D78D32C-252C-486F-9F8D-29E5C139ED6D}"/>
                    </a:ext>
                  </a:extLst>
                </p14:cNvPr>
                <p14:cNvContentPartPr/>
                <p14:nvPr/>
              </p14:nvContentPartPr>
              <p14:xfrm>
                <a:off x="1784454" y="2990905"/>
                <a:ext cx="187560" cy="1440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D78D32C-252C-486F-9F8D-29E5C139ED6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766454" y="2972905"/>
                  <a:ext cx="22320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057A5093-7036-4D1C-90B8-860A7585E1EF}"/>
              </a:ext>
            </a:extLst>
          </p:cNvPr>
          <p:cNvGrpSpPr/>
          <p:nvPr/>
        </p:nvGrpSpPr>
        <p:grpSpPr>
          <a:xfrm>
            <a:off x="2294574" y="2854105"/>
            <a:ext cx="1479960" cy="445680"/>
            <a:chOff x="2294574" y="2854105"/>
            <a:chExt cx="1479960" cy="44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77F7152-3232-476E-B277-90F2EE7229E9}"/>
                    </a:ext>
                  </a:extLst>
                </p14:cNvPr>
                <p14:cNvContentPartPr/>
                <p14:nvPr/>
              </p14:nvContentPartPr>
              <p14:xfrm>
                <a:off x="2294574" y="2889025"/>
                <a:ext cx="203400" cy="3445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77F7152-3232-476E-B277-90F2EE7229E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276574" y="2871385"/>
                  <a:ext cx="23904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BED2717-EEBA-432C-88BD-3D06B15B3667}"/>
                    </a:ext>
                  </a:extLst>
                </p14:cNvPr>
                <p14:cNvContentPartPr/>
                <p14:nvPr/>
              </p14:nvContentPartPr>
              <p14:xfrm>
                <a:off x="2326974" y="3079465"/>
                <a:ext cx="153000" cy="428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BED2717-EEBA-432C-88BD-3D06B15B366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309334" y="3061825"/>
                  <a:ext cx="1886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FD00254-6151-454A-B907-C7D32526B2E6}"/>
                    </a:ext>
                  </a:extLst>
                </p14:cNvPr>
                <p14:cNvContentPartPr/>
                <p14:nvPr/>
              </p14:nvContentPartPr>
              <p14:xfrm>
                <a:off x="2603094" y="3088825"/>
                <a:ext cx="221040" cy="2109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FD00254-6151-454A-B907-C7D32526B2E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585094" y="3070825"/>
                  <a:ext cx="2566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37611D2-F0CC-4CF8-B001-79ED7742F901}"/>
                    </a:ext>
                  </a:extLst>
                </p14:cNvPr>
                <p14:cNvContentPartPr/>
                <p14:nvPr/>
              </p14:nvContentPartPr>
              <p14:xfrm>
                <a:off x="2926734" y="3035905"/>
                <a:ext cx="109800" cy="158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37611D2-F0CC-4CF8-B001-79ED7742F90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908734" y="3017905"/>
                  <a:ext cx="145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E8FA0F6-E67B-4FEF-979D-09AE8DB4426C}"/>
                    </a:ext>
                  </a:extLst>
                </p14:cNvPr>
                <p14:cNvContentPartPr/>
                <p14:nvPr/>
              </p14:nvContentPartPr>
              <p14:xfrm>
                <a:off x="3198894" y="2854105"/>
                <a:ext cx="196200" cy="3513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E8FA0F6-E67B-4FEF-979D-09AE8DB4426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180894" y="2836465"/>
                  <a:ext cx="23184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2B47344-12A7-4B50-B9D8-889478022C97}"/>
                    </a:ext>
                  </a:extLst>
                </p14:cNvPr>
                <p14:cNvContentPartPr/>
                <p14:nvPr/>
              </p14:nvContentPartPr>
              <p14:xfrm>
                <a:off x="3211134" y="3072265"/>
                <a:ext cx="275040" cy="1818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2B47344-12A7-4B50-B9D8-889478022C9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193134" y="3054625"/>
                  <a:ext cx="3106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D40F907-9276-4DC4-B769-D5C7271DF59F}"/>
                    </a:ext>
                  </a:extLst>
                </p14:cNvPr>
                <p14:cNvContentPartPr/>
                <p14:nvPr/>
              </p14:nvContentPartPr>
              <p14:xfrm>
                <a:off x="3665094" y="2979025"/>
                <a:ext cx="109440" cy="108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D40F907-9276-4DC4-B769-D5C7271DF59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647454" y="2961385"/>
                  <a:ext cx="1450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8F6103E-1764-431B-AE46-01D0D147B80D}"/>
                    </a:ext>
                  </a:extLst>
                </p14:cNvPr>
                <p14:cNvContentPartPr/>
                <p14:nvPr/>
              </p14:nvContentPartPr>
              <p14:xfrm>
                <a:off x="3676254" y="3027985"/>
                <a:ext cx="85680" cy="406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8F6103E-1764-431B-AE46-01D0D147B80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658254" y="3010345"/>
                  <a:ext cx="12132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0A50600A-9CDF-4F2B-AC67-B5D58D43CAE6}"/>
              </a:ext>
            </a:extLst>
          </p:cNvPr>
          <p:cNvGrpSpPr/>
          <p:nvPr/>
        </p:nvGrpSpPr>
        <p:grpSpPr>
          <a:xfrm>
            <a:off x="3974334" y="2739265"/>
            <a:ext cx="1483200" cy="560520"/>
            <a:chOff x="3974334" y="2739265"/>
            <a:chExt cx="1483200" cy="56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A6678D0-9570-49C7-9B1A-1DE06895F92D}"/>
                    </a:ext>
                  </a:extLst>
                </p14:cNvPr>
                <p14:cNvContentPartPr/>
                <p14:nvPr/>
              </p14:nvContentPartPr>
              <p14:xfrm>
                <a:off x="3974334" y="2739265"/>
                <a:ext cx="167400" cy="5605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A6678D0-9570-49C7-9B1A-1DE06895F92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956694" y="2721265"/>
                  <a:ext cx="203040" cy="59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E85462A-5091-4FAA-95FD-6128EB13C475}"/>
                    </a:ext>
                  </a:extLst>
                </p14:cNvPr>
                <p14:cNvContentPartPr/>
                <p14:nvPr/>
              </p14:nvContentPartPr>
              <p14:xfrm>
                <a:off x="4102854" y="3067945"/>
                <a:ext cx="96840" cy="212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E85462A-5091-4FAA-95FD-6128EB13C47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085214" y="3049945"/>
                  <a:ext cx="132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AB05E3F-CF84-4713-BB66-37DFD1234133}"/>
                    </a:ext>
                  </a:extLst>
                </p14:cNvPr>
                <p14:cNvContentPartPr/>
                <p14:nvPr/>
              </p14:nvContentPartPr>
              <p14:xfrm>
                <a:off x="4323894" y="2923585"/>
                <a:ext cx="168120" cy="2440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AB05E3F-CF84-4713-BB66-37DFD123413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306254" y="2905945"/>
                  <a:ext cx="2037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35E70FC-E357-4A56-A49F-F13859121617}"/>
                    </a:ext>
                  </a:extLst>
                </p14:cNvPr>
                <p14:cNvContentPartPr/>
                <p14:nvPr/>
              </p14:nvContentPartPr>
              <p14:xfrm>
                <a:off x="4351974" y="2945905"/>
                <a:ext cx="164880" cy="68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35E70FC-E357-4A56-A49F-F1385912161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334334" y="2927905"/>
                  <a:ext cx="200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81D71FA-7A8A-42A9-A0D4-CEBC4AD12B87}"/>
                    </a:ext>
                  </a:extLst>
                </p14:cNvPr>
                <p14:cNvContentPartPr/>
                <p14:nvPr/>
              </p14:nvContentPartPr>
              <p14:xfrm>
                <a:off x="4592094" y="3136345"/>
                <a:ext cx="24480" cy="122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81D71FA-7A8A-42A9-A0D4-CEBC4AD12B8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574454" y="3118345"/>
                  <a:ext cx="60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30BCD9C-BBDE-4AE7-94E7-61D49AA9F8D0}"/>
                    </a:ext>
                  </a:extLst>
                </p14:cNvPr>
                <p14:cNvContentPartPr/>
                <p14:nvPr/>
              </p14:nvContentPartPr>
              <p14:xfrm>
                <a:off x="4674894" y="2885785"/>
                <a:ext cx="149040" cy="1591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30BCD9C-BBDE-4AE7-94E7-61D49AA9F8D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657254" y="2868145"/>
                  <a:ext cx="1846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535D5DC-754E-40CF-895C-ECC5E542227E}"/>
                    </a:ext>
                  </a:extLst>
                </p14:cNvPr>
                <p14:cNvContentPartPr/>
                <p14:nvPr/>
              </p14:nvContentPartPr>
              <p14:xfrm>
                <a:off x="4790454" y="2872825"/>
                <a:ext cx="226080" cy="2894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535D5DC-754E-40CF-895C-ECC5E542227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772814" y="2854825"/>
                  <a:ext cx="2617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21F516D-1A67-425A-89F3-1A9357F39CD8}"/>
                    </a:ext>
                  </a:extLst>
                </p14:cNvPr>
                <p14:cNvContentPartPr/>
                <p14:nvPr/>
              </p14:nvContentPartPr>
              <p14:xfrm>
                <a:off x="4984134" y="2897665"/>
                <a:ext cx="23760" cy="2815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21F516D-1A67-425A-89F3-1A9357F39CD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966494" y="2879665"/>
                  <a:ext cx="594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06D92FD-A32B-403C-A8B2-7830EF40CDC7}"/>
                    </a:ext>
                  </a:extLst>
                </p14:cNvPr>
                <p14:cNvContentPartPr/>
                <p14:nvPr/>
              </p14:nvContentPartPr>
              <p14:xfrm>
                <a:off x="5080254" y="2881825"/>
                <a:ext cx="185040" cy="2779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06D92FD-A32B-403C-A8B2-7830EF40CDC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062254" y="2864185"/>
                  <a:ext cx="2206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D671FCB-F8A1-4A18-B2B9-4E2835C30464}"/>
                    </a:ext>
                  </a:extLst>
                </p14:cNvPr>
                <p14:cNvContentPartPr/>
                <p14:nvPr/>
              </p14:nvContentPartPr>
              <p14:xfrm>
                <a:off x="5361414" y="3013585"/>
                <a:ext cx="96120" cy="1335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D671FCB-F8A1-4A18-B2B9-4E2835C3046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343414" y="2995945"/>
                  <a:ext cx="1317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9806282-AC3B-4D3F-A520-CBD1AFC49AB0}"/>
                    </a:ext>
                  </a:extLst>
                </p14:cNvPr>
                <p14:cNvContentPartPr/>
                <p14:nvPr/>
              </p14:nvContentPartPr>
              <p14:xfrm>
                <a:off x="5311014" y="3015745"/>
                <a:ext cx="144000" cy="1231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9806282-AC3B-4D3F-A520-CBD1AFC49AB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293374" y="2997745"/>
                  <a:ext cx="17964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E33A1E7-587A-4D38-BD30-4A5DEE442F22}"/>
              </a:ext>
            </a:extLst>
          </p:cNvPr>
          <p:cNvGrpSpPr/>
          <p:nvPr/>
        </p:nvGrpSpPr>
        <p:grpSpPr>
          <a:xfrm>
            <a:off x="5638614" y="2659345"/>
            <a:ext cx="1080720" cy="557640"/>
            <a:chOff x="5638614" y="2659345"/>
            <a:chExt cx="1080720" cy="55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C1F7A3C-AB8A-4A72-B1B1-8D6B645A0B92}"/>
                    </a:ext>
                  </a:extLst>
                </p14:cNvPr>
                <p14:cNvContentPartPr/>
                <p14:nvPr/>
              </p14:nvContentPartPr>
              <p14:xfrm>
                <a:off x="5638614" y="2923585"/>
                <a:ext cx="40320" cy="2696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C1F7A3C-AB8A-4A72-B1B1-8D6B645A0B9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620974" y="2905945"/>
                  <a:ext cx="759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345A8EE-8A5A-4D28-81E2-1D4F838ACC00}"/>
                    </a:ext>
                  </a:extLst>
                </p14:cNvPr>
                <p14:cNvContentPartPr/>
                <p14:nvPr/>
              </p14:nvContentPartPr>
              <p14:xfrm>
                <a:off x="5754894" y="2898385"/>
                <a:ext cx="301680" cy="2768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345A8EE-8A5A-4D28-81E2-1D4F838ACC0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736894" y="2880385"/>
                  <a:ext cx="3373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FF5C71E-1CCD-4F42-B472-99B4518BBB11}"/>
                    </a:ext>
                  </a:extLst>
                </p14:cNvPr>
                <p14:cNvContentPartPr/>
                <p14:nvPr/>
              </p14:nvContentPartPr>
              <p14:xfrm>
                <a:off x="6100494" y="2802265"/>
                <a:ext cx="47160" cy="1472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FF5C71E-1CCD-4F42-B472-99B4518BBB1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082854" y="2784625"/>
                  <a:ext cx="828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3F8603A-6DD2-4626-BC53-62670575C4B1}"/>
                    </a:ext>
                  </a:extLst>
                </p14:cNvPr>
                <p14:cNvContentPartPr/>
                <p14:nvPr/>
              </p14:nvContentPartPr>
              <p14:xfrm>
                <a:off x="6241614" y="2792905"/>
                <a:ext cx="101880" cy="1951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3F8603A-6DD2-4626-BC53-62670575C4B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223974" y="2774905"/>
                  <a:ext cx="1375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12C6A22-B75C-44EF-8382-F5C9D81DE847}"/>
                    </a:ext>
                  </a:extLst>
                </p14:cNvPr>
                <p14:cNvContentPartPr/>
                <p14:nvPr/>
              </p14:nvContentPartPr>
              <p14:xfrm>
                <a:off x="6359694" y="2659345"/>
                <a:ext cx="128160" cy="5576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12C6A22-B75C-44EF-8382-F5C9D81DE84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341694" y="2641705"/>
                  <a:ext cx="163800" cy="59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AFE9F08-C8DD-4D1E-97D1-AC56EA8C60EF}"/>
                    </a:ext>
                  </a:extLst>
                </p14:cNvPr>
                <p14:cNvContentPartPr/>
                <p14:nvPr/>
              </p14:nvContentPartPr>
              <p14:xfrm>
                <a:off x="6583974" y="2981185"/>
                <a:ext cx="135360" cy="244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AFE9F08-C8DD-4D1E-97D1-AC56EA8C60E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565974" y="2963185"/>
                  <a:ext cx="17100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7EE12631-5A63-4FAE-8B97-ACB563C9AA56}"/>
              </a:ext>
            </a:extLst>
          </p:cNvPr>
          <p:cNvGrpSpPr/>
          <p:nvPr/>
        </p:nvGrpSpPr>
        <p:grpSpPr>
          <a:xfrm>
            <a:off x="6909774" y="2552425"/>
            <a:ext cx="2836080" cy="642240"/>
            <a:chOff x="6909774" y="2552425"/>
            <a:chExt cx="2836080" cy="64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84A5CDB-100F-4B90-B80C-372CD42AD0DA}"/>
                    </a:ext>
                  </a:extLst>
                </p14:cNvPr>
                <p14:cNvContentPartPr/>
                <p14:nvPr/>
              </p14:nvContentPartPr>
              <p14:xfrm>
                <a:off x="6909774" y="2692465"/>
                <a:ext cx="131400" cy="5022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84A5CDB-100F-4B90-B80C-372CD42AD0D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891774" y="2674825"/>
                  <a:ext cx="16704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C87FEEE-EA1D-4802-9161-07E7167A9ADA}"/>
                    </a:ext>
                  </a:extLst>
                </p14:cNvPr>
                <p14:cNvContentPartPr/>
                <p14:nvPr/>
              </p14:nvContentPartPr>
              <p14:xfrm>
                <a:off x="7063494" y="2953105"/>
                <a:ext cx="170640" cy="421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C87FEEE-EA1D-4802-9161-07E7167A9AD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045494" y="2935105"/>
                  <a:ext cx="206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3197AF1-1BEA-4489-BEAB-23A802471026}"/>
                    </a:ext>
                  </a:extLst>
                </p14:cNvPr>
                <p14:cNvContentPartPr/>
                <p14:nvPr/>
              </p14:nvContentPartPr>
              <p14:xfrm>
                <a:off x="7289934" y="2853025"/>
                <a:ext cx="150480" cy="2584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3197AF1-1BEA-4489-BEAB-23A80247102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271934" y="2835025"/>
                  <a:ext cx="1861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201C7E5-84F1-4149-A4A2-34524A2029BF}"/>
                    </a:ext>
                  </a:extLst>
                </p14:cNvPr>
                <p14:cNvContentPartPr/>
                <p14:nvPr/>
              </p14:nvContentPartPr>
              <p14:xfrm>
                <a:off x="7522134" y="3036625"/>
                <a:ext cx="17280" cy="334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201C7E5-84F1-4149-A4A2-34524A2029B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504134" y="3018625"/>
                  <a:ext cx="529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98028DB-F773-4255-ADF8-742B2952BE3E}"/>
                    </a:ext>
                  </a:extLst>
                </p14:cNvPr>
                <p14:cNvContentPartPr/>
                <p14:nvPr/>
              </p14:nvContentPartPr>
              <p14:xfrm>
                <a:off x="7624014" y="2848345"/>
                <a:ext cx="57600" cy="2505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98028DB-F773-4255-ADF8-742B2952BE3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606014" y="2830705"/>
                  <a:ext cx="932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623C186-C9EF-41B9-BF92-7552DB7AF472}"/>
                    </a:ext>
                  </a:extLst>
                </p14:cNvPr>
                <p14:cNvContentPartPr/>
                <p14:nvPr/>
              </p14:nvContentPartPr>
              <p14:xfrm>
                <a:off x="7764054" y="2833585"/>
                <a:ext cx="138960" cy="2473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623C186-C9EF-41B9-BF92-7552DB7AF47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746414" y="2815585"/>
                  <a:ext cx="1746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62BC416-1EB0-4792-BC16-4AA83F21A94D}"/>
                    </a:ext>
                  </a:extLst>
                </p14:cNvPr>
                <p14:cNvContentPartPr/>
                <p14:nvPr/>
              </p14:nvContentPartPr>
              <p14:xfrm>
                <a:off x="7980414" y="2840065"/>
                <a:ext cx="95760" cy="2304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62BC416-1EB0-4792-BC16-4AA83F21A94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962774" y="2822425"/>
                  <a:ext cx="1314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A6D4C6B-02BF-4FAC-B6E4-7B85AA789A46}"/>
                    </a:ext>
                  </a:extLst>
                </p14:cNvPr>
                <p14:cNvContentPartPr/>
                <p14:nvPr/>
              </p14:nvContentPartPr>
              <p14:xfrm>
                <a:off x="8224854" y="2896945"/>
                <a:ext cx="149040" cy="1360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A6D4C6B-02BF-4FAC-B6E4-7B85AA789A4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206854" y="2878945"/>
                  <a:ext cx="184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4B977D7-396D-4458-AB32-8ED1CC8F8C62}"/>
                    </a:ext>
                  </a:extLst>
                </p14:cNvPr>
                <p14:cNvContentPartPr/>
                <p14:nvPr/>
              </p14:nvContentPartPr>
              <p14:xfrm>
                <a:off x="8252934" y="2883985"/>
                <a:ext cx="76680" cy="1314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4B977D7-396D-4458-AB32-8ED1CC8F8C6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234934" y="2865985"/>
                  <a:ext cx="112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236F853-6062-4F28-B56E-67E6BAA76AF5}"/>
                    </a:ext>
                  </a:extLst>
                </p14:cNvPr>
                <p14:cNvContentPartPr/>
                <p14:nvPr/>
              </p14:nvContentPartPr>
              <p14:xfrm>
                <a:off x="8516454" y="2763025"/>
                <a:ext cx="38160" cy="3160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236F853-6062-4F28-B56E-67E6BAA76AF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498454" y="2745385"/>
                  <a:ext cx="7380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4BE912D-4D3C-49BC-BE69-57DD2846FD38}"/>
                    </a:ext>
                  </a:extLst>
                </p14:cNvPr>
                <p14:cNvContentPartPr/>
                <p14:nvPr/>
              </p14:nvContentPartPr>
              <p14:xfrm>
                <a:off x="8631654" y="2785705"/>
                <a:ext cx="108360" cy="2538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4BE912D-4D3C-49BC-BE69-57DD2846FD3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614014" y="2768065"/>
                  <a:ext cx="1440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4E2A430-3688-45FB-BCA7-B326ACA874BF}"/>
                    </a:ext>
                  </a:extLst>
                </p14:cNvPr>
                <p14:cNvContentPartPr/>
                <p14:nvPr/>
              </p14:nvContentPartPr>
              <p14:xfrm>
                <a:off x="8851614" y="2697145"/>
                <a:ext cx="169200" cy="1483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4E2A430-3688-45FB-BCA7-B326ACA874B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833974" y="2679505"/>
                  <a:ext cx="2048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A675C49-D1E2-4B92-8EC3-0353AC96AB20}"/>
                    </a:ext>
                  </a:extLst>
                </p14:cNvPr>
                <p14:cNvContentPartPr/>
                <p14:nvPr/>
              </p14:nvContentPartPr>
              <p14:xfrm>
                <a:off x="9113334" y="2691385"/>
                <a:ext cx="151920" cy="1551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A675C49-D1E2-4B92-8EC3-0353AC96AB2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095334" y="2673385"/>
                  <a:ext cx="187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9AAD7BE-E766-491E-9C7B-57141615E550}"/>
                    </a:ext>
                  </a:extLst>
                </p14:cNvPr>
                <p14:cNvContentPartPr/>
                <p14:nvPr/>
              </p14:nvContentPartPr>
              <p14:xfrm>
                <a:off x="9380814" y="2751505"/>
                <a:ext cx="116280" cy="2336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9AAD7BE-E766-491E-9C7B-57141615E55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362814" y="2733505"/>
                  <a:ext cx="1519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9F009B6-8317-47CA-8FE5-F461C3112F8A}"/>
                    </a:ext>
                  </a:extLst>
                </p14:cNvPr>
                <p14:cNvContentPartPr/>
                <p14:nvPr/>
              </p14:nvContentPartPr>
              <p14:xfrm>
                <a:off x="9375054" y="2718025"/>
                <a:ext cx="227520" cy="583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9F009B6-8317-47CA-8FE5-F461C3112F8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357054" y="2700385"/>
                  <a:ext cx="2631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9A94B37-23A8-4254-A2E1-A3D1E8BB830E}"/>
                    </a:ext>
                  </a:extLst>
                </p14:cNvPr>
                <p14:cNvContentPartPr/>
                <p14:nvPr/>
              </p14:nvContentPartPr>
              <p14:xfrm>
                <a:off x="9558294" y="2552425"/>
                <a:ext cx="187560" cy="5418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9A94B37-23A8-4254-A2E1-A3D1E8BB830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540294" y="2534785"/>
                  <a:ext cx="223200" cy="57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3B3C0028-A121-4910-ABD4-511CDFFFDADE}"/>
              </a:ext>
            </a:extLst>
          </p:cNvPr>
          <p:cNvGrpSpPr/>
          <p:nvPr/>
        </p:nvGrpSpPr>
        <p:grpSpPr>
          <a:xfrm>
            <a:off x="3720534" y="3574105"/>
            <a:ext cx="172080" cy="103680"/>
            <a:chOff x="3720534" y="3574105"/>
            <a:chExt cx="172080" cy="10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0F14CAE-5DE8-4C4B-BABF-55E3C10A063D}"/>
                    </a:ext>
                  </a:extLst>
                </p14:cNvPr>
                <p14:cNvContentPartPr/>
                <p14:nvPr/>
              </p14:nvContentPartPr>
              <p14:xfrm>
                <a:off x="3720534" y="3574105"/>
                <a:ext cx="126360" cy="230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0F14CAE-5DE8-4C4B-BABF-55E3C10A063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702894" y="3556105"/>
                  <a:ext cx="1620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320208C-E392-4872-85A8-908CE1BE678F}"/>
                    </a:ext>
                  </a:extLst>
                </p14:cNvPr>
                <p14:cNvContentPartPr/>
                <p14:nvPr/>
              </p14:nvContentPartPr>
              <p14:xfrm>
                <a:off x="3752574" y="3658345"/>
                <a:ext cx="140040" cy="194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320208C-E392-4872-85A8-908CE1BE678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734574" y="3640345"/>
                  <a:ext cx="175680" cy="5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C7F06FB8-EC35-461A-B28C-1B27FF9F1675}"/>
                  </a:ext>
                </a:extLst>
              </p14:cNvPr>
              <p14:cNvContentPartPr/>
              <p14:nvPr/>
            </p14:nvContentPartPr>
            <p14:xfrm>
              <a:off x="4142814" y="3541345"/>
              <a:ext cx="28440" cy="30312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C7F06FB8-EC35-461A-B28C-1B27FF9F1675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4124814" y="3523705"/>
                <a:ext cx="64080" cy="33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91DC7FB8-8EDB-49BD-8ED7-EA075FCFC6F0}"/>
              </a:ext>
            </a:extLst>
          </p:cNvPr>
          <p:cNvGrpSpPr/>
          <p:nvPr/>
        </p:nvGrpSpPr>
        <p:grpSpPr>
          <a:xfrm>
            <a:off x="4352694" y="3503545"/>
            <a:ext cx="841680" cy="303480"/>
            <a:chOff x="4352694" y="3503545"/>
            <a:chExt cx="841680" cy="30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15780FA-A995-46F2-9889-54929A1E92F5}"/>
                    </a:ext>
                  </a:extLst>
                </p14:cNvPr>
                <p14:cNvContentPartPr/>
                <p14:nvPr/>
              </p14:nvContentPartPr>
              <p14:xfrm>
                <a:off x="4352694" y="3763105"/>
                <a:ext cx="13320" cy="194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15780FA-A995-46F2-9889-54929A1E92F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335054" y="3745465"/>
                  <a:ext cx="489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30679D3-AD21-4EB5-A3B3-5AEE859D1DDA}"/>
                    </a:ext>
                  </a:extLst>
                </p14:cNvPr>
                <p14:cNvContentPartPr/>
                <p14:nvPr/>
              </p14:nvContentPartPr>
              <p14:xfrm>
                <a:off x="4521174" y="3562945"/>
                <a:ext cx="151920" cy="2440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30679D3-AD21-4EB5-A3B3-5AEE859D1DD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503174" y="3545305"/>
                  <a:ext cx="1875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2316D1C-E785-4337-9B55-CC5116B99A5D}"/>
                    </a:ext>
                  </a:extLst>
                </p14:cNvPr>
                <p14:cNvContentPartPr/>
                <p14:nvPr/>
              </p14:nvContentPartPr>
              <p14:xfrm>
                <a:off x="4800174" y="3503545"/>
                <a:ext cx="169920" cy="2674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2316D1C-E785-4337-9B55-CC5116B99A5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782534" y="3485905"/>
                  <a:ext cx="2055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05FEFA4-FF58-42A9-B2DA-DDBACB2397C6}"/>
                    </a:ext>
                  </a:extLst>
                </p14:cNvPr>
                <p14:cNvContentPartPr/>
                <p14:nvPr/>
              </p14:nvContentPartPr>
              <p14:xfrm>
                <a:off x="5080974" y="3511465"/>
                <a:ext cx="113400" cy="2664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05FEFA4-FF58-42A9-B2DA-DDBACB2397C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062974" y="3493465"/>
                  <a:ext cx="149040" cy="30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9836A58A-61A6-455F-9E41-6A8B7086692D}"/>
              </a:ext>
            </a:extLst>
          </p:cNvPr>
          <p:cNvGrpSpPr/>
          <p:nvPr/>
        </p:nvGrpSpPr>
        <p:grpSpPr>
          <a:xfrm>
            <a:off x="5399214" y="3595705"/>
            <a:ext cx="113760" cy="165960"/>
            <a:chOff x="5399214" y="3595705"/>
            <a:chExt cx="113760" cy="16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5C7157C-A1B8-4681-9D5C-3D9C8293F4C3}"/>
                    </a:ext>
                  </a:extLst>
                </p14:cNvPr>
                <p14:cNvContentPartPr/>
                <p14:nvPr/>
              </p14:nvContentPartPr>
              <p14:xfrm>
                <a:off x="5411454" y="3619105"/>
                <a:ext cx="95760" cy="1425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5C7157C-A1B8-4681-9D5C-3D9C8293F4C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393814" y="3601105"/>
                  <a:ext cx="131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14A268F-36D0-41BF-9C6C-F3ED7582253B}"/>
                    </a:ext>
                  </a:extLst>
                </p14:cNvPr>
                <p14:cNvContentPartPr/>
                <p14:nvPr/>
              </p14:nvContentPartPr>
              <p14:xfrm>
                <a:off x="5399214" y="3595705"/>
                <a:ext cx="113760" cy="1483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14A268F-36D0-41BF-9C6C-F3ED7582253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381214" y="3577705"/>
                  <a:ext cx="14940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E5F67C1C-2B21-44BD-9FAA-3465373CE697}"/>
              </a:ext>
            </a:extLst>
          </p:cNvPr>
          <p:cNvGrpSpPr/>
          <p:nvPr/>
        </p:nvGrpSpPr>
        <p:grpSpPr>
          <a:xfrm>
            <a:off x="5752014" y="3371065"/>
            <a:ext cx="1226160" cy="391320"/>
            <a:chOff x="5752014" y="3371065"/>
            <a:chExt cx="1226160" cy="39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DB9E19E-6A5D-4AC4-8566-B7FC7B99064A}"/>
                    </a:ext>
                  </a:extLst>
                </p14:cNvPr>
                <p14:cNvContentPartPr/>
                <p14:nvPr/>
              </p14:nvContentPartPr>
              <p14:xfrm>
                <a:off x="5752014" y="3515425"/>
                <a:ext cx="41400" cy="2221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DB9E19E-6A5D-4AC4-8566-B7FC7B99064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734374" y="3497425"/>
                  <a:ext cx="770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BBC28B9-A111-4D2A-933D-9B956C705739}"/>
                    </a:ext>
                  </a:extLst>
                </p14:cNvPr>
                <p14:cNvContentPartPr/>
                <p14:nvPr/>
              </p14:nvContentPartPr>
              <p14:xfrm>
                <a:off x="5946774" y="3467185"/>
                <a:ext cx="394200" cy="2952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BBC28B9-A111-4D2A-933D-9B956C70573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928774" y="3449185"/>
                  <a:ext cx="4298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609522C-9380-4FB7-9406-C2189422A3D7}"/>
                    </a:ext>
                  </a:extLst>
                </p14:cNvPr>
                <p14:cNvContentPartPr/>
                <p14:nvPr/>
              </p14:nvContentPartPr>
              <p14:xfrm>
                <a:off x="6375894" y="3383665"/>
                <a:ext cx="48600" cy="1306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609522C-9380-4FB7-9406-C2189422A3D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357894" y="3365665"/>
                  <a:ext cx="842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98CDFB4-CC27-4268-AE4D-9B6B148EDE86}"/>
                    </a:ext>
                  </a:extLst>
                </p14:cNvPr>
                <p14:cNvContentPartPr/>
                <p14:nvPr/>
              </p14:nvContentPartPr>
              <p14:xfrm>
                <a:off x="6562014" y="3371065"/>
                <a:ext cx="55080" cy="1450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98CDFB4-CC27-4268-AE4D-9B6B148EDE8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544014" y="3353425"/>
                  <a:ext cx="907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3934E3E-2E55-4CD2-A7FB-A9575946BA7A}"/>
                    </a:ext>
                  </a:extLst>
                </p14:cNvPr>
                <p14:cNvContentPartPr/>
                <p14:nvPr/>
              </p14:nvContentPartPr>
              <p14:xfrm>
                <a:off x="6763974" y="3461785"/>
                <a:ext cx="132120" cy="2325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3934E3E-2E55-4CD2-A7FB-A9575946BA7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746334" y="3444145"/>
                  <a:ext cx="1677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84D4DB0-D97E-4A5E-A3F5-9440F417D06D}"/>
                    </a:ext>
                  </a:extLst>
                </p14:cNvPr>
                <p14:cNvContentPartPr/>
                <p14:nvPr/>
              </p14:nvContentPartPr>
              <p14:xfrm>
                <a:off x="6784854" y="3443425"/>
                <a:ext cx="193320" cy="205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84D4DB0-D97E-4A5E-A3F5-9440F417D06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767214" y="3425785"/>
                  <a:ext cx="22896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8284FB2D-5A8D-4F85-B77C-02ECD59115AA}"/>
              </a:ext>
            </a:extLst>
          </p:cNvPr>
          <p:cNvGrpSpPr/>
          <p:nvPr/>
        </p:nvGrpSpPr>
        <p:grpSpPr>
          <a:xfrm>
            <a:off x="812094" y="4655185"/>
            <a:ext cx="553680" cy="640080"/>
            <a:chOff x="812094" y="4655185"/>
            <a:chExt cx="553680" cy="64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650731E-D24E-48C6-9A3F-20FB7DD66830}"/>
                    </a:ext>
                  </a:extLst>
                </p14:cNvPr>
                <p14:cNvContentPartPr/>
                <p14:nvPr/>
              </p14:nvContentPartPr>
              <p14:xfrm>
                <a:off x="926934" y="4655185"/>
                <a:ext cx="276120" cy="5403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650731E-D24E-48C6-9A3F-20FB7DD6683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09294" y="4637185"/>
                  <a:ext cx="31176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356974C-955D-47D9-BF20-70D55871A217}"/>
                    </a:ext>
                  </a:extLst>
                </p14:cNvPr>
                <p14:cNvContentPartPr/>
                <p14:nvPr/>
              </p14:nvContentPartPr>
              <p14:xfrm>
                <a:off x="812094" y="4966225"/>
                <a:ext cx="262080" cy="3290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356974C-955D-47D9-BF20-70D55871A21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94454" y="4948225"/>
                  <a:ext cx="29772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B44E32C-9B66-49B1-B635-F6B4B1A1E61E}"/>
                    </a:ext>
                  </a:extLst>
                </p14:cNvPr>
                <p14:cNvContentPartPr/>
                <p14:nvPr/>
              </p14:nvContentPartPr>
              <p14:xfrm>
                <a:off x="1208814" y="4900345"/>
                <a:ext cx="132120" cy="403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B44E32C-9B66-49B1-B635-F6B4B1A1E61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91174" y="4882345"/>
                  <a:ext cx="1677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DCE7EC2-BCF4-4169-9D36-5F1C8D59D200}"/>
                    </a:ext>
                  </a:extLst>
                </p14:cNvPr>
                <p14:cNvContentPartPr/>
                <p14:nvPr/>
              </p14:nvContentPartPr>
              <p14:xfrm>
                <a:off x="1252014" y="4970905"/>
                <a:ext cx="113760" cy="406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DCE7EC2-BCF4-4169-9D36-5F1C8D59D20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234014" y="4952905"/>
                  <a:ext cx="14940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28A9CF12-B7CE-4F23-9622-2EFBEAD3EF2D}"/>
              </a:ext>
            </a:extLst>
          </p:cNvPr>
          <p:cNvGrpSpPr/>
          <p:nvPr/>
        </p:nvGrpSpPr>
        <p:grpSpPr>
          <a:xfrm>
            <a:off x="1572414" y="4428385"/>
            <a:ext cx="537840" cy="447840"/>
            <a:chOff x="1572414" y="4428385"/>
            <a:chExt cx="537840" cy="44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22C6728-9A9E-487C-A840-599937793CE8}"/>
                    </a:ext>
                  </a:extLst>
                </p14:cNvPr>
                <p14:cNvContentPartPr/>
                <p14:nvPr/>
              </p14:nvContentPartPr>
              <p14:xfrm>
                <a:off x="1611654" y="4428385"/>
                <a:ext cx="183240" cy="3427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22C6728-9A9E-487C-A840-599937793CE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594014" y="4410745"/>
                  <a:ext cx="2188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D7887C1-3497-426F-A1A3-5F65B83B26F1}"/>
                    </a:ext>
                  </a:extLst>
                </p14:cNvPr>
                <p14:cNvContentPartPr/>
                <p14:nvPr/>
              </p14:nvContentPartPr>
              <p14:xfrm>
                <a:off x="1902534" y="4507585"/>
                <a:ext cx="157680" cy="1688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D7887C1-3497-426F-A1A3-5F65B83B26F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884534" y="4489945"/>
                  <a:ext cx="1933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51E804F-67BF-4417-9018-16F440F11F9A}"/>
                    </a:ext>
                  </a:extLst>
                </p14:cNvPr>
                <p14:cNvContentPartPr/>
                <p14:nvPr/>
              </p14:nvContentPartPr>
              <p14:xfrm>
                <a:off x="1572414" y="4846345"/>
                <a:ext cx="537840" cy="298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51E804F-67BF-4417-9018-16F440F11F9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554414" y="4828345"/>
                  <a:ext cx="57348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EB0819FB-B0DD-4C40-A092-D21B6EB28BF7}"/>
              </a:ext>
            </a:extLst>
          </p:cNvPr>
          <p:cNvGrpSpPr/>
          <p:nvPr/>
        </p:nvGrpSpPr>
        <p:grpSpPr>
          <a:xfrm>
            <a:off x="1756734" y="5059465"/>
            <a:ext cx="270360" cy="293040"/>
            <a:chOff x="1756734" y="5059465"/>
            <a:chExt cx="270360" cy="29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A011A0B-06A8-44D3-8200-5B5B9B9C4C48}"/>
                    </a:ext>
                  </a:extLst>
                </p14:cNvPr>
                <p14:cNvContentPartPr/>
                <p14:nvPr/>
              </p14:nvContentPartPr>
              <p14:xfrm>
                <a:off x="1756734" y="5097265"/>
                <a:ext cx="29520" cy="2350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A011A0B-06A8-44D3-8200-5B5B9B9C4C4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739094" y="5079625"/>
                  <a:ext cx="651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0DBEDE1-9C7A-4370-B335-07B94133F460}"/>
                    </a:ext>
                  </a:extLst>
                </p14:cNvPr>
                <p14:cNvContentPartPr/>
                <p14:nvPr/>
              </p14:nvContentPartPr>
              <p14:xfrm>
                <a:off x="1767174" y="5059465"/>
                <a:ext cx="170640" cy="5004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0DBEDE1-9C7A-4370-B335-07B94133F46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749534" y="5041825"/>
                  <a:ext cx="2062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2A2BA51-72A2-4CDB-8C66-780C38BD8FB6}"/>
                    </a:ext>
                  </a:extLst>
                </p14:cNvPr>
                <p14:cNvContentPartPr/>
                <p14:nvPr/>
              </p14:nvContentPartPr>
              <p14:xfrm>
                <a:off x="1757454" y="5138305"/>
                <a:ext cx="269640" cy="2142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2A2BA51-72A2-4CDB-8C66-780C38BD8FB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739814" y="5120665"/>
                  <a:ext cx="30528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7F79C90A-ADFF-42D5-B856-610F5616AFE2}"/>
              </a:ext>
            </a:extLst>
          </p:cNvPr>
          <p:cNvGrpSpPr/>
          <p:nvPr/>
        </p:nvGrpSpPr>
        <p:grpSpPr>
          <a:xfrm>
            <a:off x="2312214" y="4904305"/>
            <a:ext cx="105120" cy="154800"/>
            <a:chOff x="2312214" y="4904305"/>
            <a:chExt cx="105120" cy="15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8F52D2C-CCE0-49CE-B7C1-4F32FC9577CA}"/>
                    </a:ext>
                  </a:extLst>
                </p14:cNvPr>
                <p14:cNvContentPartPr/>
                <p14:nvPr/>
              </p14:nvContentPartPr>
              <p14:xfrm>
                <a:off x="2314014" y="4904305"/>
                <a:ext cx="103320" cy="302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8F52D2C-CCE0-49CE-B7C1-4F32FC9577C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296374" y="4886305"/>
                  <a:ext cx="1389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8800C5F-AEED-4CA0-8A60-1F1391A33A5C}"/>
                    </a:ext>
                  </a:extLst>
                </p14:cNvPr>
                <p14:cNvContentPartPr/>
                <p14:nvPr/>
              </p14:nvContentPartPr>
              <p14:xfrm>
                <a:off x="2312214" y="5028865"/>
                <a:ext cx="84600" cy="302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8800C5F-AEED-4CA0-8A60-1F1391A33A5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294214" y="5010865"/>
                  <a:ext cx="12024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997236F7-5FA0-44D6-9024-3A2341A6298E}"/>
              </a:ext>
            </a:extLst>
          </p:cNvPr>
          <p:cNvGrpSpPr/>
          <p:nvPr/>
        </p:nvGrpSpPr>
        <p:grpSpPr>
          <a:xfrm>
            <a:off x="2783814" y="4321825"/>
            <a:ext cx="4625640" cy="743040"/>
            <a:chOff x="2783814" y="4321825"/>
            <a:chExt cx="4625640" cy="74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B35030C-22C0-4DD5-A4B3-3813E120794B}"/>
                    </a:ext>
                  </a:extLst>
                </p14:cNvPr>
                <p14:cNvContentPartPr/>
                <p14:nvPr/>
              </p14:nvContentPartPr>
              <p14:xfrm>
                <a:off x="2783814" y="4374385"/>
                <a:ext cx="127440" cy="5540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B35030C-22C0-4DD5-A4B3-3813E120794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765814" y="4356745"/>
                  <a:ext cx="163080" cy="58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F71B0E5-F9EA-47A2-ADF8-BD0EDB451E1B}"/>
                    </a:ext>
                  </a:extLst>
                </p14:cNvPr>
                <p14:cNvContentPartPr/>
                <p14:nvPr/>
              </p14:nvContentPartPr>
              <p14:xfrm>
                <a:off x="2930694" y="4595785"/>
                <a:ext cx="129960" cy="2581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F71B0E5-F9EA-47A2-ADF8-BD0EDB451E1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912694" y="4577785"/>
                  <a:ext cx="1656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70E8265-5BA5-414B-9EFD-1A9BCD1F4B05}"/>
                    </a:ext>
                  </a:extLst>
                </p14:cNvPr>
                <p14:cNvContentPartPr/>
                <p14:nvPr/>
              </p14:nvContentPartPr>
              <p14:xfrm>
                <a:off x="3190254" y="4776505"/>
                <a:ext cx="2880" cy="54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70E8265-5BA5-414B-9EFD-1A9BCD1F4B0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172254" y="4758505"/>
                  <a:ext cx="385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B18928F-3F58-4C5C-B378-AF2F77869CDD}"/>
                    </a:ext>
                  </a:extLst>
                </p14:cNvPr>
                <p14:cNvContentPartPr/>
                <p14:nvPr/>
              </p14:nvContentPartPr>
              <p14:xfrm>
                <a:off x="3255054" y="4571665"/>
                <a:ext cx="126360" cy="2224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B18928F-3F58-4C5C-B378-AF2F77869CD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237054" y="4553665"/>
                  <a:ext cx="1620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E636160-B7F1-412D-A3F2-5094DFC80AE0}"/>
                    </a:ext>
                  </a:extLst>
                </p14:cNvPr>
                <p14:cNvContentPartPr/>
                <p14:nvPr/>
              </p14:nvContentPartPr>
              <p14:xfrm>
                <a:off x="3489774" y="4596865"/>
                <a:ext cx="130320" cy="1908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E636160-B7F1-412D-A3F2-5094DFC80AE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471774" y="4579225"/>
                  <a:ext cx="1659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BCFD626-1661-44D2-9388-1393636338A9}"/>
                    </a:ext>
                  </a:extLst>
                </p14:cNvPr>
                <p14:cNvContentPartPr/>
                <p14:nvPr/>
              </p14:nvContentPartPr>
              <p14:xfrm>
                <a:off x="3714414" y="4563025"/>
                <a:ext cx="119520" cy="2037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BCFD626-1661-44D2-9388-1393636338A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696414" y="4545385"/>
                  <a:ext cx="1551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C05CB7C-1360-4A2C-B540-A7282A05E57B}"/>
                    </a:ext>
                  </a:extLst>
                </p14:cNvPr>
                <p14:cNvContentPartPr/>
                <p14:nvPr/>
              </p14:nvContentPartPr>
              <p14:xfrm>
                <a:off x="3991254" y="4615225"/>
                <a:ext cx="87840" cy="1479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C05CB7C-1360-4A2C-B540-A7282A05E57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973614" y="4597585"/>
                  <a:ext cx="1234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BD06F21-00CC-4AA7-9622-7AEF501957DA}"/>
                    </a:ext>
                  </a:extLst>
                </p14:cNvPr>
                <p14:cNvContentPartPr/>
                <p14:nvPr/>
              </p14:nvContentPartPr>
              <p14:xfrm>
                <a:off x="3956694" y="4644745"/>
                <a:ext cx="100080" cy="1152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BD06F21-00CC-4AA7-9622-7AEF501957D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939054" y="4626745"/>
                  <a:ext cx="1357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31773EB-F387-462B-BF34-834F6D2E929C}"/>
                    </a:ext>
                  </a:extLst>
                </p14:cNvPr>
                <p14:cNvContentPartPr/>
                <p14:nvPr/>
              </p14:nvContentPartPr>
              <p14:xfrm>
                <a:off x="4225614" y="4528465"/>
                <a:ext cx="21960" cy="2451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31773EB-F387-462B-BF34-834F6D2E929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207614" y="4510825"/>
                  <a:ext cx="576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AF413C1-49D3-4A1A-9959-A861E9392F54}"/>
                    </a:ext>
                  </a:extLst>
                </p14:cNvPr>
                <p14:cNvContentPartPr/>
                <p14:nvPr/>
              </p14:nvContentPartPr>
              <p14:xfrm>
                <a:off x="4319214" y="4497865"/>
                <a:ext cx="277200" cy="2916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AF413C1-49D3-4A1A-9959-A861E9392F5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301214" y="4479865"/>
                  <a:ext cx="3128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7D1F9EA-9F7C-45F0-964B-D836678CB91A}"/>
                    </a:ext>
                  </a:extLst>
                </p14:cNvPr>
                <p14:cNvContentPartPr/>
                <p14:nvPr/>
              </p14:nvContentPartPr>
              <p14:xfrm>
                <a:off x="4644294" y="4378705"/>
                <a:ext cx="86400" cy="1814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7D1F9EA-9F7C-45F0-964B-D836678CB91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626654" y="4360705"/>
                  <a:ext cx="1220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3B21A37-2526-4BB7-9FEC-3E720A116B04}"/>
                    </a:ext>
                  </a:extLst>
                </p14:cNvPr>
                <p14:cNvContentPartPr/>
                <p14:nvPr/>
              </p14:nvContentPartPr>
              <p14:xfrm>
                <a:off x="4834374" y="4397425"/>
                <a:ext cx="82080" cy="1004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3B21A37-2526-4BB7-9FEC-3E720A116B0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816374" y="4379425"/>
                  <a:ext cx="117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D85FB08-76F3-4ADD-B897-548CCE5EA3FC}"/>
                    </a:ext>
                  </a:extLst>
                </p14:cNvPr>
                <p14:cNvContentPartPr/>
                <p14:nvPr/>
              </p14:nvContentPartPr>
              <p14:xfrm>
                <a:off x="4886574" y="4377265"/>
                <a:ext cx="26280" cy="1890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D85FB08-76F3-4ADD-B897-548CCE5EA3F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868574" y="4359265"/>
                  <a:ext cx="61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3CFC2D4-142F-44C2-B96C-101E0E40111D}"/>
                    </a:ext>
                  </a:extLst>
                </p14:cNvPr>
                <p14:cNvContentPartPr/>
                <p14:nvPr/>
              </p14:nvContentPartPr>
              <p14:xfrm>
                <a:off x="4944534" y="4321825"/>
                <a:ext cx="107280" cy="43956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3CFC2D4-142F-44C2-B96C-101E0E40111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926534" y="4303825"/>
                  <a:ext cx="14292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3DC369F-6F1E-40B4-85AD-C973EEE27547}"/>
                    </a:ext>
                  </a:extLst>
                </p14:cNvPr>
                <p14:cNvContentPartPr/>
                <p14:nvPr/>
              </p14:nvContentPartPr>
              <p14:xfrm>
                <a:off x="5178894" y="4363585"/>
                <a:ext cx="105120" cy="4892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3DC369F-6F1E-40B4-85AD-C973EEE2754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160894" y="4345945"/>
                  <a:ext cx="14076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7D73886-932B-4E00-A58D-18CF42D34BB3}"/>
                    </a:ext>
                  </a:extLst>
                </p14:cNvPr>
                <p14:cNvContentPartPr/>
                <p14:nvPr/>
              </p14:nvContentPartPr>
              <p14:xfrm>
                <a:off x="5324694" y="4495705"/>
                <a:ext cx="144720" cy="1857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7D73886-932B-4E00-A58D-18CF42D34BB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307054" y="4478065"/>
                  <a:ext cx="1803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7C9843F-F0C6-49D5-9F29-83C340BB007E}"/>
                    </a:ext>
                  </a:extLst>
                </p14:cNvPr>
                <p14:cNvContentPartPr/>
                <p14:nvPr/>
              </p14:nvContentPartPr>
              <p14:xfrm>
                <a:off x="5539974" y="4672825"/>
                <a:ext cx="3600" cy="50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7C9843F-F0C6-49D5-9F29-83C340BB007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522334" y="4654825"/>
                  <a:ext cx="39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3A402F4-B6D7-4BC0-A484-7916DB14E232}"/>
                    </a:ext>
                  </a:extLst>
                </p14:cNvPr>
                <p14:cNvContentPartPr/>
                <p14:nvPr/>
              </p14:nvContentPartPr>
              <p14:xfrm>
                <a:off x="5633214" y="4503985"/>
                <a:ext cx="142920" cy="1659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3A402F4-B6D7-4BC0-A484-7916DB14E23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615574" y="4485985"/>
                  <a:ext cx="1785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FC737C5-E7AD-40D2-B44A-A08069D022F5}"/>
                    </a:ext>
                  </a:extLst>
                </p14:cNvPr>
                <p14:cNvContentPartPr/>
                <p14:nvPr/>
              </p14:nvContentPartPr>
              <p14:xfrm>
                <a:off x="5837334" y="4487785"/>
                <a:ext cx="138960" cy="1886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FC737C5-E7AD-40D2-B44A-A08069D022F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819694" y="4469785"/>
                  <a:ext cx="1746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C86D8A7-8362-4291-B1FA-C1537DB749C8}"/>
                    </a:ext>
                  </a:extLst>
                </p14:cNvPr>
                <p14:cNvContentPartPr/>
                <p14:nvPr/>
              </p14:nvContentPartPr>
              <p14:xfrm>
                <a:off x="6071334" y="4491385"/>
                <a:ext cx="168480" cy="1699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C86D8A7-8362-4291-B1FA-C1537DB749C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053694" y="4473385"/>
                  <a:ext cx="204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DC4A0AE-A3BB-4589-814C-31AEB0D4815D}"/>
                    </a:ext>
                  </a:extLst>
                </p14:cNvPr>
                <p14:cNvContentPartPr/>
                <p14:nvPr/>
              </p14:nvContentPartPr>
              <p14:xfrm>
                <a:off x="6299574" y="4470505"/>
                <a:ext cx="107640" cy="2077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DC4A0AE-A3BB-4589-814C-31AEB0D4815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281934" y="4452505"/>
                  <a:ext cx="1432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1ED2216-AC46-4DFB-A90F-FC208A61D81C}"/>
                    </a:ext>
                  </a:extLst>
                </p14:cNvPr>
                <p14:cNvContentPartPr/>
                <p14:nvPr/>
              </p14:nvContentPartPr>
              <p14:xfrm>
                <a:off x="6588654" y="4510105"/>
                <a:ext cx="82080" cy="1274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1ED2216-AC46-4DFB-A90F-FC208A61D81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570654" y="4492465"/>
                  <a:ext cx="1177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7051E03-4271-4D55-84B6-0E9126D668C9}"/>
                    </a:ext>
                  </a:extLst>
                </p14:cNvPr>
                <p14:cNvContentPartPr/>
                <p14:nvPr/>
              </p14:nvContentPartPr>
              <p14:xfrm>
                <a:off x="6516654" y="4542865"/>
                <a:ext cx="151200" cy="910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7051E03-4271-4D55-84B6-0E9126D668C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499014" y="4524865"/>
                  <a:ext cx="186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95F601E-804E-4ECB-BFB1-D4FC88566CE3}"/>
                    </a:ext>
                  </a:extLst>
                </p14:cNvPr>
                <p14:cNvContentPartPr/>
                <p14:nvPr/>
              </p14:nvContentPartPr>
              <p14:xfrm>
                <a:off x="6825174" y="4446385"/>
                <a:ext cx="23760" cy="2757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95F601E-804E-4ECB-BFB1-D4FC88566CE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807534" y="4428385"/>
                  <a:ext cx="594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89C2FB3-344B-4521-9ECF-36B08602B1D4}"/>
                    </a:ext>
                  </a:extLst>
                </p14:cNvPr>
                <p14:cNvContentPartPr/>
                <p14:nvPr/>
              </p14:nvContentPartPr>
              <p14:xfrm>
                <a:off x="6946854" y="4448545"/>
                <a:ext cx="134280" cy="2059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89C2FB3-344B-4521-9ECF-36B08602B1D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929214" y="4430545"/>
                  <a:ext cx="1699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2F934E3-584D-49D2-9EFD-D32D8328B49B}"/>
                    </a:ext>
                  </a:extLst>
                </p14:cNvPr>
                <p14:cNvContentPartPr/>
                <p14:nvPr/>
              </p14:nvContentPartPr>
              <p14:xfrm>
                <a:off x="7167174" y="4363585"/>
                <a:ext cx="86040" cy="1544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2F934E3-584D-49D2-9EFD-D32D8328B49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149174" y="4345585"/>
                  <a:ext cx="1216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A509987-0446-4E5B-89D9-53A114B6AE19}"/>
                    </a:ext>
                  </a:extLst>
                </p14:cNvPr>
                <p14:cNvContentPartPr/>
                <p14:nvPr/>
              </p14:nvContentPartPr>
              <p14:xfrm>
                <a:off x="7330974" y="4329025"/>
                <a:ext cx="78480" cy="32724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A509987-0446-4E5B-89D9-53A114B6AE1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312974" y="4311025"/>
                  <a:ext cx="11412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AC9374D-6FD0-486C-A3BC-A6C07F0409CC}"/>
                    </a:ext>
                  </a:extLst>
                </p14:cNvPr>
                <p14:cNvContentPartPr/>
                <p14:nvPr/>
              </p14:nvContentPartPr>
              <p14:xfrm>
                <a:off x="2946174" y="4812145"/>
                <a:ext cx="3717000" cy="2527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AC9374D-6FD0-486C-A3BC-A6C07F0409CC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928534" y="4794505"/>
                  <a:ext cx="3752640" cy="28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80D5784B-D0FC-497A-9D8C-5F96E273B5A4}"/>
              </a:ext>
            </a:extLst>
          </p:cNvPr>
          <p:cNvGrpSpPr/>
          <p:nvPr/>
        </p:nvGrpSpPr>
        <p:grpSpPr>
          <a:xfrm>
            <a:off x="3524694" y="5192305"/>
            <a:ext cx="1124640" cy="305280"/>
            <a:chOff x="3524694" y="5192305"/>
            <a:chExt cx="1124640" cy="30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9E5B24E-8485-4BE2-9C96-110000931B2C}"/>
                    </a:ext>
                  </a:extLst>
                </p14:cNvPr>
                <p14:cNvContentPartPr/>
                <p14:nvPr/>
              </p14:nvContentPartPr>
              <p14:xfrm>
                <a:off x="3524694" y="5227585"/>
                <a:ext cx="42480" cy="27000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9E5B24E-8485-4BE2-9C96-110000931B2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507054" y="5209585"/>
                  <a:ext cx="781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FA1228B-2D5F-4D4D-BFF4-70304EB57753}"/>
                    </a:ext>
                  </a:extLst>
                </p14:cNvPr>
                <p14:cNvContentPartPr/>
                <p14:nvPr/>
              </p14:nvContentPartPr>
              <p14:xfrm>
                <a:off x="3669774" y="5414425"/>
                <a:ext cx="18720" cy="291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FA1228B-2D5F-4D4D-BFF4-70304EB5775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651774" y="5396425"/>
                  <a:ext cx="543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B661B41-DFB6-441C-9D23-EEA439BB94C5}"/>
                    </a:ext>
                  </a:extLst>
                </p14:cNvPr>
                <p14:cNvContentPartPr/>
                <p14:nvPr/>
              </p14:nvContentPartPr>
              <p14:xfrm>
                <a:off x="3824934" y="5227225"/>
                <a:ext cx="141120" cy="2001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1B661B41-DFB6-441C-9D23-EEA439BB94C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807294" y="5209225"/>
                  <a:ext cx="1767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196BE96-90BE-416D-973C-13D9DABB7201}"/>
                    </a:ext>
                  </a:extLst>
                </p14:cNvPr>
                <p14:cNvContentPartPr/>
                <p14:nvPr/>
              </p14:nvContentPartPr>
              <p14:xfrm>
                <a:off x="4018614" y="5205265"/>
                <a:ext cx="148320" cy="2023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196BE96-90BE-416D-973C-13D9DABB720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000974" y="5187625"/>
                  <a:ext cx="1839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3A3576C-5655-4E0B-AE5B-36137FCC09C6}"/>
                    </a:ext>
                  </a:extLst>
                </p14:cNvPr>
                <p14:cNvContentPartPr/>
                <p14:nvPr/>
              </p14:nvContentPartPr>
              <p14:xfrm>
                <a:off x="4273854" y="5192305"/>
                <a:ext cx="109440" cy="1879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3A3576C-5655-4E0B-AE5B-36137FCC09C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255854" y="5174665"/>
                  <a:ext cx="1450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7A233D3-7816-444A-A7C8-764159B2BA06}"/>
                    </a:ext>
                  </a:extLst>
                </p14:cNvPr>
                <p14:cNvContentPartPr/>
                <p14:nvPr/>
              </p14:nvContentPartPr>
              <p14:xfrm>
                <a:off x="4559694" y="5214625"/>
                <a:ext cx="89640" cy="1231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7A233D3-7816-444A-A7C8-764159B2BA0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541694" y="5196985"/>
                  <a:ext cx="125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A16D741-B420-440E-B2DE-D21CD8A45CF8}"/>
                    </a:ext>
                  </a:extLst>
                </p14:cNvPr>
                <p14:cNvContentPartPr/>
                <p14:nvPr/>
              </p14:nvContentPartPr>
              <p14:xfrm>
                <a:off x="4556814" y="5239465"/>
                <a:ext cx="87840" cy="903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A16D741-B420-440E-B2DE-D21CD8A45CF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539174" y="5221825"/>
                  <a:ext cx="12348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F06DB391-50AC-4F1C-BFE0-80ECD6049AAE}"/>
              </a:ext>
            </a:extLst>
          </p:cNvPr>
          <p:cNvGrpSpPr/>
          <p:nvPr/>
        </p:nvGrpSpPr>
        <p:grpSpPr>
          <a:xfrm>
            <a:off x="4847334" y="5035345"/>
            <a:ext cx="771480" cy="349560"/>
            <a:chOff x="4847334" y="5035345"/>
            <a:chExt cx="771480" cy="34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92A6F10-F104-40DA-BDBF-F973E2493FBA}"/>
                    </a:ext>
                  </a:extLst>
                </p14:cNvPr>
                <p14:cNvContentPartPr/>
                <p14:nvPr/>
              </p14:nvContentPartPr>
              <p14:xfrm>
                <a:off x="4847334" y="5133985"/>
                <a:ext cx="29880" cy="2509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92A6F10-F104-40DA-BDBF-F973E2493FBA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829334" y="5115985"/>
                  <a:ext cx="655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9471E0D-EAC6-4793-818A-43C2D0F46F7A}"/>
                    </a:ext>
                  </a:extLst>
                </p14:cNvPr>
                <p14:cNvContentPartPr/>
                <p14:nvPr/>
              </p14:nvContentPartPr>
              <p14:xfrm>
                <a:off x="4979454" y="5112745"/>
                <a:ext cx="149400" cy="2476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9471E0D-EAC6-4793-818A-43C2D0F46F7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961454" y="5094745"/>
                  <a:ext cx="1850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863939EB-8C4D-46C2-A4FA-E192B963B736}"/>
                    </a:ext>
                  </a:extLst>
                </p14:cNvPr>
                <p14:cNvContentPartPr/>
                <p14:nvPr/>
              </p14:nvContentPartPr>
              <p14:xfrm>
                <a:off x="5213094" y="5110225"/>
                <a:ext cx="119880" cy="1656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863939EB-8C4D-46C2-A4FA-E192B963B736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195454" y="5092585"/>
                  <a:ext cx="1555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001135B-89CE-4BA3-A4B9-D98114D0D4A3}"/>
                    </a:ext>
                  </a:extLst>
                </p14:cNvPr>
                <p14:cNvContentPartPr/>
                <p14:nvPr/>
              </p14:nvContentPartPr>
              <p14:xfrm>
                <a:off x="5428734" y="5052265"/>
                <a:ext cx="9000" cy="961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5001135B-89CE-4BA3-A4B9-D98114D0D4A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410734" y="5034625"/>
                  <a:ext cx="446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A500BD8-6F34-48EC-8253-635693F7D3D0}"/>
                    </a:ext>
                  </a:extLst>
                </p14:cNvPr>
                <p14:cNvContentPartPr/>
                <p14:nvPr/>
              </p14:nvContentPartPr>
              <p14:xfrm>
                <a:off x="5524854" y="5035345"/>
                <a:ext cx="93960" cy="1256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A500BD8-6F34-48EC-8253-635693F7D3D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507214" y="5017705"/>
                  <a:ext cx="12960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43BAEA50-C78C-4E25-A920-352DDA341954}"/>
              </a:ext>
            </a:extLst>
          </p:cNvPr>
          <p:cNvGrpSpPr/>
          <p:nvPr/>
        </p:nvGrpSpPr>
        <p:grpSpPr>
          <a:xfrm>
            <a:off x="7527174" y="4818625"/>
            <a:ext cx="181800" cy="104040"/>
            <a:chOff x="7527174" y="4818625"/>
            <a:chExt cx="181800" cy="10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67DA35A-B1BB-4417-A14A-6D5DD0229C7B}"/>
                    </a:ext>
                  </a:extLst>
                </p14:cNvPr>
                <p14:cNvContentPartPr/>
                <p14:nvPr/>
              </p14:nvContentPartPr>
              <p14:xfrm>
                <a:off x="7566414" y="4818625"/>
                <a:ext cx="51840" cy="3816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67DA35A-B1BB-4417-A14A-6D5DD0229C7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548774" y="4800985"/>
                  <a:ext cx="874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2B24F37D-E06F-4245-AB82-7B3F241BFD70}"/>
                    </a:ext>
                  </a:extLst>
                </p14:cNvPr>
                <p14:cNvContentPartPr/>
                <p14:nvPr/>
              </p14:nvContentPartPr>
              <p14:xfrm>
                <a:off x="7527174" y="4920505"/>
                <a:ext cx="181800" cy="216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2B24F37D-E06F-4245-AB82-7B3F241BFD7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509534" y="4902865"/>
                  <a:ext cx="2174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B109CD2-4131-4676-8424-60ACBFF6D26C}"/>
                    </a:ext>
                  </a:extLst>
                </p14:cNvPr>
                <p14:cNvContentPartPr/>
                <p14:nvPr/>
              </p14:nvContentPartPr>
              <p14:xfrm>
                <a:off x="7556694" y="4831225"/>
                <a:ext cx="135360" cy="1728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B109CD2-4131-4676-8424-60ACBFF6D26C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538694" y="4813225"/>
                  <a:ext cx="17100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0FAD2C75-B514-4CD3-A4B3-6F31EEAC95E3}"/>
              </a:ext>
            </a:extLst>
          </p:cNvPr>
          <p:cNvGrpSpPr/>
          <p:nvPr/>
        </p:nvGrpSpPr>
        <p:grpSpPr>
          <a:xfrm>
            <a:off x="7993374" y="4600465"/>
            <a:ext cx="518040" cy="313560"/>
            <a:chOff x="7993374" y="4600465"/>
            <a:chExt cx="518040" cy="31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6519C42-6ADC-406E-A6FA-64E3036107D1}"/>
                    </a:ext>
                  </a:extLst>
                </p14:cNvPr>
                <p14:cNvContentPartPr/>
                <p14:nvPr/>
              </p14:nvContentPartPr>
              <p14:xfrm>
                <a:off x="7993374" y="4624945"/>
                <a:ext cx="19080" cy="28908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6519C42-6ADC-406E-A6FA-64E3036107D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975734" y="4606945"/>
                  <a:ext cx="547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80C6749-1C09-4CA2-A2D1-6759B3B9C307}"/>
                    </a:ext>
                  </a:extLst>
                </p14:cNvPr>
                <p14:cNvContentPartPr/>
                <p14:nvPr/>
              </p14:nvContentPartPr>
              <p14:xfrm>
                <a:off x="8164014" y="4846345"/>
                <a:ext cx="5040" cy="291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80C6749-1C09-4CA2-A2D1-6759B3B9C30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146374" y="4828345"/>
                  <a:ext cx="40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F4BDFDB-1EB2-4349-B619-1660D404B63C}"/>
                    </a:ext>
                  </a:extLst>
                </p14:cNvPr>
                <p14:cNvContentPartPr/>
                <p14:nvPr/>
              </p14:nvContentPartPr>
              <p14:xfrm>
                <a:off x="8274894" y="4600465"/>
                <a:ext cx="236520" cy="25596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F4BDFDB-1EB2-4349-B619-1660D404B63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257254" y="4582465"/>
                  <a:ext cx="272160" cy="29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92F7BE71-276C-408B-B4B5-57483DED6B19}"/>
              </a:ext>
            </a:extLst>
          </p:cNvPr>
          <p:cNvGrpSpPr/>
          <p:nvPr/>
        </p:nvGrpSpPr>
        <p:grpSpPr>
          <a:xfrm>
            <a:off x="8676654" y="4344865"/>
            <a:ext cx="1459800" cy="477360"/>
            <a:chOff x="8676654" y="4344865"/>
            <a:chExt cx="1459800" cy="47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2E09A608-5ABA-4E70-A19F-D7A11571994A}"/>
                    </a:ext>
                  </a:extLst>
                </p14:cNvPr>
                <p14:cNvContentPartPr/>
                <p14:nvPr/>
              </p14:nvContentPartPr>
              <p14:xfrm>
                <a:off x="8676654" y="4573465"/>
                <a:ext cx="30240" cy="24876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2E09A608-5ABA-4E70-A19F-D7A11571994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659014" y="4555825"/>
                  <a:ext cx="658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6EFADA1A-C23F-42C7-8F5F-63C70A77B4A0}"/>
                    </a:ext>
                  </a:extLst>
                </p14:cNvPr>
                <p14:cNvContentPartPr/>
                <p14:nvPr/>
              </p14:nvContentPartPr>
              <p14:xfrm>
                <a:off x="8773494" y="4620625"/>
                <a:ext cx="137520" cy="1987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6EFADA1A-C23F-42C7-8F5F-63C70A77B4A0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755494" y="4602985"/>
                  <a:ext cx="1731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E18848F6-09FA-4651-8E9E-C9E1C7ED57F7}"/>
                    </a:ext>
                  </a:extLst>
                </p14:cNvPr>
                <p14:cNvContentPartPr/>
                <p14:nvPr/>
              </p14:nvContentPartPr>
              <p14:xfrm>
                <a:off x="9079494" y="4606585"/>
                <a:ext cx="92520" cy="13752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E18848F6-09FA-4651-8E9E-C9E1C7ED57F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061494" y="4588945"/>
                  <a:ext cx="1281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8F9A7D0-282A-4E31-981C-88676805128B}"/>
                    </a:ext>
                  </a:extLst>
                </p14:cNvPr>
                <p14:cNvContentPartPr/>
                <p14:nvPr/>
              </p14:nvContentPartPr>
              <p14:xfrm>
                <a:off x="9049974" y="4503625"/>
                <a:ext cx="357840" cy="31536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8F9A7D0-282A-4E31-981C-88676805128B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032334" y="4485985"/>
                  <a:ext cx="39348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31A9D41-5055-484B-927B-8B5DDF0FF4F2}"/>
                    </a:ext>
                  </a:extLst>
                </p14:cNvPr>
                <p14:cNvContentPartPr/>
                <p14:nvPr/>
              </p14:nvContentPartPr>
              <p14:xfrm>
                <a:off x="9516534" y="4542145"/>
                <a:ext cx="199080" cy="27468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31A9D41-5055-484B-927B-8B5DDF0FF4F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498534" y="4524145"/>
                  <a:ext cx="2347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2335C1E-73F7-4B51-A99E-E9D06FB1BA0F}"/>
                    </a:ext>
                  </a:extLst>
                </p14:cNvPr>
                <p14:cNvContentPartPr/>
                <p14:nvPr/>
              </p14:nvContentPartPr>
              <p14:xfrm>
                <a:off x="9744054" y="4465825"/>
                <a:ext cx="168120" cy="4716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2335C1E-73F7-4B51-A99E-E9D06FB1BA0F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726414" y="4448185"/>
                  <a:ext cx="2037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A767DEC0-77A3-4881-BF6E-4235301C1CBE}"/>
                    </a:ext>
                  </a:extLst>
                </p14:cNvPr>
                <p14:cNvContentPartPr/>
                <p14:nvPr/>
              </p14:nvContentPartPr>
              <p14:xfrm>
                <a:off x="9976974" y="4344865"/>
                <a:ext cx="159480" cy="15264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A767DEC0-77A3-4881-BF6E-4235301C1CB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959334" y="4327225"/>
                  <a:ext cx="195120" cy="18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433D26E8-2A8F-41C9-8223-B3AC9F08A82A}"/>
                  </a:ext>
                </a:extLst>
              </p14:cNvPr>
              <p14:cNvContentPartPr/>
              <p14:nvPr/>
            </p14:nvContentPartPr>
            <p14:xfrm>
              <a:off x="10123134" y="4773985"/>
              <a:ext cx="386280" cy="118800"/>
            </p14:xfrm>
          </p:contentPart>
        </mc:Choice>
        <mc:Fallback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433D26E8-2A8F-41C9-8223-B3AC9F08A82A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10105134" y="4755985"/>
                <a:ext cx="421920" cy="15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6" name="Group 275">
            <a:extLst>
              <a:ext uri="{FF2B5EF4-FFF2-40B4-BE49-F238E27FC236}">
                <a16:creationId xmlns:a16="http://schemas.microsoft.com/office/drawing/2014/main" id="{52FA43BE-B706-4B8A-8507-931A1F9DD5E8}"/>
              </a:ext>
            </a:extLst>
          </p:cNvPr>
          <p:cNvGrpSpPr/>
          <p:nvPr/>
        </p:nvGrpSpPr>
        <p:grpSpPr>
          <a:xfrm>
            <a:off x="7293534" y="3354865"/>
            <a:ext cx="1049760" cy="509760"/>
            <a:chOff x="7293534" y="3354865"/>
            <a:chExt cx="1049760" cy="50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D7FC309-DC51-4C76-A5AF-C99C2FCB9F89}"/>
                    </a:ext>
                  </a:extLst>
                </p14:cNvPr>
                <p14:cNvContentPartPr/>
                <p14:nvPr/>
              </p14:nvContentPartPr>
              <p14:xfrm>
                <a:off x="7401534" y="3641425"/>
                <a:ext cx="558720" cy="10512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D7FC309-DC51-4C76-A5AF-C99C2FCB9F89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383894" y="3623425"/>
                  <a:ext cx="5943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6A7D9E2A-34AF-465C-9AFF-14D4F7E528C3}"/>
                    </a:ext>
                  </a:extLst>
                </p14:cNvPr>
                <p14:cNvContentPartPr/>
                <p14:nvPr/>
              </p14:nvContentPartPr>
              <p14:xfrm>
                <a:off x="7293534" y="3562225"/>
                <a:ext cx="206280" cy="30240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6A7D9E2A-34AF-465C-9AFF-14D4F7E528C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275534" y="3544585"/>
                  <a:ext cx="24192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B9491172-0D27-427E-AD15-C95C91344F2D}"/>
                    </a:ext>
                  </a:extLst>
                </p14:cNvPr>
                <p14:cNvContentPartPr/>
                <p14:nvPr/>
              </p14:nvContentPartPr>
              <p14:xfrm>
                <a:off x="8156094" y="3435865"/>
                <a:ext cx="41400" cy="17532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B9491172-0D27-427E-AD15-C95C91344F2D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138454" y="3417865"/>
                  <a:ext cx="770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BA31E4B0-9C11-4556-9F04-20231A3620BC}"/>
                    </a:ext>
                  </a:extLst>
                </p14:cNvPr>
                <p14:cNvContentPartPr/>
                <p14:nvPr/>
              </p14:nvContentPartPr>
              <p14:xfrm>
                <a:off x="8133414" y="3533785"/>
                <a:ext cx="144360" cy="3672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BA31E4B0-9C11-4556-9F04-20231A3620BC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115414" y="3515785"/>
                  <a:ext cx="1800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67F0588-9E2F-4B1B-BE71-EC62F4AE7058}"/>
                    </a:ext>
                  </a:extLst>
                </p14:cNvPr>
                <p14:cNvContentPartPr/>
                <p14:nvPr/>
              </p14:nvContentPartPr>
              <p14:xfrm>
                <a:off x="8051334" y="3354865"/>
                <a:ext cx="291960" cy="35064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67F0588-9E2F-4B1B-BE71-EC62F4AE705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033334" y="3337225"/>
                  <a:ext cx="327600" cy="38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A410A2BF-9608-4F49-8DD8-DD60C74D3C6E}"/>
              </a:ext>
            </a:extLst>
          </p:cNvPr>
          <p:cNvGrpSpPr/>
          <p:nvPr/>
        </p:nvGrpSpPr>
        <p:grpSpPr>
          <a:xfrm>
            <a:off x="8583054" y="3403105"/>
            <a:ext cx="789480" cy="378720"/>
            <a:chOff x="8583054" y="3403105"/>
            <a:chExt cx="789480" cy="37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9D67CDD0-5CC8-4019-B786-D2DAC011F9B4}"/>
                    </a:ext>
                  </a:extLst>
                </p14:cNvPr>
                <p14:cNvContentPartPr/>
                <p14:nvPr/>
              </p14:nvContentPartPr>
              <p14:xfrm>
                <a:off x="8583054" y="3403105"/>
                <a:ext cx="181440" cy="37872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9D67CDD0-5CC8-4019-B786-D2DAC011F9B4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565414" y="3385465"/>
                  <a:ext cx="21708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A483E2A5-281B-45E3-BC44-58A4A04FC3FD}"/>
                    </a:ext>
                  </a:extLst>
                </p14:cNvPr>
                <p14:cNvContentPartPr/>
                <p14:nvPr/>
              </p14:nvContentPartPr>
              <p14:xfrm>
                <a:off x="8689974" y="3540265"/>
                <a:ext cx="234000" cy="14760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A483E2A5-281B-45E3-BC44-58A4A04FC3F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671974" y="3522625"/>
                  <a:ext cx="269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03BA16EE-267A-4FF1-B77A-42CD9666BA96}"/>
                    </a:ext>
                  </a:extLst>
                </p14:cNvPr>
                <p14:cNvContentPartPr/>
                <p14:nvPr/>
              </p14:nvContentPartPr>
              <p14:xfrm>
                <a:off x="8995974" y="3561505"/>
                <a:ext cx="16560" cy="12744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03BA16EE-267A-4FF1-B77A-42CD9666BA96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977974" y="3543865"/>
                  <a:ext cx="522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0F483D36-D4C0-4369-8BE0-AB44EEE4BF05}"/>
                    </a:ext>
                  </a:extLst>
                </p14:cNvPr>
                <p14:cNvContentPartPr/>
                <p14:nvPr/>
              </p14:nvContentPartPr>
              <p14:xfrm>
                <a:off x="9096414" y="3550705"/>
                <a:ext cx="139320" cy="11880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0F483D36-D4C0-4369-8BE0-AB44EEE4BF05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078414" y="3533065"/>
                  <a:ext cx="1749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A325674A-D62D-4429-97BB-B9043CD13C71}"/>
                    </a:ext>
                  </a:extLst>
                </p14:cNvPr>
                <p14:cNvContentPartPr/>
                <p14:nvPr/>
              </p14:nvContentPartPr>
              <p14:xfrm>
                <a:off x="9290454" y="3530185"/>
                <a:ext cx="82080" cy="15120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A325674A-D62D-4429-97BB-B9043CD13C71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272454" y="3512545"/>
                  <a:ext cx="11772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B6DBFE39-0638-4974-8E07-2B313C14FA9E}"/>
              </a:ext>
            </a:extLst>
          </p:cNvPr>
          <p:cNvGrpSpPr/>
          <p:nvPr/>
        </p:nvGrpSpPr>
        <p:grpSpPr>
          <a:xfrm>
            <a:off x="9544614" y="3367105"/>
            <a:ext cx="165960" cy="353520"/>
            <a:chOff x="9544614" y="3367105"/>
            <a:chExt cx="165960" cy="35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BAB7E43E-4D27-438F-B493-DAC512B698CB}"/>
                    </a:ext>
                  </a:extLst>
                </p14:cNvPr>
                <p14:cNvContentPartPr/>
                <p14:nvPr/>
              </p14:nvContentPartPr>
              <p14:xfrm>
                <a:off x="9544614" y="3367105"/>
                <a:ext cx="165960" cy="35352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BAB7E43E-4D27-438F-B493-DAC512B698CB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526974" y="3349465"/>
                  <a:ext cx="20160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8F37A163-762C-47A3-B442-838F0BE1588F}"/>
                    </a:ext>
                  </a:extLst>
                </p14:cNvPr>
                <p14:cNvContentPartPr/>
                <p14:nvPr/>
              </p14:nvContentPartPr>
              <p14:xfrm>
                <a:off x="9575934" y="3564385"/>
                <a:ext cx="104760" cy="2520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8F37A163-762C-47A3-B442-838F0BE1588F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557934" y="3546385"/>
                  <a:ext cx="14040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3ACC7810-0C7A-4FBF-9ADA-9003D69DDA06}"/>
              </a:ext>
            </a:extLst>
          </p:cNvPr>
          <p:cNvGrpSpPr/>
          <p:nvPr/>
        </p:nvGrpSpPr>
        <p:grpSpPr>
          <a:xfrm>
            <a:off x="9879054" y="3269905"/>
            <a:ext cx="2151360" cy="365760"/>
            <a:chOff x="9879054" y="3269905"/>
            <a:chExt cx="2151360" cy="36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99A8FA47-16C9-4E32-AD16-222E42377645}"/>
                    </a:ext>
                  </a:extLst>
                </p14:cNvPr>
                <p14:cNvContentPartPr/>
                <p14:nvPr/>
              </p14:nvContentPartPr>
              <p14:xfrm>
                <a:off x="9879054" y="3517945"/>
                <a:ext cx="127440" cy="2052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99A8FA47-16C9-4E32-AD16-222E42377645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861414" y="3500305"/>
                  <a:ext cx="1630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8F1EA8FF-87AB-4806-8328-C9737D73243E}"/>
                    </a:ext>
                  </a:extLst>
                </p14:cNvPr>
                <p14:cNvContentPartPr/>
                <p14:nvPr/>
              </p14:nvContentPartPr>
              <p14:xfrm>
                <a:off x="10107654" y="3356665"/>
                <a:ext cx="189000" cy="25884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8F1EA8FF-87AB-4806-8328-C9737D73243E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089654" y="3339025"/>
                  <a:ext cx="2246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E83022BF-63AC-4F45-9B69-1CDF1F7EF2F6}"/>
                    </a:ext>
                  </a:extLst>
                </p14:cNvPr>
                <p14:cNvContentPartPr/>
                <p14:nvPr/>
              </p14:nvContentPartPr>
              <p14:xfrm>
                <a:off x="10311774" y="3467905"/>
                <a:ext cx="21240" cy="11592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E83022BF-63AC-4F45-9B69-1CDF1F7EF2F6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293774" y="3449905"/>
                  <a:ext cx="56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176D1A3-CAEE-4530-8D54-40C679DAB9C2}"/>
                    </a:ext>
                  </a:extLst>
                </p14:cNvPr>
                <p14:cNvContentPartPr/>
                <p14:nvPr/>
              </p14:nvContentPartPr>
              <p14:xfrm>
                <a:off x="10416174" y="3462505"/>
                <a:ext cx="72000" cy="17316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176D1A3-CAEE-4530-8D54-40C679DAB9C2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398174" y="3444505"/>
                  <a:ext cx="1076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2DFD8A1B-1666-4A29-A898-9BD6311FD86F}"/>
                    </a:ext>
                  </a:extLst>
                </p14:cNvPr>
                <p14:cNvContentPartPr/>
                <p14:nvPr/>
              </p14:nvContentPartPr>
              <p14:xfrm>
                <a:off x="10560894" y="3346225"/>
                <a:ext cx="140760" cy="21708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2DFD8A1B-1666-4A29-A898-9BD6311FD86F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0543254" y="3328585"/>
                  <a:ext cx="1764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7E15819B-8DA8-4DAE-B9B4-5524F1089CCC}"/>
                    </a:ext>
                  </a:extLst>
                </p14:cNvPr>
                <p14:cNvContentPartPr/>
                <p14:nvPr/>
              </p14:nvContentPartPr>
              <p14:xfrm>
                <a:off x="10731894" y="3314545"/>
                <a:ext cx="116640" cy="27180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7E15819B-8DA8-4DAE-B9B4-5524F1089CCC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713894" y="3296545"/>
                  <a:ext cx="1522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829D7BA5-8938-4C4D-A328-2A4BA134AAB3}"/>
                    </a:ext>
                  </a:extLst>
                </p14:cNvPr>
                <p14:cNvContentPartPr/>
                <p14:nvPr/>
              </p14:nvContentPartPr>
              <p14:xfrm>
                <a:off x="10915494" y="3445585"/>
                <a:ext cx="101880" cy="10332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829D7BA5-8938-4C4D-A328-2A4BA134AAB3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897494" y="3427585"/>
                  <a:ext cx="1375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E7024EB0-AD18-4403-AB70-760B8B08390E}"/>
                    </a:ext>
                  </a:extLst>
                </p14:cNvPr>
                <p14:cNvContentPartPr/>
                <p14:nvPr/>
              </p14:nvContentPartPr>
              <p14:xfrm>
                <a:off x="11077854" y="3272785"/>
                <a:ext cx="145800" cy="31392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E7024EB0-AD18-4403-AB70-760B8B08390E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1059854" y="3255145"/>
                  <a:ext cx="1814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EEEA54DF-DA6D-4766-8F03-B8EB4764CF03}"/>
                    </a:ext>
                  </a:extLst>
                </p14:cNvPr>
                <p14:cNvContentPartPr/>
                <p14:nvPr/>
              </p14:nvContentPartPr>
              <p14:xfrm>
                <a:off x="11256774" y="3407065"/>
                <a:ext cx="103680" cy="15516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EEEA54DF-DA6D-4766-8F03-B8EB4764CF03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239134" y="3389065"/>
                  <a:ext cx="1393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A662EFEF-64AD-4B73-8C66-BB82BDFCA0DC}"/>
                    </a:ext>
                  </a:extLst>
                </p14:cNvPr>
                <p14:cNvContentPartPr/>
                <p14:nvPr/>
              </p14:nvContentPartPr>
              <p14:xfrm>
                <a:off x="11380974" y="3448105"/>
                <a:ext cx="181800" cy="12060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A662EFEF-64AD-4B73-8C66-BB82BDFCA0DC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1363334" y="3430465"/>
                  <a:ext cx="217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A25F0704-85AD-45F0-97C7-895823B317CA}"/>
                    </a:ext>
                  </a:extLst>
                </p14:cNvPr>
                <p14:cNvContentPartPr/>
                <p14:nvPr/>
              </p14:nvContentPartPr>
              <p14:xfrm>
                <a:off x="11585814" y="3269905"/>
                <a:ext cx="158760" cy="28728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A25F0704-85AD-45F0-97C7-895823B317CA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1568174" y="3251905"/>
                  <a:ext cx="1944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5E919396-7868-4DFF-889B-F39CB2A6E01A}"/>
                    </a:ext>
                  </a:extLst>
                </p14:cNvPr>
                <p14:cNvContentPartPr/>
                <p14:nvPr/>
              </p14:nvContentPartPr>
              <p14:xfrm>
                <a:off x="11756094" y="3408865"/>
                <a:ext cx="134280" cy="15048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5E919396-7868-4DFF-889B-F39CB2A6E01A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1738454" y="3391225"/>
                  <a:ext cx="169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193C9C79-69B6-4BF7-94D2-D435D23F85C2}"/>
                    </a:ext>
                  </a:extLst>
                </p14:cNvPr>
                <p14:cNvContentPartPr/>
                <p14:nvPr/>
              </p14:nvContentPartPr>
              <p14:xfrm>
                <a:off x="11889654" y="3304465"/>
                <a:ext cx="140760" cy="25092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193C9C79-69B6-4BF7-94D2-D435D23F85C2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1872014" y="3286825"/>
                  <a:ext cx="176400" cy="28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7ED643C6-319C-4CF5-9A07-D076E6F7A76F}"/>
              </a:ext>
            </a:extLst>
          </p:cNvPr>
          <p:cNvGrpSpPr/>
          <p:nvPr/>
        </p:nvGrpSpPr>
        <p:grpSpPr>
          <a:xfrm>
            <a:off x="9719934" y="3723505"/>
            <a:ext cx="2041200" cy="501840"/>
            <a:chOff x="9719934" y="3723505"/>
            <a:chExt cx="2041200" cy="50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2D52CA25-CD11-4D2D-AEB3-C4391DFB8A97}"/>
                    </a:ext>
                  </a:extLst>
                </p14:cNvPr>
                <p14:cNvContentPartPr/>
                <p14:nvPr/>
              </p14:nvContentPartPr>
              <p14:xfrm>
                <a:off x="9790494" y="3783985"/>
                <a:ext cx="29880" cy="17856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2D52CA25-CD11-4D2D-AEB3-C4391DFB8A97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772494" y="3766345"/>
                  <a:ext cx="655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CCA55716-80C6-4B80-9857-45B411C39FF6}"/>
                    </a:ext>
                  </a:extLst>
                </p14:cNvPr>
                <p14:cNvContentPartPr/>
                <p14:nvPr/>
              </p14:nvContentPartPr>
              <p14:xfrm>
                <a:off x="9719934" y="3840865"/>
                <a:ext cx="235080" cy="9720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CCA55716-80C6-4B80-9857-45B411C39FF6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702294" y="3823225"/>
                  <a:ext cx="270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6E68E49E-0176-4B02-B58D-0697218DB55B}"/>
                    </a:ext>
                  </a:extLst>
                </p14:cNvPr>
                <p14:cNvContentPartPr/>
                <p14:nvPr/>
              </p14:nvContentPartPr>
              <p14:xfrm>
                <a:off x="10020174" y="3807745"/>
                <a:ext cx="107640" cy="24012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6E68E49E-0176-4B02-B58D-0697218DB55B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002174" y="3790105"/>
                  <a:ext cx="1432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57F9A25A-8E19-42E8-8E29-DB45B7AE9E3E}"/>
                    </a:ext>
                  </a:extLst>
                </p14:cNvPr>
                <p14:cNvContentPartPr/>
                <p14:nvPr/>
              </p14:nvContentPartPr>
              <p14:xfrm>
                <a:off x="10199454" y="3819985"/>
                <a:ext cx="164880" cy="8964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57F9A25A-8E19-42E8-8E29-DB45B7AE9E3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181814" y="3801985"/>
                  <a:ext cx="200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8DEBAA85-3FC9-4834-A7BD-1985929FA40C}"/>
                    </a:ext>
                  </a:extLst>
                </p14:cNvPr>
                <p14:cNvContentPartPr/>
                <p14:nvPr/>
              </p14:nvContentPartPr>
              <p14:xfrm>
                <a:off x="10468014" y="3735745"/>
                <a:ext cx="146880" cy="19260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8DEBAA85-3FC9-4834-A7BD-1985929FA40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450014" y="3718105"/>
                  <a:ext cx="1825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86D56F9B-89AE-40B2-969B-946032D77CC4}"/>
                    </a:ext>
                  </a:extLst>
                </p14:cNvPr>
                <p14:cNvContentPartPr/>
                <p14:nvPr/>
              </p14:nvContentPartPr>
              <p14:xfrm>
                <a:off x="10692294" y="3783985"/>
                <a:ext cx="155520" cy="10224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86D56F9B-89AE-40B2-969B-946032D77CC4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0674294" y="3766345"/>
                  <a:ext cx="191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1549DFEF-1DD7-4E66-A359-D3BB84AB4ECF}"/>
                    </a:ext>
                  </a:extLst>
                </p14:cNvPr>
                <p14:cNvContentPartPr/>
                <p14:nvPr/>
              </p14:nvContentPartPr>
              <p14:xfrm>
                <a:off x="10904334" y="3777505"/>
                <a:ext cx="163800" cy="11664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1549DFEF-1DD7-4E66-A359-D3BB84AB4ECF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886694" y="3759865"/>
                  <a:ext cx="199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AE462C5B-820B-4C36-A29E-0B7A0C4D81DB}"/>
                    </a:ext>
                  </a:extLst>
                </p14:cNvPr>
                <p14:cNvContentPartPr/>
                <p14:nvPr/>
              </p14:nvContentPartPr>
              <p14:xfrm>
                <a:off x="11242734" y="3765265"/>
                <a:ext cx="21960" cy="13356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AE462C5B-820B-4C36-A29E-0B7A0C4D81DB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224734" y="3747265"/>
                  <a:ext cx="57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0F1D2F7D-5A61-4771-B190-8FA3F46C9858}"/>
                    </a:ext>
                  </a:extLst>
                </p14:cNvPr>
                <p14:cNvContentPartPr/>
                <p14:nvPr/>
              </p14:nvContentPartPr>
              <p14:xfrm>
                <a:off x="11191974" y="3723505"/>
                <a:ext cx="316440" cy="16344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0F1D2F7D-5A61-4771-B190-8FA3F46C9858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1173974" y="3705505"/>
                  <a:ext cx="3520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8140BA45-2AB9-4A20-9823-D9F0A5D0AAD8}"/>
                    </a:ext>
                  </a:extLst>
                </p14:cNvPr>
                <p14:cNvContentPartPr/>
                <p14:nvPr/>
              </p14:nvContentPartPr>
              <p14:xfrm>
                <a:off x="11532534" y="3796585"/>
                <a:ext cx="68760" cy="7848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8140BA45-2AB9-4A20-9823-D9F0A5D0AAD8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1514534" y="3778585"/>
                  <a:ext cx="1044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83314F61-DEAE-4198-8C9D-2BB16CDE1C50}"/>
                    </a:ext>
                  </a:extLst>
                </p14:cNvPr>
                <p14:cNvContentPartPr/>
                <p14:nvPr/>
              </p14:nvContentPartPr>
              <p14:xfrm>
                <a:off x="11666814" y="3750865"/>
                <a:ext cx="94320" cy="18684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83314F61-DEAE-4198-8C9D-2BB16CDE1C50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1648814" y="3732865"/>
                  <a:ext cx="1299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A4131AA2-0185-44D5-99CD-B7C3FB10EC44}"/>
                    </a:ext>
                  </a:extLst>
                </p14:cNvPr>
                <p14:cNvContentPartPr/>
                <p14:nvPr/>
              </p14:nvContentPartPr>
              <p14:xfrm>
                <a:off x="10983174" y="3979465"/>
                <a:ext cx="219960" cy="24588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A4131AA2-0185-44D5-99CD-B7C3FB10EC4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0965174" y="3961825"/>
                  <a:ext cx="2556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1C5B60A3-5996-40A5-9BA1-76591C13709E}"/>
                    </a:ext>
                  </a:extLst>
                </p14:cNvPr>
                <p14:cNvContentPartPr/>
                <p14:nvPr/>
              </p14:nvContentPartPr>
              <p14:xfrm>
                <a:off x="11308614" y="4145425"/>
                <a:ext cx="5400" cy="360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1C5B60A3-5996-40A5-9BA1-76591C13709E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1290614" y="4127785"/>
                  <a:ext cx="4104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4C309B26-5612-401E-9875-B98C2BDA919D}"/>
              </a:ext>
            </a:extLst>
          </p:cNvPr>
          <p:cNvGrpSpPr/>
          <p:nvPr/>
        </p:nvGrpSpPr>
        <p:grpSpPr>
          <a:xfrm>
            <a:off x="10955814" y="4512625"/>
            <a:ext cx="487800" cy="577800"/>
            <a:chOff x="10955814" y="4512625"/>
            <a:chExt cx="487800" cy="57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B4DD2A8B-3C5D-44DB-B567-6677D188FFA7}"/>
                    </a:ext>
                  </a:extLst>
                </p14:cNvPr>
                <p14:cNvContentPartPr/>
                <p14:nvPr/>
              </p14:nvContentPartPr>
              <p14:xfrm>
                <a:off x="10956894" y="4512625"/>
                <a:ext cx="486720" cy="38124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B4DD2A8B-3C5D-44DB-B567-6677D188FFA7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0939254" y="4494985"/>
                  <a:ext cx="52236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38D7B00B-0781-4506-A6F4-AC96895D2395}"/>
                    </a:ext>
                  </a:extLst>
                </p14:cNvPr>
                <p14:cNvContentPartPr/>
                <p14:nvPr/>
              </p14:nvContentPartPr>
              <p14:xfrm>
                <a:off x="10955814" y="4796305"/>
                <a:ext cx="330840" cy="29412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38D7B00B-0781-4506-A6F4-AC96895D2395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0938174" y="4778665"/>
                  <a:ext cx="366480" cy="329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00477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088757A3-6507-4033-B8A8-3CA4F44307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1412" y="485775"/>
            <a:ext cx="9905999" cy="530542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For a single electron transition from one energy level to another:</a:t>
            </a:r>
          </a:p>
          <a:p>
            <a:pPr eaLnBrk="1" hangingPunct="1"/>
            <a:endParaRPr lang="en-US" altLang="en-US" sz="28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endParaRPr lang="en-US" altLang="en-US" sz="28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endParaRPr lang="en-US" altLang="en-US" sz="28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</a:t>
            </a:r>
            <a:r>
              <a:rPr lang="el-GR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Δ</a:t>
            </a:r>
            <a:r>
              <a:rPr lang="en-US" altLang="en-US" sz="2800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</a:t>
            </a: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= </a:t>
            </a: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change in energy of the atom (energy of the emitted photon)</a:t>
            </a:r>
          </a:p>
          <a:p>
            <a:pPr eaLnBrk="1" hangingPunct="1"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</a:t>
            </a:r>
            <a:r>
              <a:rPr lang="en-US" altLang="en-US" sz="280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</a:t>
            </a:r>
            <a:r>
              <a:rPr lang="en-US" altLang="en-US" sz="2800" baseline="-25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final</a:t>
            </a: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= </a:t>
            </a: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integer; final distance from the nucleus</a:t>
            </a:r>
          </a:p>
          <a:p>
            <a:pPr eaLnBrk="1" hangingPunct="1">
              <a:buFontTx/>
              <a:buNone/>
            </a:pPr>
            <a:r>
              <a:rPr lang="en-US" altLang="en-US" sz="2800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</a:t>
            </a:r>
            <a:r>
              <a:rPr lang="en-US" altLang="en-US" sz="2800" i="1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</a:t>
            </a:r>
            <a:r>
              <a:rPr lang="en-US" altLang="en-US" sz="2800" baseline="-25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initial</a:t>
            </a: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= </a:t>
            </a: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integer; initial distance from the nucleus</a:t>
            </a:r>
            <a:endParaRPr lang="el-GR" altLang="en-US" sz="2000" i="1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49156" name="Slide Number Placeholder 4">
            <a:extLst>
              <a:ext uri="{FF2B5EF4-FFF2-40B4-BE49-F238E27FC236}">
                <a16:creationId xmlns:a16="http://schemas.microsoft.com/office/drawing/2014/main" id="{5E669D73-1EAE-42A2-9E81-BAA7B600250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29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C37BAE9-1891-4B49-9176-96250DB76A4F}" type="slidenum">
              <a:rPr lang="en-US" altLang="en-US" sz="1000">
                <a:latin typeface="Calibri" panose="020F0502020204030204" pitchFamily="34" charset="0"/>
              </a:rPr>
              <a:pPr/>
              <a:t>21</a:t>
            </a:fld>
            <a:endParaRPr lang="en-US" altLang="en-US" sz="1000">
              <a:latin typeface="Calibri" panose="020F0502020204030204" pitchFamily="34" charset="0"/>
            </a:endParaRPr>
          </a:p>
        </p:txBody>
      </p:sp>
      <p:sp>
        <p:nvSpPr>
          <p:cNvPr id="49157" name="Rectangle 3">
            <a:extLst>
              <a:ext uri="{FF2B5EF4-FFF2-40B4-BE49-F238E27FC236}">
                <a16:creationId xmlns:a16="http://schemas.microsoft.com/office/drawing/2014/main" id="{54E77222-B850-4924-83F4-F0DBD18E7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1651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9158" name="Rectangle 4">
            <a:extLst>
              <a:ext uri="{FF2B5EF4-FFF2-40B4-BE49-F238E27FC236}">
                <a16:creationId xmlns:a16="http://schemas.microsoft.com/office/drawing/2014/main" id="{993D5004-7A5D-4C47-B264-A4A13A1F4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689226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graphicFrame>
        <p:nvGraphicFramePr>
          <p:cNvPr id="49159" name="Object 14">
            <a:extLst>
              <a:ext uri="{FF2B5EF4-FFF2-40B4-BE49-F238E27FC236}">
                <a16:creationId xmlns:a16="http://schemas.microsoft.com/office/drawing/2014/main" id="{62EA8CA0-F237-4B1D-8B90-38D1D3C769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412171"/>
              </p:ext>
            </p:extLst>
          </p:nvPr>
        </p:nvGraphicFramePr>
        <p:xfrm>
          <a:off x="2819400" y="1670051"/>
          <a:ext cx="59055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4" imgW="5905500" imgH="1016000" progId="Equation.BREE5">
                  <p:embed/>
                </p:oleObj>
              </mc:Choice>
              <mc:Fallback>
                <p:oleObj name="Equation" r:id="rId4" imgW="5905500" imgH="1016000" progId="Equation.BREE5">
                  <p:embed/>
                  <p:pic>
                    <p:nvPicPr>
                      <p:cNvPr id="49159" name="Object 14">
                        <a:extLst>
                          <a:ext uri="{FF2B5EF4-FFF2-40B4-BE49-F238E27FC236}">
                            <a16:creationId xmlns:a16="http://schemas.microsoft.com/office/drawing/2014/main" id="{62EA8CA0-F237-4B1D-8B90-38D1D3C769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670051"/>
                        <a:ext cx="59055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>
            <a:extLst>
              <a:ext uri="{FF2B5EF4-FFF2-40B4-BE49-F238E27FC236}">
                <a16:creationId xmlns:a16="http://schemas.microsoft.com/office/drawing/2014/main" id="{426C3C36-0E64-4219-80AE-6FC94E1892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38300" y="2133600"/>
            <a:ext cx="8724900" cy="4572000"/>
          </a:xfrm>
        </p:spPr>
        <p:txBody>
          <a:bodyPr/>
          <a:lstStyle/>
          <a:p>
            <a:pPr marL="985838" indent="-457200">
              <a:lnSpc>
                <a:spcPct val="90000"/>
              </a:lnSpc>
              <a:buNone/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What color of light is emitted when an excited electron in the hydrogen atom falls from:</a:t>
            </a:r>
          </a:p>
          <a:p>
            <a:pPr marL="1830388" lvl="1" indent="-457200">
              <a:lnSpc>
                <a:spcPct val="90000"/>
              </a:lnSpc>
              <a:buFontTx/>
              <a:buAutoNum type="alphaLcParenR"/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 = 5 to n = 2</a:t>
            </a:r>
          </a:p>
          <a:p>
            <a:pPr marL="1830388" lvl="1" indent="-457200">
              <a:lnSpc>
                <a:spcPct val="90000"/>
              </a:lnSpc>
              <a:buFontTx/>
              <a:buAutoNum type="alphaLcParenR"/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 = 4 to n = 2</a:t>
            </a:r>
          </a:p>
          <a:p>
            <a:pPr marL="1830388" lvl="1" indent="-457200">
              <a:lnSpc>
                <a:spcPct val="90000"/>
              </a:lnSpc>
              <a:buFontTx/>
              <a:buAutoNum type="alphaLcParenR"/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 = 3 to n = 2</a:t>
            </a:r>
          </a:p>
          <a:p>
            <a:pPr marL="1830388" lvl="1" indent="-457200">
              <a:lnSpc>
                <a:spcPct val="90000"/>
              </a:lnSpc>
              <a:buNone/>
            </a:pP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1830388" lvl="1" indent="-457200">
              <a:lnSpc>
                <a:spcPct val="90000"/>
              </a:lnSpc>
              <a:buNone/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Which transition results in the </a:t>
            </a:r>
            <a:r>
              <a:rPr lang="en-US" altLang="en-US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longest</a:t>
            </a: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</a:p>
          <a:p>
            <a:pPr marL="1830388" lvl="1" indent="-457200">
              <a:lnSpc>
                <a:spcPct val="90000"/>
              </a:lnSpc>
              <a:buNone/>
            </a:pP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wavelength of light?</a:t>
            </a:r>
          </a:p>
        </p:txBody>
      </p:sp>
      <p:sp>
        <p:nvSpPr>
          <p:cNvPr id="52227" name="Footer Placeholder 4">
            <a:extLst>
              <a:ext uri="{FF2B5EF4-FFF2-40B4-BE49-F238E27FC236}">
                <a16:creationId xmlns:a16="http://schemas.microsoft.com/office/drawing/2014/main" id="{D9747BD5-12E6-4890-B5CD-D6B1EAECAEC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1524000" y="6618288"/>
            <a:ext cx="5867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>
                <a:latin typeface="Calibri" panose="020F0502020204030204" pitchFamily="34" charset="0"/>
              </a:rPr>
              <a:t>Copyright © Cengage Learning. All rights reserved</a:t>
            </a:r>
          </a:p>
        </p:txBody>
      </p:sp>
      <p:sp>
        <p:nvSpPr>
          <p:cNvPr id="52228" name="Slide Number Placeholder 5">
            <a:extLst>
              <a:ext uri="{FF2B5EF4-FFF2-40B4-BE49-F238E27FC236}">
                <a16:creationId xmlns:a16="http://schemas.microsoft.com/office/drawing/2014/main" id="{D4139603-673B-4D49-BB64-DA2A2C26BDE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29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0392ECE-FFBF-4748-B291-FCDDEBA84566}" type="slidenum">
              <a:rPr lang="en-US" altLang="en-US" sz="1000">
                <a:latin typeface="Calibri" panose="020F0502020204030204" pitchFamily="34" charset="0"/>
              </a:rPr>
              <a:pPr/>
              <a:t>22</a:t>
            </a:fld>
            <a:endParaRPr lang="en-US" altLang="en-US" sz="1000">
              <a:latin typeface="Calibri" panose="020F0502020204030204" pitchFamily="34" charset="0"/>
            </a:endParaRPr>
          </a:p>
        </p:txBody>
      </p:sp>
      <p:sp>
        <p:nvSpPr>
          <p:cNvPr id="120836" name="Rectangle 4">
            <a:extLst>
              <a:ext uri="{FF2B5EF4-FFF2-40B4-BE49-F238E27FC236}">
                <a16:creationId xmlns:a16="http://schemas.microsoft.com/office/drawing/2014/main" id="{ACA0550E-EE14-4B3E-BC06-A9876E14797F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705600" y="3581400"/>
            <a:ext cx="3581400" cy="13335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en-US" altLang="en-US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blue, </a:t>
            </a:r>
            <a:r>
              <a:rPr lang="el-GR" altLang="en-US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λ</a:t>
            </a:r>
            <a:r>
              <a:rPr lang="en-US" altLang="en-US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= 434 nm</a:t>
            </a: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green, </a:t>
            </a:r>
            <a:r>
              <a:rPr lang="el-GR" altLang="en-US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λ</a:t>
            </a:r>
            <a:r>
              <a:rPr lang="en-US" altLang="en-US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= 486 nm</a:t>
            </a: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orange/red, </a:t>
            </a:r>
            <a:r>
              <a:rPr lang="el-GR" altLang="en-US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λ</a:t>
            </a:r>
            <a:r>
              <a:rPr lang="en-US" altLang="en-US">
                <a:solidFill>
                  <a:srgbClr val="0099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= 657 nm</a:t>
            </a:r>
          </a:p>
        </p:txBody>
      </p:sp>
      <p:sp>
        <p:nvSpPr>
          <p:cNvPr id="120838" name="Rectangle 6">
            <a:extLst>
              <a:ext uri="{FF2B5EF4-FFF2-40B4-BE49-F238E27FC236}">
                <a16:creationId xmlns:a16="http://schemas.microsoft.com/office/drawing/2014/main" id="{44E28B5F-B704-4BCB-9E1F-4548DD166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4025" y="4543425"/>
            <a:ext cx="2573338" cy="3810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BF3885-FF9F-4DCF-9479-777E72A1ADC8}"/>
              </a:ext>
            </a:extLst>
          </p:cNvPr>
          <p:cNvSpPr txBox="1"/>
          <p:nvPr/>
        </p:nvSpPr>
        <p:spPr>
          <a:xfrm>
            <a:off x="1563689" y="1419226"/>
            <a:ext cx="3576637" cy="461963"/>
          </a:xfrm>
          <a:prstGeom prst="rect">
            <a:avLst/>
          </a:prstGeom>
          <a:gradFill flip="none" rotWithShape="1">
            <a:gsLst>
              <a:gs pos="0">
                <a:schemeClr val="accent4">
                  <a:alpha val="60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prstDash val="dot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b="1" i="1">
                <a:solidFill>
                  <a:srgbClr val="6811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EXERCISE!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0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0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0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4CC75034-4984-4591-A95F-E511CB238E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8176" y="1276350"/>
            <a:ext cx="10409236" cy="451485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model correctly fits the quantized energy levels of the hydrogen atom and postulates only certain allowed circular orbits for the electron.</a:t>
            </a:r>
          </a:p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As the electron becomes more tightly bound, its energy becomes more negative relative to the zero-energy reference state (free electron). As the electron is brought closer to the nucleus, energy is released from the system.</a:t>
            </a:r>
          </a:p>
        </p:txBody>
      </p:sp>
      <p:sp>
        <p:nvSpPr>
          <p:cNvPr id="50180" name="Slide Number Placeholder 4">
            <a:extLst>
              <a:ext uri="{FF2B5EF4-FFF2-40B4-BE49-F238E27FC236}">
                <a16:creationId xmlns:a16="http://schemas.microsoft.com/office/drawing/2014/main" id="{F7EAD46F-D403-43AD-8714-E092E06E161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29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0729277-3D72-49DA-9165-D77FF8286976}" type="slidenum">
              <a:rPr lang="en-US" altLang="en-US" sz="1000">
                <a:latin typeface="Calibri" panose="020F0502020204030204" pitchFamily="34" charset="0"/>
              </a:rPr>
              <a:pPr/>
              <a:t>23</a:t>
            </a:fld>
            <a:endParaRPr lang="en-US" altLang="en-US" sz="1000">
              <a:latin typeface="Calibri" panose="020F0502020204030204" pitchFamily="34" charset="0"/>
            </a:endParaRPr>
          </a:p>
        </p:txBody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3D8185C4-C631-4AF8-A908-960BF99D2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79751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0182" name="Rectangle 4">
            <a:extLst>
              <a:ext uri="{FF2B5EF4-FFF2-40B4-BE49-F238E27FC236}">
                <a16:creationId xmlns:a16="http://schemas.microsoft.com/office/drawing/2014/main" id="{13876FA2-C0FC-4A5F-8251-343D76FCC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1651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0183" name="Rectangle 5">
            <a:extLst>
              <a:ext uri="{FF2B5EF4-FFF2-40B4-BE49-F238E27FC236}">
                <a16:creationId xmlns:a16="http://schemas.microsoft.com/office/drawing/2014/main" id="{0DFAA3FD-ABB6-4371-938F-4588AC67A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1651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109F7D-1629-406A-9B9C-0B72BD985B90}"/>
              </a:ext>
            </a:extLst>
          </p:cNvPr>
          <p:cNvSpPr txBox="1"/>
          <p:nvPr/>
        </p:nvSpPr>
        <p:spPr>
          <a:xfrm>
            <a:off x="1524000" y="390525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…Bohr’s Model…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C63495E4-E39C-4417-A84C-869EB15353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1412" y="1619250"/>
            <a:ext cx="9905999" cy="417195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Bohr</a:t>
            </a:r>
            <a:r>
              <a:rPr lang="ja-JP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’</a:t>
            </a:r>
            <a:r>
              <a:rPr lang="en-US" altLang="ja-JP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 model is incorrect. This model only works for hydrogen.</a:t>
            </a:r>
          </a:p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Bohr’s model is important historically because it showed observed quantized energy in atoms could be explained…which paved the way for future theories, including our current theory.</a:t>
            </a:r>
          </a:p>
          <a:p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***Our current theory of atomic structure is in NO WAY derived from Bohr’s model. Electrons don’t move around the nucleus in circular orbits.</a:t>
            </a:r>
          </a:p>
          <a:p>
            <a:pPr eaLnBrk="1" hangingPunct="1"/>
            <a:endParaRPr lang="en-US" altLang="en-US" sz="28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1204" name="Slide Number Placeholder 4">
            <a:extLst>
              <a:ext uri="{FF2B5EF4-FFF2-40B4-BE49-F238E27FC236}">
                <a16:creationId xmlns:a16="http://schemas.microsoft.com/office/drawing/2014/main" id="{C6E618B8-330E-4EA7-B148-3882CA909B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29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E530D53-79AF-4D4C-B635-04B70D81951D}" type="slidenum">
              <a:rPr lang="en-US" altLang="en-US" sz="1000">
                <a:latin typeface="Calibri" panose="020F0502020204030204" pitchFamily="34" charset="0"/>
              </a:rPr>
              <a:pPr/>
              <a:t>24</a:t>
            </a:fld>
            <a:endParaRPr lang="en-US" altLang="en-US" sz="1000">
              <a:latin typeface="Calibri" panose="020F0502020204030204" pitchFamily="34" charset="0"/>
            </a:endParaRPr>
          </a:p>
        </p:txBody>
      </p:sp>
      <p:sp>
        <p:nvSpPr>
          <p:cNvPr id="51205" name="Rectangle 3">
            <a:extLst>
              <a:ext uri="{FF2B5EF4-FFF2-40B4-BE49-F238E27FC236}">
                <a16:creationId xmlns:a16="http://schemas.microsoft.com/office/drawing/2014/main" id="{B724671A-D297-41D0-BF33-D1AB37FE4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79751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206" name="Rectangle 4">
            <a:extLst>
              <a:ext uri="{FF2B5EF4-FFF2-40B4-BE49-F238E27FC236}">
                <a16:creationId xmlns:a16="http://schemas.microsoft.com/office/drawing/2014/main" id="{1AEE6641-6F80-4C27-908F-C25ADC4DC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1651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207" name="Rectangle 5">
            <a:extLst>
              <a:ext uri="{FF2B5EF4-FFF2-40B4-BE49-F238E27FC236}">
                <a16:creationId xmlns:a16="http://schemas.microsoft.com/office/drawing/2014/main" id="{C902DF07-D6AA-4391-8B24-51A4A8AFD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1651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641265-232A-4493-9565-DAB2A9AD652D}"/>
              </a:ext>
            </a:extLst>
          </p:cNvPr>
          <p:cNvSpPr txBox="1"/>
          <p:nvPr/>
        </p:nvSpPr>
        <p:spPr>
          <a:xfrm>
            <a:off x="1895475" y="485775"/>
            <a:ext cx="758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…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BUT…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>
            <a:extLst>
              <a:ext uri="{FF2B5EF4-FFF2-40B4-BE49-F238E27FC236}">
                <a16:creationId xmlns:a16="http://schemas.microsoft.com/office/drawing/2014/main" id="{4C02EB84-0F0D-4BE2-A813-8B74688E763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" y="309244"/>
            <a:ext cx="6758940" cy="614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Slide Number Placeholder 4">
            <a:extLst>
              <a:ext uri="{FF2B5EF4-FFF2-40B4-BE49-F238E27FC236}">
                <a16:creationId xmlns:a16="http://schemas.microsoft.com/office/drawing/2014/main" id="{8551EFB2-6DB6-4E5C-83D2-C75EB45DFF9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1534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607A6A4-78FB-42FA-BCFE-EC9331511E96}" type="slidenum">
              <a:rPr lang="en-US" altLang="en-US" sz="1000">
                <a:latin typeface="Calibri" panose="020F0502020204030204" pitchFamily="34" charset="0"/>
              </a:rPr>
              <a:pPr/>
              <a:t>3</a:t>
            </a:fld>
            <a:endParaRPr lang="en-US" altLang="en-US" sz="1000">
              <a:latin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BD8FD8-3914-4005-9E1D-E41D796CA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3649" y="705483"/>
            <a:ext cx="3741421" cy="5746116"/>
          </a:xfrm>
        </p:spPr>
        <p:txBody>
          <a:bodyPr>
            <a:normAutofit/>
          </a:bodyPr>
          <a:lstStyle/>
          <a:p>
            <a:r>
              <a:rPr lang="en-US" sz="2800" dirty="0"/>
              <a:t>FOR WAVES TRAVELING AT THE SAME VELOCITY, THE LONGER THE WAVELENGTH, THE SMALLER THE FREQUENCY &amp; the smaller the energy</a:t>
            </a:r>
            <a:br>
              <a:rPr lang="en-US" sz="2800" dirty="0"/>
            </a:br>
            <a:br>
              <a:rPr lang="en-US" sz="2800" dirty="0"/>
            </a:br>
            <a:r>
              <a:rPr lang="en-US" sz="2200" dirty="0"/>
              <a:t>Wave Types:</a:t>
            </a:r>
            <a:br>
              <a:rPr lang="en-US" sz="2200" dirty="0"/>
            </a:br>
            <a:r>
              <a:rPr lang="en-US" sz="2200" dirty="0"/>
              <a:t>-Mechanical (requires medium)</a:t>
            </a:r>
            <a:br>
              <a:rPr lang="en-US" sz="2200" dirty="0"/>
            </a:br>
            <a:r>
              <a:rPr lang="en-US" sz="2200" dirty="0"/>
              <a:t>    -Sound, Seismic, Water</a:t>
            </a:r>
            <a:br>
              <a:rPr lang="en-US" sz="2200" dirty="0"/>
            </a:br>
            <a:r>
              <a:rPr lang="en-US" sz="2200" dirty="0"/>
              <a:t>-Electromagnetic (No medium required)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4">
            <a:extLst>
              <a:ext uri="{FF2B5EF4-FFF2-40B4-BE49-F238E27FC236}">
                <a16:creationId xmlns:a16="http://schemas.microsoft.com/office/drawing/2014/main" id="{61EBB6D7-9AE3-4B04-AD0A-48259AFD373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1534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08D04CD-9917-4AE6-9A14-43E83F829EE9}" type="slidenum">
              <a:rPr lang="en-US" altLang="en-US" sz="1000">
                <a:latin typeface="Calibri" panose="020F0502020204030204" pitchFamily="34" charset="0"/>
              </a:rPr>
              <a:pPr/>
              <a:t>4</a:t>
            </a:fld>
            <a:endParaRPr lang="en-US" altLang="en-US" sz="1000">
              <a:latin typeface="Calibri" panose="020F0502020204030204" pitchFamily="34" charset="0"/>
            </a:endParaRP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CAC67B85-3044-430F-B090-04611A1A35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14133" y="-109655"/>
            <a:ext cx="9905998" cy="147857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Classification of Electromagnetic Radiation</a:t>
            </a:r>
          </a:p>
        </p:txBody>
      </p:sp>
      <p:pic>
        <p:nvPicPr>
          <p:cNvPr id="37893" name="Picture 1">
            <a:extLst>
              <a:ext uri="{FF2B5EF4-FFF2-40B4-BE49-F238E27FC236}">
                <a16:creationId xmlns:a16="http://schemas.microsoft.com/office/drawing/2014/main" id="{391C6D6D-7514-4481-91BE-8212E497BAD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1" y="2523873"/>
            <a:ext cx="11308078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E918F6-9AB4-4550-ABF2-5B16996A61EF}"/>
              </a:ext>
            </a:extLst>
          </p:cNvPr>
          <p:cNvSpPr txBox="1"/>
          <p:nvPr/>
        </p:nvSpPr>
        <p:spPr>
          <a:xfrm>
            <a:off x="894080" y="999583"/>
            <a:ext cx="1021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-Notice the inverse relationship between frequency and wavelength</a:t>
            </a:r>
          </a:p>
          <a:p>
            <a:r>
              <a:rPr lang="en-US" dirty="0"/>
              <a:t>-450 nm to 750 nm visible light</a:t>
            </a:r>
          </a:p>
          <a:p>
            <a:r>
              <a:rPr lang="en-US" dirty="0"/>
              <a:t>-Useful metric conversions: kilometer (10^3 m), nanometer (10^-9 m), Angstrom</a:t>
            </a:r>
          </a:p>
          <a:p>
            <a:r>
              <a:rPr lang="en-US" dirty="0"/>
              <a:t>-Electromagnetic Radiation: Method of energy transfer (</a:t>
            </a:r>
            <a:r>
              <a:rPr lang="en-US" dirty="0" err="1"/>
              <a:t>ie</a:t>
            </a:r>
            <a:r>
              <a:rPr lang="en-US" dirty="0"/>
              <a:t> Sun, Fireplace, AM/FM)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4">
            <a:extLst>
              <a:ext uri="{FF2B5EF4-FFF2-40B4-BE49-F238E27FC236}">
                <a16:creationId xmlns:a16="http://schemas.microsoft.com/office/drawing/2014/main" id="{A96618AF-66FA-4167-8D8C-AC9BB30398F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1534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00A5214-0794-41F9-83D1-0DA7BED7C7C7}" type="slidenum">
              <a:rPr lang="en-US" altLang="en-US" sz="1000">
                <a:latin typeface="Calibri" panose="020F0502020204030204" pitchFamily="34" charset="0"/>
              </a:rPr>
              <a:pPr/>
              <a:t>5</a:t>
            </a:fld>
            <a:endParaRPr lang="en-US" altLang="en-US" sz="1000">
              <a:latin typeface="Calibri" panose="020F0502020204030204" pitchFamily="34" charset="0"/>
            </a:endParaRPr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8C624997-FA00-4973-9750-3525462D8E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2037" y="153380"/>
            <a:ext cx="9905998" cy="1478570"/>
          </a:xfrm>
        </p:spPr>
        <p:txBody>
          <a:bodyPr/>
          <a:lstStyle/>
          <a:p>
            <a:pPr algn="ctr" eaLnBrk="1" hangingPunct="1"/>
            <a:r>
              <a:rPr lang="en-US" altLang="en-US" b="1" u="sng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Light as a wave</a:t>
            </a:r>
          </a:p>
        </p:txBody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E18250B0-BE54-44E3-B213-7A5177F6BE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2" y="1325259"/>
            <a:ext cx="10772775" cy="420748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One of the ways that energy travels through space. Propagates via waves.</a:t>
            </a:r>
          </a:p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Three characteristics: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Wavelength (    ) - </a:t>
            </a: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distance between two consecutive peaks or troughs in a wave. 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Frequency (    ) - </a:t>
            </a: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number of waves (cycles) per second that pass a given point in space</a:t>
            </a:r>
          </a:p>
          <a:p>
            <a:pPr lvl="4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Measured in Hertz (1/sec)</a:t>
            </a:r>
          </a:p>
          <a:p>
            <a:pPr lvl="1"/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Speed (</a:t>
            </a:r>
            <a:r>
              <a:rPr lang="en-US" altLang="en-US" sz="2000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</a:t>
            </a: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– speed of light (2.9979×10</a:t>
            </a:r>
            <a:r>
              <a:rPr lang="en-US" altLang="en-US" sz="2000" baseline="30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8</a:t>
            </a: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m/s); speed of all electromagnetic radiation</a:t>
            </a:r>
          </a:p>
          <a:p>
            <a:pPr lvl="4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“Speed limit of the universe”; Roughly 10 x around Earth per second</a:t>
            </a:r>
          </a:p>
          <a:p>
            <a:pPr lvl="1"/>
            <a:endParaRPr lang="en-US" altLang="en-US" i="1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l-GR" altLang="en-US" sz="2000" i="1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 eaLnBrk="1" hangingPunct="1"/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2" name="Object 26">
            <a:extLst>
              <a:ext uri="{FF2B5EF4-FFF2-40B4-BE49-F238E27FC236}">
                <a16:creationId xmlns:a16="http://schemas.microsoft.com/office/drawing/2014/main" id="{F7D9D917-E3F4-4050-9E3F-C9212EA384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349952"/>
              </p:ext>
            </p:extLst>
          </p:nvPr>
        </p:nvGraphicFramePr>
        <p:xfrm>
          <a:off x="2846388" y="3110858"/>
          <a:ext cx="2286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4" imgW="228501" imgH="317362" progId="Equation.BREE5">
                  <p:embed/>
                </p:oleObj>
              </mc:Choice>
              <mc:Fallback>
                <p:oleObj name="Equation" r:id="rId4" imgW="228501" imgH="317362" progId="Equation.BREE5">
                  <p:embed/>
                  <p:pic>
                    <p:nvPicPr>
                      <p:cNvPr id="35849" name="Object 26">
                        <a:extLst>
                          <a:ext uri="{FF2B5EF4-FFF2-40B4-BE49-F238E27FC236}">
                            <a16:creationId xmlns:a16="http://schemas.microsoft.com/office/drawing/2014/main" id="{FF753DB2-A43F-46E4-A893-6C5EEE50A5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8" y="3110858"/>
                        <a:ext cx="228600" cy="3143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5">
            <a:extLst>
              <a:ext uri="{FF2B5EF4-FFF2-40B4-BE49-F238E27FC236}">
                <a16:creationId xmlns:a16="http://schemas.microsoft.com/office/drawing/2014/main" id="{DCA4A346-EAAE-4CAC-9495-3BEE77D0B5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172166"/>
              </p:ext>
            </p:extLst>
          </p:nvPr>
        </p:nvGraphicFramePr>
        <p:xfrm>
          <a:off x="2732088" y="3616325"/>
          <a:ext cx="22860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6" imgW="228600" imgH="241300" progId="Equation.BREE5">
                  <p:embed/>
                </p:oleObj>
              </mc:Choice>
              <mc:Fallback>
                <p:oleObj name="Equation" r:id="rId6" imgW="228600" imgH="241300" progId="Equation.BREE5">
                  <p:embed/>
                  <p:pic>
                    <p:nvPicPr>
                      <p:cNvPr id="35847" name="Object 25">
                        <a:extLst>
                          <a:ext uri="{FF2B5EF4-FFF2-40B4-BE49-F238E27FC236}">
                            <a16:creationId xmlns:a16="http://schemas.microsoft.com/office/drawing/2014/main" id="{7B988625-8DAA-422E-9292-5A59B5EB4A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088" y="3616325"/>
                        <a:ext cx="228600" cy="2381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7">
            <a:extLst>
              <a:ext uri="{FF2B5EF4-FFF2-40B4-BE49-F238E27FC236}">
                <a16:creationId xmlns:a16="http://schemas.microsoft.com/office/drawing/2014/main" id="{C5BED889-BB92-4B1B-BEDC-B846ECB7DB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553942"/>
              </p:ext>
            </p:extLst>
          </p:nvPr>
        </p:nvGraphicFramePr>
        <p:xfrm>
          <a:off x="4435000" y="5211439"/>
          <a:ext cx="3160072" cy="869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8" imgW="1231366" imgH="342751" progId="Equation.BREE5">
                  <p:embed/>
                </p:oleObj>
              </mc:Choice>
              <mc:Fallback>
                <p:oleObj name="Equation" r:id="rId8" imgW="1231366" imgH="342751" progId="Equation.BREE5">
                  <p:embed/>
                  <p:pic>
                    <p:nvPicPr>
                      <p:cNvPr id="35851" name="Object 27">
                        <a:extLst>
                          <a:ext uri="{FF2B5EF4-FFF2-40B4-BE49-F238E27FC236}">
                            <a16:creationId xmlns:a16="http://schemas.microsoft.com/office/drawing/2014/main" id="{60A74997-9880-422C-859D-8A83C0B7B6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000" y="5211439"/>
                        <a:ext cx="3160072" cy="869631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345949DF-CC73-4F86-A91F-A90C4696BA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1413" y="618518"/>
            <a:ext cx="9905998" cy="5426682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 1: What is the wavelength in millimeters of a wave with a frequency of 550 kHz? </a:t>
            </a:r>
            <a:b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8916" name="Slide Number Placeholder 4">
            <a:extLst>
              <a:ext uri="{FF2B5EF4-FFF2-40B4-BE49-F238E27FC236}">
                <a16:creationId xmlns:a16="http://schemas.microsoft.com/office/drawing/2014/main" id="{D13ADE40-4014-42DF-B6DD-50C2AD26BEB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29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F7DA9B0-239E-461B-B880-704F5653A5E0}" type="slidenum">
              <a:rPr lang="en-US" altLang="en-US" sz="1000">
                <a:latin typeface="Calibri" panose="020F0502020204030204" pitchFamily="34" charset="0"/>
              </a:rPr>
              <a:pPr/>
              <a:t>6</a:t>
            </a:fld>
            <a:endParaRPr lang="en-US" altLang="en-US" sz="10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011C05A0-FF54-4C06-9BFE-0DA80CC13C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2320" y="1110614"/>
            <a:ext cx="10994865" cy="541528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At the end of the 19</a:t>
            </a:r>
            <a:r>
              <a:rPr lang="en-US" altLang="en-US" sz="2800" baseline="30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</a:t>
            </a:r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century, matter and energy were distinct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Matter: Consisted of particles, had mass, location specified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Energy: Described as a wave, massless, delocalized</a:t>
            </a:r>
          </a:p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1900: Max Planck (German)</a:t>
            </a:r>
          </a:p>
          <a:p>
            <a:pPr lvl="1"/>
            <a:r>
              <a:rPr lang="en-US" altLang="en-US" sz="2400" u="sng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Energy is quantized </a:t>
            </a: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&amp; occurs only in discrete units of size called quanta.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Energy has particle properties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Energy is lost/gained in whole number multiples of </a:t>
            </a:r>
          </a:p>
          <a:p>
            <a:pPr lvl="1"/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Planck</a:t>
            </a:r>
            <a:r>
              <a:rPr lang="ja-JP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’</a:t>
            </a:r>
            <a:r>
              <a:rPr lang="en-US" altLang="ja-JP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 constant = </a:t>
            </a:r>
            <a:r>
              <a:rPr lang="en-US" altLang="ja-JP" sz="2400" dirty="0">
                <a:highlight>
                  <a:srgbClr val="FF0000"/>
                </a:highlight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 = 6.626 × 10</a:t>
            </a:r>
            <a:r>
              <a:rPr lang="en-US" altLang="ja-JP" sz="2400" baseline="30000" dirty="0">
                <a:highlight>
                  <a:srgbClr val="FF0000"/>
                </a:highlight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-34</a:t>
            </a:r>
            <a:r>
              <a:rPr lang="en-US" altLang="ja-JP" sz="2400" dirty="0">
                <a:highlight>
                  <a:srgbClr val="FF0000"/>
                </a:highlight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J</a:t>
            </a:r>
            <a:r>
              <a:rPr lang="en-US" altLang="ja-JP" sz="2400" dirty="0">
                <a:highlight>
                  <a:srgbClr val="FF0000"/>
                </a:highlight>
                <a:latin typeface="Wingdings" panose="05000000000000000000" pitchFamily="2" charset="2"/>
                <a:ea typeface="ＭＳ Ｐゴシック" panose="020B0600070205080204" pitchFamily="34" charset="-128"/>
                <a:cs typeface="Calibri" panose="020F0502020204030204" pitchFamily="34" charset="0"/>
                <a:sym typeface="Wingdings" panose="05000000000000000000" pitchFamily="2" charset="2"/>
              </a:rPr>
              <a:t></a:t>
            </a:r>
            <a:r>
              <a:rPr lang="en-US" altLang="ja-JP" sz="2400" dirty="0">
                <a:highlight>
                  <a:srgbClr val="FF0000"/>
                </a:highlight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Wingdings" panose="05000000000000000000" pitchFamily="2" charset="2"/>
              </a:rPr>
              <a:t>s</a:t>
            </a:r>
            <a:endParaRPr lang="en-US" altLang="en-US" sz="2400" dirty="0">
              <a:highlight>
                <a:srgbClr val="FF0000"/>
              </a:highlight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Thus, if one knows the wavelength of light, you can calculate the energy of one quanta (or packet, chunk, particle) of that light.</a:t>
            </a:r>
          </a:p>
          <a:p>
            <a:pPr lvl="1"/>
            <a:endParaRPr lang="en-US" altLang="en-US" sz="24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9940" name="Slide Number Placeholder 4">
            <a:extLst>
              <a:ext uri="{FF2B5EF4-FFF2-40B4-BE49-F238E27FC236}">
                <a16:creationId xmlns:a16="http://schemas.microsoft.com/office/drawing/2014/main" id="{CB4B7A14-C98B-430E-931A-7AD573B9138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2960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71B11E3-7AA2-45EE-92BB-18B1880D7444}" type="slidenum">
              <a:rPr lang="en-US" altLang="en-US" sz="1000">
                <a:latin typeface="Calibri" panose="020F0502020204030204" pitchFamily="34" charset="0"/>
              </a:rPr>
              <a:pPr/>
              <a:t>7</a:t>
            </a:fld>
            <a:endParaRPr lang="en-US" altLang="en-US" sz="1000">
              <a:latin typeface="Calibri" panose="020F0502020204030204" pitchFamily="34" charset="0"/>
            </a:endParaRPr>
          </a:p>
        </p:txBody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F5E0DB4A-CFA1-4824-A270-0144B95B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041651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graphicFrame>
        <p:nvGraphicFramePr>
          <p:cNvPr id="39942" name="Object 12">
            <a:extLst>
              <a:ext uri="{FF2B5EF4-FFF2-40B4-BE49-F238E27FC236}">
                <a16:creationId xmlns:a16="http://schemas.microsoft.com/office/drawing/2014/main" id="{9221D4FE-7FC4-4631-90C0-8A70F1088D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069748"/>
              </p:ext>
            </p:extLst>
          </p:nvPr>
        </p:nvGraphicFramePr>
        <p:xfrm>
          <a:off x="7996237" y="4417061"/>
          <a:ext cx="4667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4" imgW="469696" imgH="317362" progId="Equation.BREE5">
                  <p:embed/>
                </p:oleObj>
              </mc:Choice>
              <mc:Fallback>
                <p:oleObj name="Equation" r:id="rId4" imgW="469696" imgH="317362" progId="Equation.BREE5">
                  <p:embed/>
                  <p:pic>
                    <p:nvPicPr>
                      <p:cNvPr id="39942" name="Object 12">
                        <a:extLst>
                          <a:ext uri="{FF2B5EF4-FFF2-40B4-BE49-F238E27FC236}">
                            <a16:creationId xmlns:a16="http://schemas.microsoft.com/office/drawing/2014/main" id="{9221D4FE-7FC4-4631-90C0-8A70F1088D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6237" y="4417061"/>
                        <a:ext cx="466725" cy="3143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3CF1C02-B0CF-464C-A78F-B7D90DCF632C}"/>
              </a:ext>
            </a:extLst>
          </p:cNvPr>
          <p:cNvSpPr txBox="1"/>
          <p:nvPr/>
        </p:nvSpPr>
        <p:spPr>
          <a:xfrm>
            <a:off x="1616075" y="299222"/>
            <a:ext cx="9225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/>
              <a:t>LIGHT AS A PARTICLE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71CBA2-083C-4889-9AD6-53AF356F11D9}"/>
              </a:ext>
            </a:extLst>
          </p:cNvPr>
          <p:cNvSpPr txBox="1"/>
          <p:nvPr/>
        </p:nvSpPr>
        <p:spPr>
          <a:xfrm>
            <a:off x="1422400" y="782320"/>
            <a:ext cx="9723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 2: Calculate the quantum of energy that an object can absorb from yellow light whose wavelength is 589 nm.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13912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3DDEF1-170B-49BD-AF3E-D2C51C6AFDCE}"/>
              </a:ext>
            </a:extLst>
          </p:cNvPr>
          <p:cNvSpPr txBox="1"/>
          <p:nvPr/>
        </p:nvSpPr>
        <p:spPr>
          <a:xfrm>
            <a:off x="1066800" y="792480"/>
            <a:ext cx="1054608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 3: When you heat Copper Chloride to 1200 degrees C, it emits blue light (450 nm). What is the increment (quantum) of energy emitted at 450 nm by </a:t>
            </a:r>
            <a:r>
              <a:rPr lang="en-US" altLang="en-US" sz="300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CuCl</a:t>
            </a:r>
            <a:r>
              <a:rPr lang="en-US" altLang="en-US" sz="3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?</a:t>
            </a:r>
          </a:p>
          <a:p>
            <a:endParaRPr lang="en-US" sz="30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endParaRPr lang="en-US" sz="30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endParaRPr lang="en-US" sz="30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endParaRPr lang="en-US" sz="30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endParaRPr lang="en-US" sz="30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endParaRPr lang="en-US" sz="30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endParaRPr lang="en-US" sz="30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r>
              <a:rPr lang="en-US" sz="3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*Can only lose energy in increments of ___________________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866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142</TotalTime>
  <Words>1420</Words>
  <Application>Microsoft Office PowerPoint</Application>
  <PresentationFormat>Widescreen</PresentationFormat>
  <Paragraphs>175</Paragraphs>
  <Slides>24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Times</vt:lpstr>
      <vt:lpstr>Tw Cen MT</vt:lpstr>
      <vt:lpstr>Wingdings</vt:lpstr>
      <vt:lpstr>Circuit</vt:lpstr>
      <vt:lpstr>Equation</vt:lpstr>
      <vt:lpstr>AP Chemistry Unit 4: Atomic Structure &amp; Bonding</vt:lpstr>
      <vt:lpstr>The nature of light &amp; electronic structure of atoms</vt:lpstr>
      <vt:lpstr>FOR WAVES TRAVELING AT THE SAME VELOCITY, THE LONGER THE WAVELENGTH, THE SMALLER THE FREQUENCY &amp; the smaller the energy  Wave Types: -Mechanical (requires medium)     -Sound, Seismic, Water -Electromagnetic (No medium required)  </vt:lpstr>
      <vt:lpstr>Classification of Electromagnetic Radiation</vt:lpstr>
      <vt:lpstr>Light as a wave</vt:lpstr>
      <vt:lpstr>Example 1: What is the wavelength in millimeters of a wave with a frequency of 550 kHz?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Atomic emission spectra</vt:lpstr>
      <vt:lpstr>PowerPoint Presentation</vt:lpstr>
      <vt:lpstr>PowerPoint Presentation</vt:lpstr>
      <vt:lpstr>PowerPoint Presentation</vt:lpstr>
      <vt:lpstr>the Bohr Model for the Hydrogen Atom  An Energy-Level Diagram for Electronic Transitions Shows different possibilities for light release  1. Electrons in permitted orbits have specific, allowed energies; decides how much light will be radiated from the atom 2. energy is only absorbed or emitted in such a way as to move an electron from one “allowed” energy state to another 3. the energy is defined by planck’s equation energy tells frequency which tells wavelength</vt:lpstr>
      <vt:lpstr>Bohr’s model  Orbit-Transition Diagram, Which Accounts for the Experimental Spectrum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Chemistry Unit 4: Atomic Structure &amp; Bonding</dc:title>
  <dc:creator>Drusky, Tristan</dc:creator>
  <cp:lastModifiedBy>Drusky, Tristan</cp:lastModifiedBy>
  <cp:revision>18</cp:revision>
  <dcterms:created xsi:type="dcterms:W3CDTF">2020-11-17T01:41:41Z</dcterms:created>
  <dcterms:modified xsi:type="dcterms:W3CDTF">2020-11-17T04:04:14Z</dcterms:modified>
</cp:coreProperties>
</file>