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Dosis"/>
      <p:regular r:id="rId24"/>
      <p:bold r:id="rId25"/>
    </p:embeddedFont>
    <p:embeddedFont>
      <p:font typeface="Nunito"/>
      <p:regular r:id="rId26"/>
      <p:bold r:id="rId27"/>
      <p:italic r:id="rId28"/>
      <p:boldItalic r:id="rId29"/>
    </p:embeddedFont>
    <p:embeddedFont>
      <p:font typeface="Maven Pro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Dosis-regular.fntdata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Nunito-regular.fntdata"/><Relationship Id="rId25" Type="http://schemas.openxmlformats.org/officeDocument/2006/relationships/font" Target="fonts/Dosis-bold.fntdata"/><Relationship Id="rId28" Type="http://schemas.openxmlformats.org/officeDocument/2006/relationships/font" Target="fonts/Nunito-italic.fntdata"/><Relationship Id="rId27" Type="http://schemas.openxmlformats.org/officeDocument/2006/relationships/font" Target="fonts/Nuni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Nunito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avenPro-bold.fntdata"/><Relationship Id="rId30" Type="http://schemas.openxmlformats.org/officeDocument/2006/relationships/font" Target="fonts/MavenPro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g102e6dffb9a_0_3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Google Shape;348;g102e6dffb9a_0_3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g10307ae30f3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Google Shape;355;g10307ae30f3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100"/>
              <a:buFont typeface="Nunito"/>
              <a:buAutoNum type="arabicPeriod"/>
            </a:pPr>
            <a:r>
              <a:rPr lang="en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Set up molecules</a:t>
            </a:r>
            <a:endParaRPr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100"/>
              <a:buFont typeface="Nunito"/>
              <a:buAutoNum type="arabicPeriod"/>
            </a:pPr>
            <a:r>
              <a:rPr lang="en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Sum up valence electrons</a:t>
            </a:r>
            <a:endParaRPr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100"/>
              <a:buFont typeface="Nunito"/>
              <a:buAutoNum type="arabicPeriod"/>
            </a:pPr>
            <a:r>
              <a:rPr lang="en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Create bonds</a:t>
            </a:r>
            <a:endParaRPr>
              <a:solidFill>
                <a:srgbClr val="424242"/>
              </a:solidFill>
              <a:latin typeface="Nunito"/>
              <a:ea typeface="Nunito"/>
              <a:cs typeface="Nunito"/>
              <a:sym typeface="Nunito"/>
            </a:endParaRPr>
          </a:p>
          <a:p>
            <a:pPr indent="-2984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24242"/>
              </a:buClr>
              <a:buSzPts val="1100"/>
              <a:buFont typeface="Nunito"/>
              <a:buAutoNum type="arabicPeriod"/>
            </a:pPr>
            <a:r>
              <a:rPr lang="en">
                <a:solidFill>
                  <a:srgbClr val="424242"/>
                </a:solidFill>
                <a:latin typeface="Nunito"/>
                <a:ea typeface="Nunito"/>
                <a:cs typeface="Nunito"/>
                <a:sym typeface="Nunito"/>
              </a:rPr>
              <a:t>Place remaining valence electrons to fulfill octet rule </a:t>
            </a:r>
            <a:endParaRPr sz="5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9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10307ae30f3_2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10307ae30f3_2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 people lesson assignment (PCl3, CN-, 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03d24334d9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6" name="Google Shape;386;g103d24334d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03d24334d9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103d24334d9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103d04ea89d_1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103d04ea89d_1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NO, BCl3, SF6, XeF4, BeCl2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9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106c942e95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1" name="Google Shape;411;g106c942e95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8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102e6dffb9a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0" name="Google Shape;420;g102e6dffb9a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4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102e6dffb9a_0_3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102e6dffb9a_0_3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102e6dffb9a_0_3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102e6dffb9a_0_3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02e6dffb9a_0_3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02e6dffb9a_0_3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g10307ae30f3_3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Google Shape;298;g10307ae30f3_3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10307ae30f3_3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10307ae30f3_3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102e6dffb9a_0_3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102e6dffb9a_0_3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102e6dffb9a_0_3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102e6dffb9a_0_3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02e6e000c2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102e6e000c2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102e6dffb9a_0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102e6dffb9a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3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7343003" y="3409675"/>
            <a:ext cx="1691422" cy="1732548"/>
            <a:chOff x="7343003" y="3409675"/>
            <a:chExt cx="1691422" cy="1732548"/>
          </a:xfrm>
        </p:grpSpPr>
        <p:grpSp>
          <p:nvGrpSpPr>
            <p:cNvPr id="11" name="Google Shape;11;p2"/>
            <p:cNvGrpSpPr/>
            <p:nvPr/>
          </p:nvGrpSpPr>
          <p:grpSpPr>
            <a:xfrm>
              <a:off x="7343003" y="4453711"/>
              <a:ext cx="316800" cy="688513"/>
              <a:chOff x="7343003" y="4453711"/>
              <a:chExt cx="316800" cy="688513"/>
            </a:xfrm>
          </p:grpSpPr>
          <p:sp>
            <p:nvSpPr>
              <p:cNvPr id="12" name="Google Shape;12;p2"/>
              <p:cNvSpPr/>
              <p:nvPr/>
            </p:nvSpPr>
            <p:spPr>
              <a:xfrm>
                <a:off x="7343003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7343003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" name="Google Shape;14;p2"/>
            <p:cNvGrpSpPr/>
            <p:nvPr/>
          </p:nvGrpSpPr>
          <p:grpSpPr>
            <a:xfrm>
              <a:off x="7801210" y="4105700"/>
              <a:ext cx="316800" cy="1036523"/>
              <a:chOff x="7801210" y="4105700"/>
              <a:chExt cx="316800" cy="1036523"/>
            </a:xfrm>
          </p:grpSpPr>
          <p:sp>
            <p:nvSpPr>
              <p:cNvPr id="15" name="Google Shape;15;p2"/>
              <p:cNvSpPr/>
              <p:nvPr/>
            </p:nvSpPr>
            <p:spPr>
              <a:xfrm>
                <a:off x="7801210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7801210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7801210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" name="Google Shape;18;p2"/>
            <p:cNvGrpSpPr/>
            <p:nvPr/>
          </p:nvGrpSpPr>
          <p:grpSpPr>
            <a:xfrm>
              <a:off x="8259418" y="3757688"/>
              <a:ext cx="316800" cy="1384535"/>
              <a:chOff x="8259418" y="3757688"/>
              <a:chExt cx="316800" cy="1384535"/>
            </a:xfrm>
          </p:grpSpPr>
          <p:sp>
            <p:nvSpPr>
              <p:cNvPr id="19" name="Google Shape;19;p2"/>
              <p:cNvSpPr/>
              <p:nvPr/>
            </p:nvSpPr>
            <p:spPr>
              <a:xfrm>
                <a:off x="8259418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8259418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8259418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8259418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" name="Google Shape;23;p2"/>
            <p:cNvGrpSpPr/>
            <p:nvPr/>
          </p:nvGrpSpPr>
          <p:grpSpPr>
            <a:xfrm>
              <a:off x="8717625" y="3409675"/>
              <a:ext cx="316800" cy="1732548"/>
              <a:chOff x="8717625" y="3409675"/>
              <a:chExt cx="316800" cy="1732548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8717625" y="4453711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8717625" y="3757688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8717625" y="410570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7" name="Google Shape;27;p2"/>
              <p:cNvSpPr/>
              <p:nvPr/>
            </p:nvSpPr>
            <p:spPr>
              <a:xfrm>
                <a:off x="8717625" y="3409675"/>
                <a:ext cx="316800" cy="1732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717625" y="4801723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29" name="Google Shape;29;p2"/>
          <p:cNvGrpSpPr/>
          <p:nvPr/>
        </p:nvGrpSpPr>
        <p:grpSpPr>
          <a:xfrm>
            <a:off x="5043503" y="0"/>
            <a:ext cx="3814072" cy="3839102"/>
            <a:chOff x="5043503" y="0"/>
            <a:chExt cx="3814072" cy="3839102"/>
          </a:xfrm>
        </p:grpSpPr>
        <p:sp>
          <p:nvSpPr>
            <p:cNvPr id="30" name="Google Shape;30;p2"/>
            <p:cNvSpPr/>
            <p:nvPr/>
          </p:nvSpPr>
          <p:spPr>
            <a:xfrm>
              <a:off x="8460975" y="1817775"/>
              <a:ext cx="396600" cy="3966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 rot="-9830444">
              <a:off x="6469759" y="3480728"/>
              <a:ext cx="320148" cy="320148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2" name="Google Shape;32;p2"/>
            <p:cNvGrpSpPr/>
            <p:nvPr/>
          </p:nvGrpSpPr>
          <p:grpSpPr>
            <a:xfrm>
              <a:off x="7647812" y="2704283"/>
              <a:ext cx="635219" cy="635219"/>
              <a:chOff x="6725724" y="2701260"/>
              <a:chExt cx="1208101" cy="1208100"/>
            </a:xfrm>
          </p:grpSpPr>
          <p:sp>
            <p:nvSpPr>
              <p:cNvPr id="33" name="Google Shape;33;p2"/>
              <p:cNvSpPr/>
              <p:nvPr/>
            </p:nvSpPr>
            <p:spPr>
              <a:xfrm rot="5400000">
                <a:off x="6725725" y="2701260"/>
                <a:ext cx="1208100" cy="12081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4" name="Google Shape;34;p2"/>
              <p:cNvSpPr/>
              <p:nvPr/>
            </p:nvSpPr>
            <p:spPr>
              <a:xfrm rot="5400000">
                <a:off x="6725724" y="2701260"/>
                <a:ext cx="1208100" cy="1208100"/>
              </a:xfrm>
              <a:prstGeom prst="pie">
                <a:avLst>
                  <a:gd fmla="val 8244818" name="adj1"/>
                  <a:gd fmla="val 16246175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5" name="Google Shape;35;p2"/>
              <p:cNvSpPr/>
              <p:nvPr/>
            </p:nvSpPr>
            <p:spPr>
              <a:xfrm rot="5400000">
                <a:off x="6954988" y="2930398"/>
                <a:ext cx="749700" cy="749700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36" name="Google Shape;36;p2"/>
            <p:cNvSpPr/>
            <p:nvPr/>
          </p:nvSpPr>
          <p:spPr>
            <a:xfrm>
              <a:off x="8460975" y="1817775"/>
              <a:ext cx="396600" cy="396600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grpSp>
          <p:nvGrpSpPr>
            <p:cNvPr id="37" name="Google Shape;37;p2"/>
            <p:cNvGrpSpPr/>
            <p:nvPr/>
          </p:nvGrpSpPr>
          <p:grpSpPr>
            <a:xfrm>
              <a:off x="7952720" y="179238"/>
              <a:ext cx="873165" cy="873003"/>
              <a:chOff x="7754428" y="208725"/>
              <a:chExt cx="541800" cy="541800"/>
            </a:xfrm>
          </p:grpSpPr>
          <p:sp>
            <p:nvSpPr>
              <p:cNvPr id="38" name="Google Shape;38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ellipse">
                <a:avLst/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39" name="Google Shape;39;p2"/>
              <p:cNvSpPr/>
              <p:nvPr/>
            </p:nvSpPr>
            <p:spPr>
              <a:xfrm rot="-8647347">
                <a:off x="7831319" y="285616"/>
                <a:ext cx="388018" cy="388018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41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40" name="Google Shape;40;p2"/>
            <p:cNvSpPr/>
            <p:nvPr/>
          </p:nvSpPr>
          <p:spPr>
            <a:xfrm>
              <a:off x="5399840" y="356365"/>
              <a:ext cx="2577000" cy="257700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 rot="2043858">
              <a:off x="5503813" y="460310"/>
              <a:ext cx="2369480" cy="2369480"/>
            </a:xfrm>
            <a:prstGeom prst="ellipse">
              <a:avLst/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399795" y="360281"/>
              <a:ext cx="2577000" cy="2577000"/>
            </a:xfrm>
            <a:prstGeom prst="pie">
              <a:avLst>
                <a:gd fmla="val 8801158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 rot="2044777">
              <a:off x="5911449" y="867729"/>
              <a:ext cx="1554223" cy="155422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399795" y="356358"/>
              <a:ext cx="2577000" cy="2577000"/>
            </a:xfrm>
            <a:prstGeom prst="pie">
              <a:avLst>
                <a:gd fmla="val 1255410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 rot="-9830444">
              <a:off x="6469759" y="3480727"/>
              <a:ext cx="320148" cy="320148"/>
            </a:xfrm>
            <a:prstGeom prst="pie">
              <a:avLst>
                <a:gd fmla="val 19376841" name="adj1"/>
                <a:gd fmla="val 16200000" name="adj2"/>
              </a:avLst>
            </a:prstGeom>
            <a:solidFill>
              <a:schemeClr val="lt1">
                <a:alpha val="9410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6" name="Google Shape;46;p2"/>
          <p:cNvSpPr txBox="1"/>
          <p:nvPr>
            <p:ph type="ctrTitle"/>
          </p:nvPr>
        </p:nvSpPr>
        <p:spPr>
          <a:xfrm>
            <a:off x="824000" y="1613813"/>
            <a:ext cx="42555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2"/>
          <p:cNvSpPr txBox="1"/>
          <p:nvPr>
            <p:ph idx="1" type="subTitle"/>
          </p:nvPr>
        </p:nvSpPr>
        <p:spPr>
          <a:xfrm>
            <a:off x="824000" y="3596300"/>
            <a:ext cx="4255500" cy="69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8" name="Google Shape;48;p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accent3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2" name="Google Shape;142;p11"/>
          <p:cNvGrpSpPr/>
          <p:nvPr/>
        </p:nvGrpSpPr>
        <p:grpSpPr>
          <a:xfrm>
            <a:off x="52" y="4099200"/>
            <a:ext cx="9144036" cy="1044300"/>
            <a:chOff x="52" y="4099200"/>
            <a:chExt cx="9144036" cy="1044300"/>
          </a:xfrm>
        </p:grpSpPr>
        <p:grpSp>
          <p:nvGrpSpPr>
            <p:cNvPr id="143" name="Google Shape;143;p11"/>
            <p:cNvGrpSpPr/>
            <p:nvPr/>
          </p:nvGrpSpPr>
          <p:grpSpPr>
            <a:xfrm>
              <a:off x="52" y="4309200"/>
              <a:ext cx="231622" cy="834300"/>
              <a:chOff x="2688737" y="4301380"/>
              <a:chExt cx="231900" cy="834300"/>
            </a:xfrm>
          </p:grpSpPr>
          <p:sp>
            <p:nvSpPr>
              <p:cNvPr id="144" name="Google Shape;144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5" name="Google Shape;145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6" name="Google Shape;146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47" name="Google Shape;147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48" name="Google Shape;148;p11"/>
            <p:cNvGrpSpPr/>
            <p:nvPr/>
          </p:nvGrpSpPr>
          <p:grpSpPr>
            <a:xfrm>
              <a:off x="371406" y="4099200"/>
              <a:ext cx="231622" cy="1044300"/>
              <a:chOff x="2688737" y="4091380"/>
              <a:chExt cx="231900" cy="1044300"/>
            </a:xfrm>
          </p:grpSpPr>
          <p:sp>
            <p:nvSpPr>
              <p:cNvPr id="149" name="Google Shape;149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0" name="Google Shape;150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1" name="Google Shape;15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2" name="Google Shape;152;p11"/>
              <p:cNvSpPr/>
              <p:nvPr/>
            </p:nvSpPr>
            <p:spPr>
              <a:xfrm flipH="1">
                <a:off x="2688737" y="4091380"/>
                <a:ext cx="2319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3" name="Google Shape;153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4" name="Google Shape;154;p11"/>
            <p:cNvGrpSpPr/>
            <p:nvPr/>
          </p:nvGrpSpPr>
          <p:grpSpPr>
            <a:xfrm>
              <a:off x="742761" y="4309200"/>
              <a:ext cx="231622" cy="834300"/>
              <a:chOff x="2688737" y="4301380"/>
              <a:chExt cx="231900" cy="834300"/>
            </a:xfrm>
          </p:grpSpPr>
          <p:sp>
            <p:nvSpPr>
              <p:cNvPr id="155" name="Google Shape;155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6" name="Google Shape;156;p11"/>
              <p:cNvSpPr/>
              <p:nvPr/>
            </p:nvSpPr>
            <p:spPr>
              <a:xfrm flipH="1">
                <a:off x="2688737" y="4301380"/>
                <a:ext cx="2319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7" name="Google Shape;157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58" name="Google Shape;158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59" name="Google Shape;159;p11"/>
            <p:cNvGrpSpPr/>
            <p:nvPr/>
          </p:nvGrpSpPr>
          <p:grpSpPr>
            <a:xfrm>
              <a:off x="1114115" y="4518900"/>
              <a:ext cx="231622" cy="624600"/>
              <a:chOff x="2688737" y="4511080"/>
              <a:chExt cx="231900" cy="624600"/>
            </a:xfrm>
          </p:grpSpPr>
          <p:sp>
            <p:nvSpPr>
              <p:cNvPr id="160" name="Google Shape;160;p11"/>
              <p:cNvSpPr/>
              <p:nvPr/>
            </p:nvSpPr>
            <p:spPr>
              <a:xfrm flipH="1">
                <a:off x="2688737" y="4720780"/>
                <a:ext cx="2319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1" name="Google Shape;161;p11"/>
              <p:cNvSpPr/>
              <p:nvPr/>
            </p:nvSpPr>
            <p:spPr>
              <a:xfrm flipH="1">
                <a:off x="2688737" y="4511080"/>
                <a:ext cx="2319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2" name="Google Shape;162;p11"/>
              <p:cNvSpPr/>
              <p:nvPr/>
            </p:nvSpPr>
            <p:spPr>
              <a:xfrm flipH="1">
                <a:off x="2688737" y="4930480"/>
                <a:ext cx="2319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3" name="Google Shape;163;p11"/>
            <p:cNvGrpSpPr/>
            <p:nvPr/>
          </p:nvGrpSpPr>
          <p:grpSpPr>
            <a:xfrm>
              <a:off x="1856753" y="4099200"/>
              <a:ext cx="231600" cy="1044300"/>
              <a:chOff x="1856753" y="4099200"/>
              <a:chExt cx="231600" cy="1044300"/>
            </a:xfrm>
          </p:grpSpPr>
          <p:sp>
            <p:nvSpPr>
              <p:cNvPr id="164" name="Google Shape;164;p11"/>
              <p:cNvSpPr/>
              <p:nvPr/>
            </p:nvSpPr>
            <p:spPr>
              <a:xfrm flipH="1">
                <a:off x="185675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5" name="Google Shape;165;p11"/>
              <p:cNvSpPr/>
              <p:nvPr/>
            </p:nvSpPr>
            <p:spPr>
              <a:xfrm flipH="1">
                <a:off x="185675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6" name="Google Shape;166;p11"/>
              <p:cNvSpPr/>
              <p:nvPr/>
            </p:nvSpPr>
            <p:spPr>
              <a:xfrm flipH="1">
                <a:off x="185675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7" name="Google Shape;167;p11"/>
              <p:cNvSpPr/>
              <p:nvPr/>
            </p:nvSpPr>
            <p:spPr>
              <a:xfrm flipH="1">
                <a:off x="1856753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68" name="Google Shape;168;p11"/>
              <p:cNvSpPr/>
              <p:nvPr/>
            </p:nvSpPr>
            <p:spPr>
              <a:xfrm flipH="1">
                <a:off x="185675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69" name="Google Shape;169;p11"/>
            <p:cNvGrpSpPr/>
            <p:nvPr/>
          </p:nvGrpSpPr>
          <p:grpSpPr>
            <a:xfrm>
              <a:off x="2228107" y="4309200"/>
              <a:ext cx="231600" cy="834300"/>
              <a:chOff x="2228107" y="4309200"/>
              <a:chExt cx="231600" cy="834300"/>
            </a:xfrm>
          </p:grpSpPr>
          <p:sp>
            <p:nvSpPr>
              <p:cNvPr id="170" name="Google Shape;170;p11"/>
              <p:cNvSpPr/>
              <p:nvPr/>
            </p:nvSpPr>
            <p:spPr>
              <a:xfrm flipH="1">
                <a:off x="222810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1" name="Google Shape;171;p11"/>
              <p:cNvSpPr/>
              <p:nvPr/>
            </p:nvSpPr>
            <p:spPr>
              <a:xfrm flipH="1">
                <a:off x="2228107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2" name="Google Shape;172;p11"/>
              <p:cNvSpPr/>
              <p:nvPr/>
            </p:nvSpPr>
            <p:spPr>
              <a:xfrm flipH="1">
                <a:off x="222810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3" name="Google Shape;173;p11"/>
              <p:cNvSpPr/>
              <p:nvPr/>
            </p:nvSpPr>
            <p:spPr>
              <a:xfrm flipH="1">
                <a:off x="222810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4" name="Google Shape;174;p11"/>
            <p:cNvGrpSpPr/>
            <p:nvPr/>
          </p:nvGrpSpPr>
          <p:grpSpPr>
            <a:xfrm>
              <a:off x="2599462" y="4518900"/>
              <a:ext cx="231600" cy="624600"/>
              <a:chOff x="2599462" y="4518900"/>
              <a:chExt cx="231600" cy="624600"/>
            </a:xfrm>
          </p:grpSpPr>
          <p:sp>
            <p:nvSpPr>
              <p:cNvPr id="175" name="Google Shape;175;p11"/>
              <p:cNvSpPr/>
              <p:nvPr/>
            </p:nvSpPr>
            <p:spPr>
              <a:xfrm flipH="1">
                <a:off x="259946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6" name="Google Shape;176;p11"/>
              <p:cNvSpPr/>
              <p:nvPr/>
            </p:nvSpPr>
            <p:spPr>
              <a:xfrm flipH="1">
                <a:off x="259946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77" name="Google Shape;177;p11"/>
              <p:cNvSpPr/>
              <p:nvPr/>
            </p:nvSpPr>
            <p:spPr>
              <a:xfrm flipH="1">
                <a:off x="259946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78" name="Google Shape;178;p11"/>
            <p:cNvGrpSpPr/>
            <p:nvPr/>
          </p:nvGrpSpPr>
          <p:grpSpPr>
            <a:xfrm>
              <a:off x="3342171" y="4099200"/>
              <a:ext cx="231600" cy="1044300"/>
              <a:chOff x="3342171" y="4099200"/>
              <a:chExt cx="231600" cy="1044300"/>
            </a:xfrm>
          </p:grpSpPr>
          <p:sp>
            <p:nvSpPr>
              <p:cNvPr id="179" name="Google Shape;179;p11"/>
              <p:cNvSpPr/>
              <p:nvPr/>
            </p:nvSpPr>
            <p:spPr>
              <a:xfrm flipH="1">
                <a:off x="334217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0" name="Google Shape;180;p11"/>
              <p:cNvSpPr/>
              <p:nvPr/>
            </p:nvSpPr>
            <p:spPr>
              <a:xfrm flipH="1">
                <a:off x="334217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1" name="Google Shape;181;p11"/>
              <p:cNvSpPr/>
              <p:nvPr/>
            </p:nvSpPr>
            <p:spPr>
              <a:xfrm flipH="1">
                <a:off x="334217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2" name="Google Shape;182;p11"/>
              <p:cNvSpPr/>
              <p:nvPr/>
            </p:nvSpPr>
            <p:spPr>
              <a:xfrm flipH="1">
                <a:off x="3342171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3" name="Google Shape;183;p11"/>
              <p:cNvSpPr/>
              <p:nvPr/>
            </p:nvSpPr>
            <p:spPr>
              <a:xfrm flipH="1">
                <a:off x="334217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4" name="Google Shape;184;p11"/>
            <p:cNvGrpSpPr/>
            <p:nvPr/>
          </p:nvGrpSpPr>
          <p:grpSpPr>
            <a:xfrm>
              <a:off x="3713525" y="4309200"/>
              <a:ext cx="231600" cy="834300"/>
              <a:chOff x="3713525" y="4309200"/>
              <a:chExt cx="231600" cy="834300"/>
            </a:xfrm>
          </p:grpSpPr>
          <p:sp>
            <p:nvSpPr>
              <p:cNvPr id="185" name="Google Shape;185;p11"/>
              <p:cNvSpPr/>
              <p:nvPr/>
            </p:nvSpPr>
            <p:spPr>
              <a:xfrm flipH="1">
                <a:off x="371352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6" name="Google Shape;186;p11"/>
              <p:cNvSpPr/>
              <p:nvPr/>
            </p:nvSpPr>
            <p:spPr>
              <a:xfrm flipH="1">
                <a:off x="3713525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7" name="Google Shape;187;p11"/>
              <p:cNvSpPr/>
              <p:nvPr/>
            </p:nvSpPr>
            <p:spPr>
              <a:xfrm flipH="1">
                <a:off x="371352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88" name="Google Shape;188;p11"/>
              <p:cNvSpPr/>
              <p:nvPr/>
            </p:nvSpPr>
            <p:spPr>
              <a:xfrm flipH="1">
                <a:off x="371352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89" name="Google Shape;189;p11"/>
            <p:cNvGrpSpPr/>
            <p:nvPr/>
          </p:nvGrpSpPr>
          <p:grpSpPr>
            <a:xfrm>
              <a:off x="1485398" y="4309200"/>
              <a:ext cx="231600" cy="834300"/>
              <a:chOff x="1485398" y="4309200"/>
              <a:chExt cx="231600" cy="834300"/>
            </a:xfrm>
          </p:grpSpPr>
          <p:sp>
            <p:nvSpPr>
              <p:cNvPr id="190" name="Google Shape;190;p11"/>
              <p:cNvSpPr/>
              <p:nvPr/>
            </p:nvSpPr>
            <p:spPr>
              <a:xfrm flipH="1">
                <a:off x="148539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1" name="Google Shape;191;p11"/>
              <p:cNvSpPr/>
              <p:nvPr/>
            </p:nvSpPr>
            <p:spPr>
              <a:xfrm flipH="1">
                <a:off x="148539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2" name="Google Shape;192;p11"/>
              <p:cNvSpPr/>
              <p:nvPr/>
            </p:nvSpPr>
            <p:spPr>
              <a:xfrm flipH="1">
                <a:off x="148539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3" name="Google Shape;193;p11"/>
              <p:cNvSpPr/>
              <p:nvPr/>
            </p:nvSpPr>
            <p:spPr>
              <a:xfrm flipH="1">
                <a:off x="148539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4" name="Google Shape;194;p11"/>
            <p:cNvGrpSpPr/>
            <p:nvPr/>
          </p:nvGrpSpPr>
          <p:grpSpPr>
            <a:xfrm>
              <a:off x="4084879" y="4518900"/>
              <a:ext cx="231600" cy="624600"/>
              <a:chOff x="4084879" y="4518900"/>
              <a:chExt cx="231600" cy="624600"/>
            </a:xfrm>
          </p:grpSpPr>
          <p:sp>
            <p:nvSpPr>
              <p:cNvPr id="195" name="Google Shape;195;p11"/>
              <p:cNvSpPr/>
              <p:nvPr/>
            </p:nvSpPr>
            <p:spPr>
              <a:xfrm flipH="1">
                <a:off x="40848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6" name="Google Shape;196;p11"/>
              <p:cNvSpPr/>
              <p:nvPr/>
            </p:nvSpPr>
            <p:spPr>
              <a:xfrm flipH="1">
                <a:off x="40848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97" name="Google Shape;197;p11"/>
              <p:cNvSpPr/>
              <p:nvPr/>
            </p:nvSpPr>
            <p:spPr>
              <a:xfrm flipH="1">
                <a:off x="40848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98" name="Google Shape;198;p11"/>
            <p:cNvGrpSpPr/>
            <p:nvPr/>
          </p:nvGrpSpPr>
          <p:grpSpPr>
            <a:xfrm>
              <a:off x="2970816" y="4309200"/>
              <a:ext cx="231600" cy="834300"/>
              <a:chOff x="2970816" y="4309200"/>
              <a:chExt cx="231600" cy="834300"/>
            </a:xfrm>
          </p:grpSpPr>
          <p:sp>
            <p:nvSpPr>
              <p:cNvPr id="199" name="Google Shape;199;p11"/>
              <p:cNvSpPr/>
              <p:nvPr/>
            </p:nvSpPr>
            <p:spPr>
              <a:xfrm flipH="1">
                <a:off x="297081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0" name="Google Shape;200;p11"/>
              <p:cNvSpPr/>
              <p:nvPr/>
            </p:nvSpPr>
            <p:spPr>
              <a:xfrm flipH="1">
                <a:off x="297081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1" name="Google Shape;201;p11"/>
              <p:cNvSpPr/>
              <p:nvPr/>
            </p:nvSpPr>
            <p:spPr>
              <a:xfrm flipH="1">
                <a:off x="297081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2" name="Google Shape;202;p11"/>
              <p:cNvSpPr/>
              <p:nvPr/>
            </p:nvSpPr>
            <p:spPr>
              <a:xfrm flipH="1">
                <a:off x="297081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3" name="Google Shape;203;p11"/>
            <p:cNvGrpSpPr/>
            <p:nvPr/>
          </p:nvGrpSpPr>
          <p:grpSpPr>
            <a:xfrm>
              <a:off x="4456234" y="4309200"/>
              <a:ext cx="231600" cy="834300"/>
              <a:chOff x="4456234" y="4309200"/>
              <a:chExt cx="231600" cy="834300"/>
            </a:xfrm>
          </p:grpSpPr>
          <p:sp>
            <p:nvSpPr>
              <p:cNvPr id="204" name="Google Shape;204;p11"/>
              <p:cNvSpPr/>
              <p:nvPr/>
            </p:nvSpPr>
            <p:spPr>
              <a:xfrm flipH="1">
                <a:off x="445623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5" name="Google Shape;205;p11"/>
              <p:cNvSpPr/>
              <p:nvPr/>
            </p:nvSpPr>
            <p:spPr>
              <a:xfrm flipH="1">
                <a:off x="445623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6" name="Google Shape;206;p11"/>
              <p:cNvSpPr/>
              <p:nvPr/>
            </p:nvSpPr>
            <p:spPr>
              <a:xfrm flipH="1">
                <a:off x="445623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07" name="Google Shape;207;p11"/>
              <p:cNvSpPr/>
              <p:nvPr/>
            </p:nvSpPr>
            <p:spPr>
              <a:xfrm flipH="1">
                <a:off x="445623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08" name="Google Shape;208;p11"/>
            <p:cNvGrpSpPr/>
            <p:nvPr/>
          </p:nvGrpSpPr>
          <p:grpSpPr>
            <a:xfrm>
              <a:off x="4827588" y="4099200"/>
              <a:ext cx="231600" cy="1044300"/>
              <a:chOff x="4827588" y="4099200"/>
              <a:chExt cx="231600" cy="1044300"/>
            </a:xfrm>
          </p:grpSpPr>
          <p:sp>
            <p:nvSpPr>
              <p:cNvPr id="209" name="Google Shape;209;p11"/>
              <p:cNvSpPr/>
              <p:nvPr/>
            </p:nvSpPr>
            <p:spPr>
              <a:xfrm flipH="1">
                <a:off x="48275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0" name="Google Shape;210;p11"/>
              <p:cNvSpPr/>
              <p:nvPr/>
            </p:nvSpPr>
            <p:spPr>
              <a:xfrm flipH="1">
                <a:off x="48275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1" name="Google Shape;211;p11"/>
              <p:cNvSpPr/>
              <p:nvPr/>
            </p:nvSpPr>
            <p:spPr>
              <a:xfrm flipH="1">
                <a:off x="48275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2" name="Google Shape;212;p11"/>
              <p:cNvSpPr/>
              <p:nvPr/>
            </p:nvSpPr>
            <p:spPr>
              <a:xfrm flipH="1">
                <a:off x="4827588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3" name="Google Shape;213;p11"/>
              <p:cNvSpPr/>
              <p:nvPr/>
            </p:nvSpPr>
            <p:spPr>
              <a:xfrm flipH="1">
                <a:off x="48275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4" name="Google Shape;214;p11"/>
            <p:cNvGrpSpPr/>
            <p:nvPr/>
          </p:nvGrpSpPr>
          <p:grpSpPr>
            <a:xfrm>
              <a:off x="5198943" y="4309200"/>
              <a:ext cx="231600" cy="834300"/>
              <a:chOff x="5198943" y="4309200"/>
              <a:chExt cx="231600" cy="834300"/>
            </a:xfrm>
          </p:grpSpPr>
          <p:sp>
            <p:nvSpPr>
              <p:cNvPr id="215" name="Google Shape;215;p11"/>
              <p:cNvSpPr/>
              <p:nvPr/>
            </p:nvSpPr>
            <p:spPr>
              <a:xfrm flipH="1">
                <a:off x="519894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6" name="Google Shape;216;p11"/>
              <p:cNvSpPr/>
              <p:nvPr/>
            </p:nvSpPr>
            <p:spPr>
              <a:xfrm flipH="1">
                <a:off x="5198943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7" name="Google Shape;217;p11"/>
              <p:cNvSpPr/>
              <p:nvPr/>
            </p:nvSpPr>
            <p:spPr>
              <a:xfrm flipH="1">
                <a:off x="519894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18" name="Google Shape;218;p11"/>
              <p:cNvSpPr/>
              <p:nvPr/>
            </p:nvSpPr>
            <p:spPr>
              <a:xfrm flipH="1">
                <a:off x="519894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19" name="Google Shape;219;p11"/>
            <p:cNvGrpSpPr/>
            <p:nvPr/>
          </p:nvGrpSpPr>
          <p:grpSpPr>
            <a:xfrm>
              <a:off x="5570297" y="4518900"/>
              <a:ext cx="231600" cy="624600"/>
              <a:chOff x="5570297" y="4518900"/>
              <a:chExt cx="231600" cy="624600"/>
            </a:xfrm>
          </p:grpSpPr>
          <p:sp>
            <p:nvSpPr>
              <p:cNvPr id="220" name="Google Shape;220;p11"/>
              <p:cNvSpPr/>
              <p:nvPr/>
            </p:nvSpPr>
            <p:spPr>
              <a:xfrm flipH="1">
                <a:off x="5570297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1" name="Google Shape;221;p11"/>
              <p:cNvSpPr/>
              <p:nvPr/>
            </p:nvSpPr>
            <p:spPr>
              <a:xfrm flipH="1">
                <a:off x="5570297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2" name="Google Shape;222;p11"/>
              <p:cNvSpPr/>
              <p:nvPr/>
            </p:nvSpPr>
            <p:spPr>
              <a:xfrm flipH="1">
                <a:off x="5570297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3" name="Google Shape;223;p11"/>
            <p:cNvGrpSpPr/>
            <p:nvPr/>
          </p:nvGrpSpPr>
          <p:grpSpPr>
            <a:xfrm>
              <a:off x="5941652" y="4309200"/>
              <a:ext cx="231600" cy="834300"/>
              <a:chOff x="5941652" y="4309200"/>
              <a:chExt cx="231600" cy="834300"/>
            </a:xfrm>
          </p:grpSpPr>
          <p:sp>
            <p:nvSpPr>
              <p:cNvPr id="224" name="Google Shape;224;p11"/>
              <p:cNvSpPr/>
              <p:nvPr/>
            </p:nvSpPr>
            <p:spPr>
              <a:xfrm flipH="1">
                <a:off x="5941652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5" name="Google Shape;225;p11"/>
              <p:cNvSpPr/>
              <p:nvPr/>
            </p:nvSpPr>
            <p:spPr>
              <a:xfrm flipH="1">
                <a:off x="5941652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6" name="Google Shape;226;p11"/>
              <p:cNvSpPr/>
              <p:nvPr/>
            </p:nvSpPr>
            <p:spPr>
              <a:xfrm flipH="1">
                <a:off x="5941652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27" name="Google Shape;227;p11"/>
              <p:cNvSpPr/>
              <p:nvPr/>
            </p:nvSpPr>
            <p:spPr>
              <a:xfrm flipH="1">
                <a:off x="5941652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28" name="Google Shape;228;p11"/>
            <p:cNvGrpSpPr/>
            <p:nvPr/>
          </p:nvGrpSpPr>
          <p:grpSpPr>
            <a:xfrm>
              <a:off x="6313006" y="4099200"/>
              <a:ext cx="231600" cy="1044300"/>
              <a:chOff x="6313006" y="4099200"/>
              <a:chExt cx="231600" cy="1044300"/>
            </a:xfrm>
          </p:grpSpPr>
          <p:sp>
            <p:nvSpPr>
              <p:cNvPr id="229" name="Google Shape;229;p11"/>
              <p:cNvSpPr/>
              <p:nvPr/>
            </p:nvSpPr>
            <p:spPr>
              <a:xfrm flipH="1">
                <a:off x="6313006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0" name="Google Shape;230;p11"/>
              <p:cNvSpPr/>
              <p:nvPr/>
            </p:nvSpPr>
            <p:spPr>
              <a:xfrm flipH="1">
                <a:off x="6313006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1" name="Google Shape;231;p11"/>
              <p:cNvSpPr/>
              <p:nvPr/>
            </p:nvSpPr>
            <p:spPr>
              <a:xfrm flipH="1">
                <a:off x="6313006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2" name="Google Shape;232;p11"/>
              <p:cNvSpPr/>
              <p:nvPr/>
            </p:nvSpPr>
            <p:spPr>
              <a:xfrm flipH="1">
                <a:off x="6313006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3" name="Google Shape;233;p11"/>
              <p:cNvSpPr/>
              <p:nvPr/>
            </p:nvSpPr>
            <p:spPr>
              <a:xfrm flipH="1">
                <a:off x="6313006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4" name="Google Shape;234;p11"/>
            <p:cNvGrpSpPr/>
            <p:nvPr/>
          </p:nvGrpSpPr>
          <p:grpSpPr>
            <a:xfrm>
              <a:off x="6684361" y="4309200"/>
              <a:ext cx="231600" cy="834300"/>
              <a:chOff x="6684361" y="4309200"/>
              <a:chExt cx="231600" cy="834300"/>
            </a:xfrm>
          </p:grpSpPr>
          <p:sp>
            <p:nvSpPr>
              <p:cNvPr id="235" name="Google Shape;235;p11"/>
              <p:cNvSpPr/>
              <p:nvPr/>
            </p:nvSpPr>
            <p:spPr>
              <a:xfrm flipH="1">
                <a:off x="6684361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6" name="Google Shape;236;p11"/>
              <p:cNvSpPr/>
              <p:nvPr/>
            </p:nvSpPr>
            <p:spPr>
              <a:xfrm flipH="1">
                <a:off x="6684361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7" name="Google Shape;237;p11"/>
              <p:cNvSpPr/>
              <p:nvPr/>
            </p:nvSpPr>
            <p:spPr>
              <a:xfrm flipH="1">
                <a:off x="6684361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38" name="Google Shape;238;p11"/>
              <p:cNvSpPr/>
              <p:nvPr/>
            </p:nvSpPr>
            <p:spPr>
              <a:xfrm flipH="1">
                <a:off x="6684361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39" name="Google Shape;239;p11"/>
            <p:cNvGrpSpPr/>
            <p:nvPr/>
          </p:nvGrpSpPr>
          <p:grpSpPr>
            <a:xfrm>
              <a:off x="7055715" y="4518900"/>
              <a:ext cx="231600" cy="624600"/>
              <a:chOff x="7055715" y="4518900"/>
              <a:chExt cx="231600" cy="624600"/>
            </a:xfrm>
          </p:grpSpPr>
          <p:sp>
            <p:nvSpPr>
              <p:cNvPr id="240" name="Google Shape;240;p11"/>
              <p:cNvSpPr/>
              <p:nvPr/>
            </p:nvSpPr>
            <p:spPr>
              <a:xfrm flipH="1">
                <a:off x="7055715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1" name="Google Shape;241;p11"/>
              <p:cNvSpPr/>
              <p:nvPr/>
            </p:nvSpPr>
            <p:spPr>
              <a:xfrm flipH="1">
                <a:off x="7055715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2" name="Google Shape;242;p11"/>
              <p:cNvSpPr/>
              <p:nvPr/>
            </p:nvSpPr>
            <p:spPr>
              <a:xfrm flipH="1">
                <a:off x="7055715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3" name="Google Shape;243;p11"/>
            <p:cNvGrpSpPr/>
            <p:nvPr/>
          </p:nvGrpSpPr>
          <p:grpSpPr>
            <a:xfrm>
              <a:off x="7798424" y="4099200"/>
              <a:ext cx="231600" cy="1044300"/>
              <a:chOff x="7798424" y="4099200"/>
              <a:chExt cx="231600" cy="1044300"/>
            </a:xfrm>
          </p:grpSpPr>
          <p:sp>
            <p:nvSpPr>
              <p:cNvPr id="244" name="Google Shape;244;p11"/>
              <p:cNvSpPr/>
              <p:nvPr/>
            </p:nvSpPr>
            <p:spPr>
              <a:xfrm flipH="1">
                <a:off x="7798424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5" name="Google Shape;245;p11"/>
              <p:cNvSpPr/>
              <p:nvPr/>
            </p:nvSpPr>
            <p:spPr>
              <a:xfrm flipH="1">
                <a:off x="7798424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6" name="Google Shape;246;p11"/>
              <p:cNvSpPr/>
              <p:nvPr/>
            </p:nvSpPr>
            <p:spPr>
              <a:xfrm flipH="1">
                <a:off x="7798424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7" name="Google Shape;247;p11"/>
              <p:cNvSpPr/>
              <p:nvPr/>
            </p:nvSpPr>
            <p:spPr>
              <a:xfrm flipH="1">
                <a:off x="7798424" y="4099200"/>
                <a:ext cx="231600" cy="104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48" name="Google Shape;248;p11"/>
              <p:cNvSpPr/>
              <p:nvPr/>
            </p:nvSpPr>
            <p:spPr>
              <a:xfrm flipH="1">
                <a:off x="7798424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49" name="Google Shape;249;p11"/>
            <p:cNvGrpSpPr/>
            <p:nvPr/>
          </p:nvGrpSpPr>
          <p:grpSpPr>
            <a:xfrm>
              <a:off x="8169779" y="4309200"/>
              <a:ext cx="231600" cy="834300"/>
              <a:chOff x="8169779" y="4309200"/>
              <a:chExt cx="231600" cy="834300"/>
            </a:xfrm>
          </p:grpSpPr>
          <p:sp>
            <p:nvSpPr>
              <p:cNvPr id="250" name="Google Shape;250;p11"/>
              <p:cNvSpPr/>
              <p:nvPr/>
            </p:nvSpPr>
            <p:spPr>
              <a:xfrm flipH="1">
                <a:off x="8169779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1" name="Google Shape;251;p11"/>
              <p:cNvSpPr/>
              <p:nvPr/>
            </p:nvSpPr>
            <p:spPr>
              <a:xfrm flipH="1">
                <a:off x="8169779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2" name="Google Shape;252;p11"/>
              <p:cNvSpPr/>
              <p:nvPr/>
            </p:nvSpPr>
            <p:spPr>
              <a:xfrm flipH="1">
                <a:off x="8169779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3" name="Google Shape;253;p11"/>
              <p:cNvSpPr/>
              <p:nvPr/>
            </p:nvSpPr>
            <p:spPr>
              <a:xfrm flipH="1">
                <a:off x="8169779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4" name="Google Shape;254;p11"/>
            <p:cNvGrpSpPr/>
            <p:nvPr/>
          </p:nvGrpSpPr>
          <p:grpSpPr>
            <a:xfrm>
              <a:off x="7427070" y="4309200"/>
              <a:ext cx="231600" cy="834300"/>
              <a:chOff x="7427070" y="4309200"/>
              <a:chExt cx="231600" cy="834300"/>
            </a:xfrm>
          </p:grpSpPr>
          <p:sp>
            <p:nvSpPr>
              <p:cNvPr id="255" name="Google Shape;255;p11"/>
              <p:cNvSpPr/>
              <p:nvPr/>
            </p:nvSpPr>
            <p:spPr>
              <a:xfrm flipH="1">
                <a:off x="7427070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6" name="Google Shape;256;p11"/>
              <p:cNvSpPr/>
              <p:nvPr/>
            </p:nvSpPr>
            <p:spPr>
              <a:xfrm flipH="1">
                <a:off x="7427070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7" name="Google Shape;257;p11"/>
              <p:cNvSpPr/>
              <p:nvPr/>
            </p:nvSpPr>
            <p:spPr>
              <a:xfrm flipH="1">
                <a:off x="7427070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58" name="Google Shape;258;p11"/>
              <p:cNvSpPr/>
              <p:nvPr/>
            </p:nvSpPr>
            <p:spPr>
              <a:xfrm flipH="1">
                <a:off x="7427070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59" name="Google Shape;259;p11"/>
            <p:cNvGrpSpPr/>
            <p:nvPr/>
          </p:nvGrpSpPr>
          <p:grpSpPr>
            <a:xfrm>
              <a:off x="8541133" y="4518900"/>
              <a:ext cx="231600" cy="624600"/>
              <a:chOff x="8541133" y="4518900"/>
              <a:chExt cx="231600" cy="624600"/>
            </a:xfrm>
          </p:grpSpPr>
          <p:sp>
            <p:nvSpPr>
              <p:cNvPr id="260" name="Google Shape;260;p11"/>
              <p:cNvSpPr/>
              <p:nvPr/>
            </p:nvSpPr>
            <p:spPr>
              <a:xfrm flipH="1">
                <a:off x="8541133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1" name="Google Shape;261;p11"/>
              <p:cNvSpPr/>
              <p:nvPr/>
            </p:nvSpPr>
            <p:spPr>
              <a:xfrm flipH="1">
                <a:off x="8541133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2" name="Google Shape;262;p11"/>
              <p:cNvSpPr/>
              <p:nvPr/>
            </p:nvSpPr>
            <p:spPr>
              <a:xfrm flipH="1">
                <a:off x="8541133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263" name="Google Shape;263;p11"/>
            <p:cNvGrpSpPr/>
            <p:nvPr/>
          </p:nvGrpSpPr>
          <p:grpSpPr>
            <a:xfrm>
              <a:off x="8912488" y="4309200"/>
              <a:ext cx="231600" cy="834300"/>
              <a:chOff x="8912488" y="4309200"/>
              <a:chExt cx="231600" cy="834300"/>
            </a:xfrm>
          </p:grpSpPr>
          <p:sp>
            <p:nvSpPr>
              <p:cNvPr id="264" name="Google Shape;264;p11"/>
              <p:cNvSpPr/>
              <p:nvPr/>
            </p:nvSpPr>
            <p:spPr>
              <a:xfrm flipH="1">
                <a:off x="8912488" y="4728600"/>
                <a:ext cx="231600" cy="4149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5" name="Google Shape;265;p11"/>
              <p:cNvSpPr/>
              <p:nvPr/>
            </p:nvSpPr>
            <p:spPr>
              <a:xfrm flipH="1">
                <a:off x="8912488" y="4309200"/>
                <a:ext cx="231600" cy="8343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6" name="Google Shape;266;p11"/>
              <p:cNvSpPr/>
              <p:nvPr/>
            </p:nvSpPr>
            <p:spPr>
              <a:xfrm flipH="1">
                <a:off x="8912488" y="4518900"/>
                <a:ext cx="231600" cy="6246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267" name="Google Shape;267;p11"/>
              <p:cNvSpPr/>
              <p:nvPr/>
            </p:nvSpPr>
            <p:spPr>
              <a:xfrm flipH="1">
                <a:off x="8912488" y="4938300"/>
                <a:ext cx="231600" cy="2052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268" name="Google Shape;268;p11"/>
          <p:cNvSpPr txBox="1"/>
          <p:nvPr>
            <p:ph hasCustomPrompt="1" type="title"/>
          </p:nvPr>
        </p:nvSpPr>
        <p:spPr>
          <a:xfrm>
            <a:off x="1388625" y="772725"/>
            <a:ext cx="6366900" cy="186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1"/>
          <p:cNvSpPr txBox="1"/>
          <p:nvPr>
            <p:ph idx="1" type="body"/>
          </p:nvPr>
        </p:nvSpPr>
        <p:spPr>
          <a:xfrm>
            <a:off x="1388625" y="2712300"/>
            <a:ext cx="6366900" cy="111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70" name="Google Shape;270;p1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Google Shape;50;p3"/>
          <p:cNvGrpSpPr/>
          <p:nvPr/>
        </p:nvGrpSpPr>
        <p:grpSpPr>
          <a:xfrm>
            <a:off x="146769" y="3406"/>
            <a:ext cx="1233215" cy="1384535"/>
            <a:chOff x="146769" y="3406"/>
            <a:chExt cx="1233215" cy="1384535"/>
          </a:xfrm>
        </p:grpSpPr>
        <p:grpSp>
          <p:nvGrpSpPr>
            <p:cNvPr id="51" name="Google Shape;51;p3"/>
            <p:cNvGrpSpPr/>
            <p:nvPr/>
          </p:nvGrpSpPr>
          <p:grpSpPr>
            <a:xfrm>
              <a:off x="1063183" y="3406"/>
              <a:ext cx="316800" cy="688513"/>
              <a:chOff x="1063183" y="3406"/>
              <a:chExt cx="316800" cy="688513"/>
            </a:xfrm>
          </p:grpSpPr>
          <p:sp>
            <p:nvSpPr>
              <p:cNvPr id="52" name="Google Shape;52;p3"/>
              <p:cNvSpPr/>
              <p:nvPr/>
            </p:nvSpPr>
            <p:spPr>
              <a:xfrm rot="10800000">
                <a:off x="1063183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 rot="10800000">
                <a:off x="1063183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4" name="Google Shape;54;p3"/>
            <p:cNvGrpSpPr/>
            <p:nvPr/>
          </p:nvGrpSpPr>
          <p:grpSpPr>
            <a:xfrm>
              <a:off x="604976" y="3406"/>
              <a:ext cx="316800" cy="1036524"/>
              <a:chOff x="604976" y="3406"/>
              <a:chExt cx="316800" cy="1036524"/>
            </a:xfrm>
          </p:grpSpPr>
          <p:sp>
            <p:nvSpPr>
              <p:cNvPr id="55" name="Google Shape;55;p3"/>
              <p:cNvSpPr/>
              <p:nvPr/>
            </p:nvSpPr>
            <p:spPr>
              <a:xfrm rot="10800000">
                <a:off x="604976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 rot="10800000">
                <a:off x="604976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 rot="10800000">
                <a:off x="604976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58" name="Google Shape;58;p3"/>
            <p:cNvGrpSpPr/>
            <p:nvPr/>
          </p:nvGrpSpPr>
          <p:grpSpPr>
            <a:xfrm>
              <a:off x="146769" y="3406"/>
              <a:ext cx="316800" cy="1384535"/>
              <a:chOff x="146769" y="3406"/>
              <a:chExt cx="316800" cy="1384535"/>
            </a:xfrm>
          </p:grpSpPr>
          <p:sp>
            <p:nvSpPr>
              <p:cNvPr id="59" name="Google Shape;59;p3"/>
              <p:cNvSpPr/>
              <p:nvPr/>
            </p:nvSpPr>
            <p:spPr>
              <a:xfrm rot="10800000">
                <a:off x="146769" y="3419"/>
                <a:ext cx="316800" cy="688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 rot="10800000">
                <a:off x="146769" y="3441"/>
                <a:ext cx="316800" cy="1384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1" name="Google Shape;61;p3"/>
              <p:cNvSpPr/>
              <p:nvPr/>
            </p:nvSpPr>
            <p:spPr>
              <a:xfrm rot="10800000">
                <a:off x="146769" y="3430"/>
                <a:ext cx="316800" cy="1036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2" name="Google Shape;62;p3"/>
              <p:cNvSpPr/>
              <p:nvPr/>
            </p:nvSpPr>
            <p:spPr>
              <a:xfrm rot="10800000">
                <a:off x="146769" y="3406"/>
                <a:ext cx="316800" cy="340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grpSp>
        <p:nvGrpSpPr>
          <p:cNvPr id="63" name="Google Shape;63;p3"/>
          <p:cNvGrpSpPr/>
          <p:nvPr/>
        </p:nvGrpSpPr>
        <p:grpSpPr>
          <a:xfrm>
            <a:off x="6775084" y="2904008"/>
            <a:ext cx="2186148" cy="2239500"/>
            <a:chOff x="6775084" y="2904008"/>
            <a:chExt cx="2186148" cy="2239500"/>
          </a:xfrm>
        </p:grpSpPr>
        <p:grpSp>
          <p:nvGrpSpPr>
            <p:cNvPr id="64" name="Google Shape;64;p3"/>
            <p:cNvGrpSpPr/>
            <p:nvPr/>
          </p:nvGrpSpPr>
          <p:grpSpPr>
            <a:xfrm>
              <a:off x="6775084" y="4253708"/>
              <a:ext cx="409500" cy="889800"/>
              <a:chOff x="6775084" y="4253708"/>
              <a:chExt cx="409500" cy="889800"/>
            </a:xfrm>
          </p:grpSpPr>
          <p:sp>
            <p:nvSpPr>
              <p:cNvPr id="65" name="Google Shape;65;p3"/>
              <p:cNvSpPr/>
              <p:nvPr/>
            </p:nvSpPr>
            <p:spPr>
              <a:xfrm>
                <a:off x="6775084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6" name="Google Shape;66;p3"/>
              <p:cNvSpPr/>
              <p:nvPr/>
            </p:nvSpPr>
            <p:spPr>
              <a:xfrm>
                <a:off x="6775084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67" name="Google Shape;67;p3"/>
            <p:cNvGrpSpPr/>
            <p:nvPr/>
          </p:nvGrpSpPr>
          <p:grpSpPr>
            <a:xfrm>
              <a:off x="7367299" y="3804008"/>
              <a:ext cx="409500" cy="1339500"/>
              <a:chOff x="7367299" y="3804008"/>
              <a:chExt cx="409500" cy="1339500"/>
            </a:xfrm>
          </p:grpSpPr>
          <p:sp>
            <p:nvSpPr>
              <p:cNvPr id="68" name="Google Shape;68;p3"/>
              <p:cNvSpPr/>
              <p:nvPr/>
            </p:nvSpPr>
            <p:spPr>
              <a:xfrm>
                <a:off x="7367299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69" name="Google Shape;69;p3"/>
              <p:cNvSpPr/>
              <p:nvPr/>
            </p:nvSpPr>
            <p:spPr>
              <a:xfrm>
                <a:off x="7367299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0" name="Google Shape;70;p3"/>
              <p:cNvSpPr/>
              <p:nvPr/>
            </p:nvSpPr>
            <p:spPr>
              <a:xfrm>
                <a:off x="7367299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1" name="Google Shape;71;p3"/>
            <p:cNvGrpSpPr/>
            <p:nvPr/>
          </p:nvGrpSpPr>
          <p:grpSpPr>
            <a:xfrm>
              <a:off x="7959516" y="3354008"/>
              <a:ext cx="409500" cy="1789500"/>
              <a:chOff x="7959516" y="3354008"/>
              <a:chExt cx="409500" cy="1789500"/>
            </a:xfrm>
          </p:grpSpPr>
          <p:sp>
            <p:nvSpPr>
              <p:cNvPr id="72" name="Google Shape;72;p3"/>
              <p:cNvSpPr/>
              <p:nvPr/>
            </p:nvSpPr>
            <p:spPr>
              <a:xfrm>
                <a:off x="7959516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3" name="Google Shape;73;p3"/>
              <p:cNvSpPr/>
              <p:nvPr/>
            </p:nvSpPr>
            <p:spPr>
              <a:xfrm>
                <a:off x="7959516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4" name="Google Shape;74;p3"/>
              <p:cNvSpPr/>
              <p:nvPr/>
            </p:nvSpPr>
            <p:spPr>
              <a:xfrm>
                <a:off x="7959516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5" name="Google Shape;75;p3"/>
              <p:cNvSpPr/>
              <p:nvPr/>
            </p:nvSpPr>
            <p:spPr>
              <a:xfrm>
                <a:off x="7959516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76" name="Google Shape;76;p3"/>
            <p:cNvGrpSpPr/>
            <p:nvPr/>
          </p:nvGrpSpPr>
          <p:grpSpPr>
            <a:xfrm>
              <a:off x="8551731" y="2904008"/>
              <a:ext cx="409500" cy="2239500"/>
              <a:chOff x="8551731" y="2904008"/>
              <a:chExt cx="409500" cy="2239500"/>
            </a:xfrm>
          </p:grpSpPr>
          <p:sp>
            <p:nvSpPr>
              <p:cNvPr id="77" name="Google Shape;77;p3"/>
              <p:cNvSpPr/>
              <p:nvPr/>
            </p:nvSpPr>
            <p:spPr>
              <a:xfrm>
                <a:off x="8551731" y="4253708"/>
                <a:ext cx="409500" cy="8898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8" name="Google Shape;78;p3"/>
              <p:cNvSpPr/>
              <p:nvPr/>
            </p:nvSpPr>
            <p:spPr>
              <a:xfrm>
                <a:off x="8551731" y="3354008"/>
                <a:ext cx="409500" cy="178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9" name="Google Shape;79;p3"/>
              <p:cNvSpPr/>
              <p:nvPr/>
            </p:nvSpPr>
            <p:spPr>
              <a:xfrm>
                <a:off x="8551731" y="3804008"/>
                <a:ext cx="409500" cy="13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0" name="Google Shape;80;p3"/>
              <p:cNvSpPr/>
              <p:nvPr/>
            </p:nvSpPr>
            <p:spPr>
              <a:xfrm>
                <a:off x="8551731" y="2904008"/>
                <a:ext cx="409500" cy="22395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81" name="Google Shape;81;p3"/>
              <p:cNvSpPr/>
              <p:nvPr/>
            </p:nvSpPr>
            <p:spPr>
              <a:xfrm>
                <a:off x="8551731" y="4703408"/>
                <a:ext cx="409500" cy="440100"/>
              </a:xfrm>
              <a:prstGeom prst="round2SameRect">
                <a:avLst>
                  <a:gd fmla="val 50000" name="adj1"/>
                  <a:gd fmla="val 0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82" name="Google Shape;82;p3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83" name="Google Shape;83;p3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oogle Shape;85;p4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86" name="Google Shape;86;p4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" name="Google Shape;88;p4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4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0" name="Google Shape;90;p4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5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93" name="Google Shape;93;p5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" name="Google Shape;94;p5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" name="Google Shape;95;p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6" name="Google Shape;96;p5"/>
          <p:cNvSpPr txBox="1"/>
          <p:nvPr>
            <p:ph idx="1" type="body"/>
          </p:nvPr>
        </p:nvSpPr>
        <p:spPr>
          <a:xfrm>
            <a:off x="13038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7" name="Google Shape;97;p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98" name="Google Shape;98;p5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6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1" name="Google Shape;101;p6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" name="Google Shape;102;p6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3" name="Google Shape;103;p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4" name="Google Shape;104;p6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7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07" name="Google Shape;107;p7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8" name="Google Shape;108;p7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9" name="Google Shape;109;p7"/>
          <p:cNvSpPr txBox="1"/>
          <p:nvPr>
            <p:ph type="title"/>
          </p:nvPr>
        </p:nvSpPr>
        <p:spPr>
          <a:xfrm>
            <a:off x="1303800" y="598575"/>
            <a:ext cx="3312000" cy="159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10" name="Google Shape;110;p7"/>
          <p:cNvSpPr txBox="1"/>
          <p:nvPr>
            <p:ph idx="1" type="body"/>
          </p:nvPr>
        </p:nvSpPr>
        <p:spPr>
          <a:xfrm>
            <a:off x="1303800" y="2309675"/>
            <a:ext cx="3312000" cy="222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11" name="Google Shape;111;p7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dk1"/>
        </a:soli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oogle Shape;113;p8"/>
          <p:cNvGrpSpPr/>
          <p:nvPr/>
        </p:nvGrpSpPr>
        <p:grpSpPr>
          <a:xfrm>
            <a:off x="6866714" y="1306"/>
            <a:ext cx="2267451" cy="2601690"/>
            <a:chOff x="6790514" y="1306"/>
            <a:chExt cx="2267451" cy="2601690"/>
          </a:xfrm>
        </p:grpSpPr>
        <p:grpSp>
          <p:nvGrpSpPr>
            <p:cNvPr id="114" name="Google Shape;114;p8"/>
            <p:cNvGrpSpPr/>
            <p:nvPr/>
          </p:nvGrpSpPr>
          <p:grpSpPr>
            <a:xfrm>
              <a:off x="7067465" y="1306"/>
              <a:ext cx="1990500" cy="1990200"/>
              <a:chOff x="7067465" y="1306"/>
              <a:chExt cx="1990500" cy="1990200"/>
            </a:xfrm>
          </p:grpSpPr>
          <p:sp>
            <p:nvSpPr>
              <p:cNvPr id="115" name="Google Shape;115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6" name="Google Shape;116;p8"/>
              <p:cNvSpPr/>
              <p:nvPr/>
            </p:nvSpPr>
            <p:spPr>
              <a:xfrm rot="-8648551">
                <a:off x="7594313" y="527721"/>
                <a:ext cx="937226" cy="937226"/>
              </a:xfrm>
              <a:prstGeom prst="pie">
                <a:avLst>
                  <a:gd fmla="val 19376841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7" name="Google Shape;117;p8"/>
              <p:cNvSpPr/>
              <p:nvPr/>
            </p:nvSpPr>
            <p:spPr>
              <a:xfrm rot="-8649154">
                <a:off x="7349891" y="283705"/>
                <a:ext cx="1425647" cy="14254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18" name="Google Shape;118;p8"/>
            <p:cNvGrpSpPr/>
            <p:nvPr/>
          </p:nvGrpSpPr>
          <p:grpSpPr>
            <a:xfrm>
              <a:off x="8207126" y="1807996"/>
              <a:ext cx="795000" cy="795000"/>
              <a:chOff x="8207126" y="1807996"/>
              <a:chExt cx="795000" cy="795000"/>
            </a:xfrm>
          </p:grpSpPr>
          <p:sp>
            <p:nvSpPr>
              <p:cNvPr id="119" name="Google Shape;119;p8"/>
              <p:cNvSpPr/>
              <p:nvPr/>
            </p:nvSpPr>
            <p:spPr>
              <a:xfrm rot="2152054">
                <a:off x="8319942" y="1920813"/>
                <a:ext cx="569367" cy="569367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0" name="Google Shape;120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1" name="Google Shape;121;p8"/>
              <p:cNvSpPr/>
              <p:nvPr/>
            </p:nvSpPr>
            <p:spPr>
              <a:xfrm rot="2150259">
                <a:off x="8408218" y="2008610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grpSp>
          <p:nvGrpSpPr>
            <p:cNvPr id="122" name="Google Shape;122;p8"/>
            <p:cNvGrpSpPr/>
            <p:nvPr/>
          </p:nvGrpSpPr>
          <p:grpSpPr>
            <a:xfrm>
              <a:off x="6790514" y="118857"/>
              <a:ext cx="548700" cy="548700"/>
              <a:chOff x="6790514" y="118857"/>
              <a:chExt cx="548700" cy="548700"/>
            </a:xfrm>
          </p:grpSpPr>
          <p:sp>
            <p:nvSpPr>
              <p:cNvPr id="123" name="Google Shape;123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ellipse">
                <a:avLst/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24" name="Google Shape;124;p8"/>
              <p:cNvSpPr/>
              <p:nvPr/>
            </p:nvSpPr>
            <p:spPr>
              <a:xfrm rot="2150259">
                <a:off x="6868362" y="196705"/>
                <a:ext cx="393004" cy="393004"/>
              </a:xfrm>
              <a:prstGeom prst="pie">
                <a:avLst>
                  <a:gd fmla="val 5699893" name="adj1"/>
                  <a:gd fmla="val 12313574" name="adj2"/>
                </a:avLst>
              </a:prstGeom>
              <a:solidFill>
                <a:schemeClr val="lt1">
                  <a:alpha val="9020"/>
                </a:schemeClr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</p:grpSp>
      <p:sp>
        <p:nvSpPr>
          <p:cNvPr id="125" name="Google Shape;125;p8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6" name="Google Shape;126;p8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" name="Google Shape;128;p9"/>
          <p:cNvGrpSpPr/>
          <p:nvPr/>
        </p:nvGrpSpPr>
        <p:grpSpPr>
          <a:xfrm>
            <a:off x="625966" y="299376"/>
            <a:ext cx="999312" cy="999312"/>
            <a:chOff x="348199" y="179450"/>
            <a:chExt cx="1116300" cy="1116300"/>
          </a:xfrm>
        </p:grpSpPr>
        <p:sp>
          <p:nvSpPr>
            <p:cNvPr id="129" name="Google Shape;129;p9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9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1" name="Google Shape;131;p9"/>
          <p:cNvSpPr txBox="1"/>
          <p:nvPr>
            <p:ph type="title"/>
          </p:nvPr>
        </p:nvSpPr>
        <p:spPr>
          <a:xfrm>
            <a:off x="1303800" y="598575"/>
            <a:ext cx="3430500" cy="19902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2" name="Google Shape;132;p9"/>
          <p:cNvSpPr txBox="1"/>
          <p:nvPr>
            <p:ph idx="1" type="subTitle"/>
          </p:nvPr>
        </p:nvSpPr>
        <p:spPr>
          <a:xfrm>
            <a:off x="1303800" y="2743203"/>
            <a:ext cx="3430500" cy="7260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33" name="Google Shape;133;p9"/>
          <p:cNvSpPr txBox="1"/>
          <p:nvPr>
            <p:ph idx="2" type="body"/>
          </p:nvPr>
        </p:nvSpPr>
        <p:spPr>
          <a:xfrm>
            <a:off x="4903700" y="661000"/>
            <a:ext cx="3430500" cy="3870600"/>
          </a:xfrm>
          <a:prstGeom prst="rect">
            <a:avLst/>
          </a:prstGeom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134" name="Google Shape;134;p9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" name="Google Shape;136;p10"/>
          <p:cNvGrpSpPr/>
          <p:nvPr/>
        </p:nvGrpSpPr>
        <p:grpSpPr>
          <a:xfrm>
            <a:off x="713373" y="3847119"/>
            <a:ext cx="825392" cy="825392"/>
            <a:chOff x="348199" y="179450"/>
            <a:chExt cx="1116300" cy="1116300"/>
          </a:xfrm>
        </p:grpSpPr>
        <p:sp>
          <p:nvSpPr>
            <p:cNvPr id="137" name="Google Shape;137;p10"/>
            <p:cNvSpPr/>
            <p:nvPr/>
          </p:nvSpPr>
          <p:spPr>
            <a:xfrm rot="-5400000">
              <a:off x="574557" y="405788"/>
              <a:ext cx="663600" cy="6636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8" name="Google Shape;138;p10"/>
            <p:cNvSpPr/>
            <p:nvPr/>
          </p:nvSpPr>
          <p:spPr>
            <a:xfrm rot="-5400000">
              <a:off x="348199" y="179450"/>
              <a:ext cx="1116300" cy="1116300"/>
            </a:xfrm>
            <a:prstGeom prst="pie">
              <a:avLst>
                <a:gd fmla="val 10792838" name="adj1"/>
                <a:gd fmla="val 16200000" name="adj2"/>
              </a:avLst>
            </a:prstGeom>
            <a:solidFill>
              <a:schemeClr val="dk2">
                <a:alpha val="12549"/>
              </a:scheme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39" name="Google Shape;139;p10"/>
          <p:cNvSpPr txBox="1"/>
          <p:nvPr>
            <p:ph idx="1" type="body"/>
          </p:nvPr>
        </p:nvSpPr>
        <p:spPr>
          <a:xfrm>
            <a:off x="1303800" y="4138975"/>
            <a:ext cx="5843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140" name="Google Shape;140;p10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omentu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aven Pro"/>
              <a:buNone/>
              <a:defRPr b="1" sz="2800">
                <a:solidFill>
                  <a:schemeClr val="dk2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Nunito"/>
              <a:buChar char="●"/>
              <a:defRPr sz="13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●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○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Nunito"/>
              <a:buChar char="■"/>
              <a:defRPr sz="11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51046" y="473697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>
              <a:buNone/>
              <a:defRPr sz="900">
                <a:solidFill>
                  <a:schemeClr val="dk2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2.png"/><Relationship Id="rId6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pobchemteam.weebly.com/uploads/2/5/7/7/25772138/bonding_and_molecular_structure_fr_worksheet_key.pdf" TargetMode="External"/><Relationship Id="rId4" Type="http://schemas.openxmlformats.org/officeDocument/2006/relationships/hyperlink" Target="https://apcentral.collegeboard.org/pdf/ap21-frq-chemistry.pdf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3"/>
          <p:cNvSpPr txBox="1"/>
          <p:nvPr>
            <p:ph type="ctrTitle"/>
          </p:nvPr>
        </p:nvSpPr>
        <p:spPr>
          <a:xfrm>
            <a:off x="309829" y="1640116"/>
            <a:ext cx="5020200" cy="232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Covalent Bonding</a:t>
            </a:r>
            <a:endParaRPr sz="42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/>
              <a:t>Lewis Dot Structure and Octet Rule</a:t>
            </a:r>
            <a:endParaRPr sz="15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22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Lewis Dot Structures</a:t>
            </a:r>
            <a:endParaRPr/>
          </a:p>
        </p:txBody>
      </p:sp>
      <p:sp>
        <p:nvSpPr>
          <p:cNvPr id="351" name="Google Shape;351;p22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Invented by Gilbert Newton Lewis in 1916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Lewis Dot Structures are used to represent covalently bonded molecules</a:t>
            </a:r>
            <a:endParaRPr/>
          </a:p>
        </p:txBody>
      </p:sp>
      <p:pic>
        <p:nvPicPr>
          <p:cNvPr id="352" name="Google Shape;35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4" y="2715275"/>
            <a:ext cx="1726300" cy="2428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23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make Lewis Dot Structures</a:t>
            </a:r>
            <a:endParaRPr/>
          </a:p>
        </p:txBody>
      </p:sp>
      <p:sp>
        <p:nvSpPr>
          <p:cNvPr id="358" name="Google Shape;358;p23"/>
          <p:cNvSpPr txBox="1"/>
          <p:nvPr/>
        </p:nvSpPr>
        <p:spPr>
          <a:xfrm>
            <a:off x="1303800" y="2436450"/>
            <a:ext cx="3430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2. Sum up valence electron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59" name="Google Shape;359;p23"/>
          <p:cNvGrpSpPr/>
          <p:nvPr/>
        </p:nvGrpSpPr>
        <p:grpSpPr>
          <a:xfrm>
            <a:off x="5422000" y="2242400"/>
            <a:ext cx="2331900" cy="644950"/>
            <a:chOff x="5422000" y="2242400"/>
            <a:chExt cx="2331900" cy="644950"/>
          </a:xfrm>
        </p:grpSpPr>
        <p:sp>
          <p:nvSpPr>
            <p:cNvPr id="360" name="Google Shape;360;p23"/>
            <p:cNvSpPr txBox="1"/>
            <p:nvPr/>
          </p:nvSpPr>
          <p:spPr>
            <a:xfrm>
              <a:off x="6362800" y="2256150"/>
              <a:ext cx="4503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900">
                  <a:latin typeface="Nunito"/>
                  <a:ea typeface="Nunito"/>
                  <a:cs typeface="Nunito"/>
                  <a:sym typeface="Nunito"/>
                </a:rPr>
                <a:t>O</a:t>
              </a:r>
              <a:endParaRPr b="1" sz="2900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61" name="Google Shape;361;p23"/>
            <p:cNvSpPr txBox="1"/>
            <p:nvPr/>
          </p:nvSpPr>
          <p:spPr>
            <a:xfrm>
              <a:off x="5422000" y="2256150"/>
              <a:ext cx="4503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900">
                  <a:latin typeface="Nunito"/>
                  <a:ea typeface="Nunito"/>
                  <a:cs typeface="Nunito"/>
                  <a:sym typeface="Nunito"/>
                </a:rPr>
                <a:t>H</a:t>
              </a:r>
              <a:endParaRPr b="1" sz="2900">
                <a:latin typeface="Nunito"/>
                <a:ea typeface="Nunito"/>
                <a:cs typeface="Nunito"/>
                <a:sym typeface="Nunito"/>
              </a:endParaRPr>
            </a:p>
          </p:txBody>
        </p:sp>
        <p:sp>
          <p:nvSpPr>
            <p:cNvPr id="362" name="Google Shape;362;p23"/>
            <p:cNvSpPr txBox="1"/>
            <p:nvPr/>
          </p:nvSpPr>
          <p:spPr>
            <a:xfrm>
              <a:off x="7303600" y="2242400"/>
              <a:ext cx="450300" cy="631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2900">
                  <a:latin typeface="Nunito"/>
                  <a:ea typeface="Nunito"/>
                  <a:cs typeface="Nunito"/>
                  <a:sym typeface="Nunito"/>
                </a:rPr>
                <a:t>H</a:t>
              </a:r>
              <a:endParaRPr b="1" sz="2900"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  <p:sp>
        <p:nvSpPr>
          <p:cNvPr id="363" name="Google Shape;363;p23"/>
          <p:cNvSpPr txBox="1"/>
          <p:nvPr/>
        </p:nvSpPr>
        <p:spPr>
          <a:xfrm>
            <a:off x="1303800" y="1990050"/>
            <a:ext cx="3430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1. </a:t>
            </a:r>
            <a:r>
              <a:rPr lang="en" sz="1700">
                <a:latin typeface="Nunito"/>
                <a:ea typeface="Nunito"/>
                <a:cs typeface="Nunito"/>
                <a:sym typeface="Nunito"/>
              </a:rPr>
              <a:t>Set up molecules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4" name="Google Shape;364;p23"/>
          <p:cNvSpPr txBox="1"/>
          <p:nvPr/>
        </p:nvSpPr>
        <p:spPr>
          <a:xfrm>
            <a:off x="1303800" y="2887350"/>
            <a:ext cx="3430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3. Create bonds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5" name="Google Shape;365;p23"/>
          <p:cNvSpPr txBox="1"/>
          <p:nvPr/>
        </p:nvSpPr>
        <p:spPr>
          <a:xfrm>
            <a:off x="1303800" y="3333750"/>
            <a:ext cx="3430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Nunito"/>
                <a:ea typeface="Nunito"/>
                <a:cs typeface="Nunito"/>
                <a:sym typeface="Nunito"/>
              </a:rPr>
              <a:t>4. Place </a:t>
            </a:r>
            <a:r>
              <a:rPr lang="en" sz="1700">
                <a:latin typeface="Nunito"/>
                <a:ea typeface="Nunito"/>
                <a:cs typeface="Nunito"/>
                <a:sym typeface="Nunito"/>
              </a:rPr>
              <a:t>remaining</a:t>
            </a:r>
            <a:r>
              <a:rPr lang="en" sz="1700">
                <a:latin typeface="Nunito"/>
                <a:ea typeface="Nunito"/>
                <a:cs typeface="Nunito"/>
                <a:sym typeface="Nunito"/>
              </a:rPr>
              <a:t> valence electrons to fulfill octet rule</a:t>
            </a:r>
            <a:endParaRPr sz="1700"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366" name="Google Shape;366;p23"/>
          <p:cNvSpPr txBox="1"/>
          <p:nvPr/>
        </p:nvSpPr>
        <p:spPr>
          <a:xfrm>
            <a:off x="5720500" y="3036575"/>
            <a:ext cx="1924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8 valence electrons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  <p:grpSp>
        <p:nvGrpSpPr>
          <p:cNvPr id="367" name="Google Shape;367;p23"/>
          <p:cNvGrpSpPr/>
          <p:nvPr/>
        </p:nvGrpSpPr>
        <p:grpSpPr>
          <a:xfrm>
            <a:off x="5872300" y="2557950"/>
            <a:ext cx="1431300" cy="13800"/>
            <a:chOff x="5872300" y="2557950"/>
            <a:chExt cx="1431300" cy="13800"/>
          </a:xfrm>
        </p:grpSpPr>
        <p:cxnSp>
          <p:nvCxnSpPr>
            <p:cNvPr id="368" name="Google Shape;368;p23"/>
            <p:cNvCxnSpPr>
              <a:stCxn id="361" idx="3"/>
              <a:endCxn id="360" idx="1"/>
            </p:cNvCxnSpPr>
            <p:nvPr/>
          </p:nvCxnSpPr>
          <p:spPr>
            <a:xfrm>
              <a:off x="5872300" y="2571750"/>
              <a:ext cx="4905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9" name="Google Shape;369;p23"/>
            <p:cNvCxnSpPr>
              <a:stCxn id="360" idx="3"/>
              <a:endCxn id="362" idx="1"/>
            </p:cNvCxnSpPr>
            <p:nvPr/>
          </p:nvCxnSpPr>
          <p:spPr>
            <a:xfrm flipH="1" rot="10800000">
              <a:off x="6813100" y="2557950"/>
              <a:ext cx="490500" cy="138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70" name="Google Shape;370;p23"/>
          <p:cNvGrpSpPr/>
          <p:nvPr/>
        </p:nvGrpSpPr>
        <p:grpSpPr>
          <a:xfrm>
            <a:off x="6428900" y="2257675"/>
            <a:ext cx="331300" cy="629675"/>
            <a:chOff x="6428900" y="2257675"/>
            <a:chExt cx="331300" cy="629675"/>
          </a:xfrm>
        </p:grpSpPr>
        <p:sp>
          <p:nvSpPr>
            <p:cNvPr id="371" name="Google Shape;371;p23"/>
            <p:cNvSpPr/>
            <p:nvPr/>
          </p:nvSpPr>
          <p:spPr>
            <a:xfrm>
              <a:off x="6428900" y="2257675"/>
              <a:ext cx="112200" cy="1191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23"/>
            <p:cNvSpPr/>
            <p:nvPr/>
          </p:nvSpPr>
          <p:spPr>
            <a:xfrm flipH="1">
              <a:off x="6648000" y="2257675"/>
              <a:ext cx="112200" cy="1191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3" name="Google Shape;373;p23"/>
            <p:cNvSpPr/>
            <p:nvPr/>
          </p:nvSpPr>
          <p:spPr>
            <a:xfrm>
              <a:off x="6428900" y="2768250"/>
              <a:ext cx="112200" cy="1191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23"/>
            <p:cNvSpPr/>
            <p:nvPr/>
          </p:nvSpPr>
          <p:spPr>
            <a:xfrm flipH="1">
              <a:off x="6648000" y="2768250"/>
              <a:ext cx="112200" cy="119100"/>
            </a:xfrm>
            <a:prstGeom prst="ellipse">
              <a:avLst/>
            </a:prstGeom>
            <a:solidFill>
              <a:srgbClr val="000000"/>
            </a:solidFill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5" name="Google Shape;375;p23"/>
          <p:cNvGrpSpPr/>
          <p:nvPr/>
        </p:nvGrpSpPr>
        <p:grpSpPr>
          <a:xfrm>
            <a:off x="5434800" y="3333750"/>
            <a:ext cx="2564700" cy="800400"/>
            <a:chOff x="5434800" y="3333750"/>
            <a:chExt cx="2564700" cy="800400"/>
          </a:xfrm>
        </p:grpSpPr>
        <p:sp>
          <p:nvSpPr>
            <p:cNvPr id="376" name="Google Shape;376;p23"/>
            <p:cNvSpPr txBox="1"/>
            <p:nvPr/>
          </p:nvSpPr>
          <p:spPr>
            <a:xfrm>
              <a:off x="5624100" y="3333750"/>
              <a:ext cx="216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Nunito"/>
                  <a:ea typeface="Nunito"/>
                  <a:cs typeface="Nunito"/>
                  <a:sym typeface="Nunito"/>
                </a:rPr>
                <a:t>- 4 bonded electrons </a:t>
              </a: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  <p:cxnSp>
          <p:nvCxnSpPr>
            <p:cNvPr id="377" name="Google Shape;377;p23"/>
            <p:cNvCxnSpPr/>
            <p:nvPr/>
          </p:nvCxnSpPr>
          <p:spPr>
            <a:xfrm>
              <a:off x="5434800" y="3733950"/>
              <a:ext cx="2564700" cy="8100"/>
            </a:xfrm>
            <a:prstGeom prst="straightConnector1">
              <a:avLst/>
            </a:prstGeom>
            <a:noFill/>
            <a:ln cap="flat" cmpd="sng" w="1905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378" name="Google Shape;378;p23"/>
            <p:cNvSpPr txBox="1"/>
            <p:nvPr/>
          </p:nvSpPr>
          <p:spPr>
            <a:xfrm>
              <a:off x="5720500" y="3733950"/>
              <a:ext cx="2160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Nunito"/>
                  <a:ea typeface="Nunito"/>
                  <a:cs typeface="Nunito"/>
                  <a:sym typeface="Nunito"/>
                </a:rPr>
                <a:t>4 remaining electrons </a:t>
              </a:r>
              <a:endParaRPr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24"/>
          <p:cNvSpPr txBox="1"/>
          <p:nvPr>
            <p:ph type="title"/>
          </p:nvPr>
        </p:nvSpPr>
        <p:spPr>
          <a:xfrm>
            <a:off x="824000" y="763600"/>
            <a:ext cx="5857800" cy="3573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TRY IT YOURSELF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Question:</a:t>
            </a:r>
            <a:endParaRPr/>
          </a:p>
        </p:txBody>
      </p:sp>
      <p:sp>
        <p:nvSpPr>
          <p:cNvPr id="389" name="Google Shape;389;p25"/>
          <p:cNvSpPr txBox="1"/>
          <p:nvPr>
            <p:ph idx="1" type="body"/>
          </p:nvPr>
        </p:nvSpPr>
        <p:spPr>
          <a:xfrm>
            <a:off x="121890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Create a Lewis Dot Structure showing the bondings of Cyanide (CN-)</a:t>
            </a:r>
            <a:endParaRPr/>
          </a:p>
        </p:txBody>
      </p:sp>
      <p:sp>
        <p:nvSpPr>
          <p:cNvPr id="390" name="Google Shape;390;p25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2. Create a Lewis Dot Structure showing the covalent bond created by Phosphorus Trichloride (PCl3)</a:t>
            </a:r>
            <a:endParaRPr/>
          </a:p>
        </p:txBody>
      </p:sp>
      <p:pic>
        <p:nvPicPr>
          <p:cNvPr id="391" name="Google Shape;391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56872" y="3209272"/>
            <a:ext cx="1287125" cy="1934225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25"/>
          <p:cNvSpPr/>
          <p:nvPr/>
        </p:nvSpPr>
        <p:spPr>
          <a:xfrm flipH="1">
            <a:off x="6862700" y="3021000"/>
            <a:ext cx="1188600" cy="72900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3" name="Google Shape;393;p25"/>
          <p:cNvSpPr txBox="1"/>
          <p:nvPr/>
        </p:nvSpPr>
        <p:spPr>
          <a:xfrm>
            <a:off x="6862700" y="3185400"/>
            <a:ext cx="1103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I wonder….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2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Answer</a:t>
            </a:r>
            <a:endParaRPr/>
          </a:p>
        </p:txBody>
      </p:sp>
      <p:sp>
        <p:nvSpPr>
          <p:cNvPr id="399" name="Google Shape;399;p26"/>
          <p:cNvSpPr txBox="1"/>
          <p:nvPr>
            <p:ph idx="1" type="body"/>
          </p:nvPr>
        </p:nvSpPr>
        <p:spPr>
          <a:xfrm>
            <a:off x="1339175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AutoNum type="arabicPeriod"/>
            </a:pPr>
            <a:r>
              <a:rPr lang="en"/>
              <a:t>Create a Lewis Dot Structure showing the bondings of Cyanide (CN-)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26"/>
          <p:cNvSpPr txBox="1"/>
          <p:nvPr>
            <p:ph idx="2" type="body"/>
          </p:nvPr>
        </p:nvSpPr>
        <p:spPr>
          <a:xfrm>
            <a:off x="4903650" y="1990050"/>
            <a:ext cx="34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/>
              <a:t>2. Create a Lewis Dot Structure showing the covalent bond created by Phosphorus Trichloride (PCl3)</a:t>
            </a:r>
            <a:endParaRPr/>
          </a:p>
        </p:txBody>
      </p:sp>
      <p:pic>
        <p:nvPicPr>
          <p:cNvPr id="401" name="Google Shape;40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56551" y="2858275"/>
            <a:ext cx="3487452" cy="2285225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26"/>
          <p:cNvSpPr/>
          <p:nvPr/>
        </p:nvSpPr>
        <p:spPr>
          <a:xfrm>
            <a:off x="5957400" y="2773377"/>
            <a:ext cx="1323000" cy="1124874"/>
          </a:xfrm>
          <a:prstGeom prst="irregularSeal2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3" name="Google Shape;403;p26"/>
          <p:cNvSpPr txBox="1"/>
          <p:nvPr/>
        </p:nvSpPr>
        <p:spPr>
          <a:xfrm>
            <a:off x="6198000" y="3135713"/>
            <a:ext cx="1082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I get it!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800"/>
                                        <p:tgtEl>
                                          <p:spTgt spid="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27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Lewis Dot Exceptions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28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Lewis Dot Exceptions</a:t>
            </a:r>
            <a:endParaRPr/>
          </a:p>
        </p:txBody>
      </p:sp>
      <p:pic>
        <p:nvPicPr>
          <p:cNvPr id="414" name="Google Shape;414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850" y="1785875"/>
            <a:ext cx="2222919" cy="2145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5" name="Google Shape;41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62700" y="1750275"/>
            <a:ext cx="2336750" cy="2180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20925" y="2083525"/>
            <a:ext cx="3028950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17" name="Google Shape;417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14801" y="271400"/>
            <a:ext cx="1244275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2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423" name="Google Shape;423;p29"/>
          <p:cNvSpPr txBox="1"/>
          <p:nvPr>
            <p:ph idx="1" type="body"/>
          </p:nvPr>
        </p:nvSpPr>
        <p:spPr>
          <a:xfrm>
            <a:off x="1303800" y="1415000"/>
            <a:ext cx="7030500" cy="327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Directed by Chase Freckmann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Co-Directed by Chase Freckmann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Edited by Chase Freckmann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Soundtrack by Chase Freckmann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Animation by Chase Freckmann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Illustration by Chase Freckmann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Acting by Chase Freckmann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Co-Acting by Barack Obama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Lighting by Chase Freckmann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800"/>
              <a:t>Honorable Mentions: Ethan Pensyl, Tony Pham, Rodrigo Pardo</a:t>
            </a:r>
            <a:endParaRPr sz="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30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 Cited</a:t>
            </a:r>
            <a:endParaRPr/>
          </a:p>
        </p:txBody>
      </p:sp>
      <p:sp>
        <p:nvSpPr>
          <p:cNvPr id="429" name="Google Shape;429;p30"/>
          <p:cNvSpPr txBox="1"/>
          <p:nvPr>
            <p:ph idx="1" type="body"/>
          </p:nvPr>
        </p:nvSpPr>
        <p:spPr>
          <a:xfrm>
            <a:off x="1303800" y="1990050"/>
            <a:ext cx="7030500" cy="2541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https://pobchemteam.weebly.com/uploads/2/5/7/7/25772138/bonding_and_molecular_structure_fr_worksheet_key.pdf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 u="sng">
                <a:solidFill>
                  <a:schemeClr val="hlink"/>
                </a:solidFill>
                <a:hlinkClick r:id="rId4"/>
              </a:rPr>
              <a:t>https://apcentral.collegeboard.org/pdf/ap21-frq-chemistry.pdf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4"/>
          <p:cNvSpPr txBox="1"/>
          <p:nvPr>
            <p:ph type="title"/>
          </p:nvPr>
        </p:nvSpPr>
        <p:spPr>
          <a:xfrm>
            <a:off x="824000" y="1613825"/>
            <a:ext cx="4263600" cy="2464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are Covalent Bonds?</a:t>
            </a:r>
            <a:endParaRPr/>
          </a:p>
        </p:txBody>
      </p:sp>
      <p:pic>
        <p:nvPicPr>
          <p:cNvPr id="283" name="Google Shape;28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87950" y="818538"/>
            <a:ext cx="3717675" cy="34634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84" name="Google Shape;284;p14"/>
          <p:cNvSpPr/>
          <p:nvPr/>
        </p:nvSpPr>
        <p:spPr>
          <a:xfrm flipH="1">
            <a:off x="4372800" y="448475"/>
            <a:ext cx="2844900" cy="1373400"/>
          </a:xfrm>
          <a:prstGeom prst="cloud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14"/>
          <p:cNvSpPr txBox="1"/>
          <p:nvPr/>
        </p:nvSpPr>
        <p:spPr>
          <a:xfrm>
            <a:off x="5087600" y="818550"/>
            <a:ext cx="16677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I am so confused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15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Covalent Bonding</a:t>
            </a:r>
            <a:endParaRPr/>
          </a:p>
        </p:txBody>
      </p:sp>
      <p:sp>
        <p:nvSpPr>
          <p:cNvPr id="291" name="Google Shape;291;p15"/>
          <p:cNvSpPr txBox="1"/>
          <p:nvPr>
            <p:ph idx="1" type="body"/>
          </p:nvPr>
        </p:nvSpPr>
        <p:spPr>
          <a:xfrm>
            <a:off x="1303800" y="1300950"/>
            <a:ext cx="7030500" cy="25416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000000"/>
                </a:solidFill>
              </a:rPr>
              <a:t>Covalent Bonding</a:t>
            </a:r>
            <a:r>
              <a:rPr lang="en">
                <a:solidFill>
                  <a:srgbClr val="000000"/>
                </a:solidFill>
              </a:rPr>
              <a:t>: The interatomic linkage that results from the sharing of an electron- pair between two atoms.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Covalent bonding occurs between nonmetals in a sharing of electrons. There are two kinds of covalent bonds formed based on the electronegativity of the nonmetals.</a:t>
            </a:r>
            <a:endParaRPr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92" name="Google Shape;29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3352800"/>
            <a:ext cx="2552700" cy="1790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grpSp>
        <p:nvGrpSpPr>
          <p:cNvPr id="293" name="Google Shape;293;p15"/>
          <p:cNvGrpSpPr/>
          <p:nvPr/>
        </p:nvGrpSpPr>
        <p:grpSpPr>
          <a:xfrm>
            <a:off x="1555650" y="3125350"/>
            <a:ext cx="1695816" cy="1471554"/>
            <a:chOff x="1527625" y="2648825"/>
            <a:chExt cx="1695816" cy="1471554"/>
          </a:xfrm>
        </p:grpSpPr>
        <p:sp>
          <p:nvSpPr>
            <p:cNvPr id="294" name="Google Shape;294;p15"/>
            <p:cNvSpPr/>
            <p:nvPr/>
          </p:nvSpPr>
          <p:spPr>
            <a:xfrm>
              <a:off x="1527625" y="2648825"/>
              <a:ext cx="1695816" cy="1471554"/>
            </a:xfrm>
            <a:prstGeom prst="irregularSeal2">
              <a:avLst/>
            </a:prstGeom>
            <a:solidFill>
              <a:schemeClr val="lt1"/>
            </a:solidFill>
            <a:ln cap="flat" cmpd="sng" w="9525">
              <a:solidFill>
                <a:schemeClr val="dk2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5"/>
            <p:cNvSpPr txBox="1"/>
            <p:nvPr/>
          </p:nvSpPr>
          <p:spPr>
            <a:xfrm>
              <a:off x="1962125" y="3176850"/>
              <a:ext cx="826800" cy="4155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sp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500">
                  <a:latin typeface="Nunito"/>
                  <a:ea typeface="Nunito"/>
                  <a:cs typeface="Nunito"/>
                  <a:sym typeface="Nunito"/>
                </a:rPr>
                <a:t>WOW!</a:t>
              </a:r>
              <a:endParaRPr b="1" sz="1500">
                <a:latin typeface="Nunito"/>
                <a:ea typeface="Nunito"/>
                <a:cs typeface="Nunito"/>
                <a:sym typeface="Nunito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16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Non-Polar Covalent Bonding</a:t>
            </a:r>
            <a:endParaRPr/>
          </a:p>
        </p:txBody>
      </p:sp>
      <p:sp>
        <p:nvSpPr>
          <p:cNvPr id="301" name="Google Shape;301;p16"/>
          <p:cNvSpPr txBox="1"/>
          <p:nvPr>
            <p:ph idx="1" type="body"/>
          </p:nvPr>
        </p:nvSpPr>
        <p:spPr>
          <a:xfrm>
            <a:off x="1303800" y="1429450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Non-Polar Covalent Bonds</a:t>
            </a:r>
            <a:r>
              <a:rPr lang="en"/>
              <a:t>: When the electronegativity difference between the nonmetals is between 0.0 and 0.2, the elements will form a bond without a polarity, equally sharing the electron.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An example would be F - F. Both Fluorines have equal electronegativity, allowing them to share the electron.</a:t>
            </a:r>
            <a:endParaRPr/>
          </a:p>
        </p:txBody>
      </p:sp>
      <p:pic>
        <p:nvPicPr>
          <p:cNvPr id="302" name="Google Shape;30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887075"/>
            <a:ext cx="4061574" cy="225642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16"/>
          <p:cNvSpPr txBox="1"/>
          <p:nvPr/>
        </p:nvSpPr>
        <p:spPr>
          <a:xfrm>
            <a:off x="816875" y="3699950"/>
            <a:ext cx="700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</a:t>
            </a:r>
            <a:endParaRPr sz="4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sp>
        <p:nvSpPr>
          <p:cNvPr id="304" name="Google Shape;304;p16"/>
          <p:cNvSpPr txBox="1"/>
          <p:nvPr/>
        </p:nvSpPr>
        <p:spPr>
          <a:xfrm>
            <a:off x="2578500" y="3699950"/>
            <a:ext cx="4824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rgbClr val="FFFFFF"/>
                </a:solidFill>
                <a:latin typeface="Trebuchet MS"/>
                <a:ea typeface="Trebuchet MS"/>
                <a:cs typeface="Trebuchet MS"/>
                <a:sym typeface="Trebuchet MS"/>
              </a:rPr>
              <a:t>F</a:t>
            </a:r>
            <a:endParaRPr sz="4200">
              <a:solidFill>
                <a:srgbClr val="FFFFFF"/>
              </a:solidFill>
              <a:latin typeface="Trebuchet MS"/>
              <a:ea typeface="Trebuchet MS"/>
              <a:cs typeface="Trebuchet MS"/>
              <a:sym typeface="Trebuchet MS"/>
            </a:endParaRPr>
          </a:p>
        </p:txBody>
      </p:sp>
      <p:pic>
        <p:nvPicPr>
          <p:cNvPr id="305" name="Google Shape;305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77980" y="2770480"/>
            <a:ext cx="3566025" cy="2373025"/>
          </a:xfrm>
          <a:prstGeom prst="rect">
            <a:avLst/>
          </a:prstGeom>
          <a:noFill/>
          <a:ln>
            <a:noFill/>
          </a:ln>
        </p:spPr>
      </p:pic>
      <p:sp>
        <p:nvSpPr>
          <p:cNvPr id="306" name="Google Shape;306;p16"/>
          <p:cNvSpPr/>
          <p:nvPr/>
        </p:nvSpPr>
        <p:spPr>
          <a:xfrm flipH="1" rot="-1183672">
            <a:off x="5676046" y="2571798"/>
            <a:ext cx="1639742" cy="1128174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16"/>
          <p:cNvSpPr txBox="1"/>
          <p:nvPr/>
        </p:nvSpPr>
        <p:spPr>
          <a:xfrm>
            <a:off x="6082500" y="2612525"/>
            <a:ext cx="967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This is starting to make sense!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7"/>
          <p:cNvSpPr/>
          <p:nvPr/>
        </p:nvSpPr>
        <p:spPr>
          <a:xfrm>
            <a:off x="2888175" y="2658050"/>
            <a:ext cx="3360000" cy="2301300"/>
          </a:xfrm>
          <a:prstGeom prst="rect">
            <a:avLst/>
          </a:prstGeom>
          <a:solidFill>
            <a:schemeClr val="accen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66675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7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Polar Covalent Bonding</a:t>
            </a:r>
            <a:endParaRPr/>
          </a:p>
        </p:txBody>
      </p:sp>
      <p:sp>
        <p:nvSpPr>
          <p:cNvPr id="314" name="Google Shape;314;p17"/>
          <p:cNvSpPr txBox="1"/>
          <p:nvPr>
            <p:ph idx="1" type="body"/>
          </p:nvPr>
        </p:nvSpPr>
        <p:spPr>
          <a:xfrm>
            <a:off x="1303800" y="1415425"/>
            <a:ext cx="7030500" cy="254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/>
              <a:t>Polar Covalent Bonds:</a:t>
            </a:r>
            <a:r>
              <a:rPr lang="en"/>
              <a:t> When the electronegativity difference between the nonmetals is between 0.3 - 1.4 this bond is formed.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This bond is characterized by one nonmetal with more attractive force creating a polarity. One example is H2O, Oxygen pulling more than its Hydrogen counterparts.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15" name="Google Shape;3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5675" y="2732928"/>
            <a:ext cx="3152650" cy="214427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18360000" dist="19050">
              <a:schemeClr val="lt2">
                <a:alpha val="50000"/>
              </a:scheme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8"/>
          <p:cNvSpPr txBox="1"/>
          <p:nvPr>
            <p:ph type="title"/>
          </p:nvPr>
        </p:nvSpPr>
        <p:spPr>
          <a:xfrm>
            <a:off x="824000" y="1613825"/>
            <a:ext cx="5857800" cy="1872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Octet Rule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19"/>
          <p:cNvSpPr txBox="1"/>
          <p:nvPr>
            <p:ph type="title"/>
          </p:nvPr>
        </p:nvSpPr>
        <p:spPr>
          <a:xfrm>
            <a:off x="1303800" y="5985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Octet Rule and Exception</a:t>
            </a:r>
            <a:endParaRPr/>
          </a:p>
        </p:txBody>
      </p:sp>
      <p:sp>
        <p:nvSpPr>
          <p:cNvPr id="326" name="Google Shape;326;p19"/>
          <p:cNvSpPr txBox="1"/>
          <p:nvPr>
            <p:ph idx="1" type="body"/>
          </p:nvPr>
        </p:nvSpPr>
        <p:spPr>
          <a:xfrm>
            <a:off x="1056750" y="1230950"/>
            <a:ext cx="7030500" cy="336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Octet</a:t>
            </a:r>
            <a:r>
              <a:rPr lang="en"/>
              <a:t> Rule is when elements try to gain or lose electrons so all the elements in a compound  can achieve an 8 electron shell and the same electron configuration of a noble gas.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While this trend applies to most elements, there are few </a:t>
            </a:r>
            <a:r>
              <a:rPr lang="en"/>
              <a:t>exceptions</a:t>
            </a:r>
            <a:r>
              <a:rPr lang="en"/>
              <a:t>. An exception to the Octet Rule is Helium and Hydrogen which only has two valence electrons.</a:t>
            </a:r>
            <a:endParaRPr/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SzPts val="1300"/>
              <a:buChar char="●"/>
            </a:pPr>
            <a:r>
              <a:rPr lang="en"/>
              <a:t>Another</a:t>
            </a:r>
            <a:r>
              <a:rPr lang="en"/>
              <a:t> exception </a:t>
            </a:r>
            <a:r>
              <a:rPr lang="en" sz="1500">
                <a:latin typeface="Dosis"/>
                <a:ea typeface="Dosis"/>
                <a:cs typeface="Dosis"/>
                <a:sym typeface="Dosis"/>
              </a:rPr>
              <a:t>to this rule or covalent compounds that have an odd number of valence </a:t>
            </a:r>
            <a:endParaRPr/>
          </a:p>
        </p:txBody>
      </p:sp>
      <p:pic>
        <p:nvPicPr>
          <p:cNvPr id="327" name="Google Shape;3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28300" y="3427725"/>
            <a:ext cx="3088400" cy="1715774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19"/>
          <p:cNvSpPr/>
          <p:nvPr/>
        </p:nvSpPr>
        <p:spPr>
          <a:xfrm rot="323637">
            <a:off x="2037834" y="3227511"/>
            <a:ext cx="1739302" cy="850680"/>
          </a:xfrm>
          <a:prstGeom prst="wedgeEllipseCallout">
            <a:avLst>
              <a:gd fmla="val -20833" name="adj1"/>
              <a:gd fmla="val 62500" name="adj2"/>
            </a:avLst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19"/>
          <p:cNvSpPr txBox="1"/>
          <p:nvPr/>
        </p:nvSpPr>
        <p:spPr>
          <a:xfrm>
            <a:off x="2108125" y="3452750"/>
            <a:ext cx="1705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How Interesting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0"/>
          <p:cNvSpPr txBox="1"/>
          <p:nvPr>
            <p:ph type="title"/>
          </p:nvPr>
        </p:nvSpPr>
        <p:spPr>
          <a:xfrm>
            <a:off x="1273175" y="198375"/>
            <a:ext cx="7030500" cy="99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 of the Octet Rule  </a:t>
            </a:r>
            <a:endParaRPr/>
          </a:p>
        </p:txBody>
      </p:sp>
      <p:sp>
        <p:nvSpPr>
          <p:cNvPr id="335" name="Google Shape;335;p20"/>
          <p:cNvSpPr txBox="1"/>
          <p:nvPr>
            <p:ph idx="1" type="body"/>
          </p:nvPr>
        </p:nvSpPr>
        <p:spPr>
          <a:xfrm>
            <a:off x="875175" y="1597875"/>
            <a:ext cx="3430500" cy="305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36" name="Google Shape;3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0325" y="1347275"/>
            <a:ext cx="3700200" cy="3306392"/>
          </a:xfrm>
          <a:prstGeom prst="rect">
            <a:avLst/>
          </a:prstGeom>
          <a:noFill/>
          <a:ln>
            <a:noFill/>
          </a:ln>
        </p:spPr>
      </p:pic>
      <p:sp>
        <p:nvSpPr>
          <p:cNvPr id="337" name="Google Shape;337;p20"/>
          <p:cNvSpPr txBox="1"/>
          <p:nvPr/>
        </p:nvSpPr>
        <p:spPr>
          <a:xfrm>
            <a:off x="1442325" y="870275"/>
            <a:ext cx="22962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latin typeface="Nunito"/>
                <a:ea typeface="Nunito"/>
                <a:cs typeface="Nunito"/>
                <a:sym typeface="Nunito"/>
              </a:rPr>
              <a:t>CH4</a:t>
            </a:r>
            <a:endParaRPr sz="1900">
              <a:latin typeface="Nunito"/>
              <a:ea typeface="Nunito"/>
              <a:cs typeface="Nunito"/>
              <a:sym typeface="Nunito"/>
            </a:endParaRPr>
          </a:p>
        </p:txBody>
      </p:sp>
      <p:pic>
        <p:nvPicPr>
          <p:cNvPr id="338" name="Google Shape;33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73325" y="1980649"/>
            <a:ext cx="4398501" cy="21882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0"/>
          <p:cNvSpPr txBox="1"/>
          <p:nvPr/>
        </p:nvSpPr>
        <p:spPr>
          <a:xfrm>
            <a:off x="5531375" y="1197675"/>
            <a:ext cx="2772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Nunito"/>
                <a:ea typeface="Nunito"/>
                <a:cs typeface="Nunito"/>
                <a:sym typeface="Nunito"/>
              </a:rPr>
              <a:t>NaCL</a:t>
            </a:r>
            <a:endParaRPr>
              <a:latin typeface="Nunito"/>
              <a:ea typeface="Nunito"/>
              <a:cs typeface="Nunito"/>
              <a:sym typeface="Nuni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21"/>
          <p:cNvSpPr txBox="1"/>
          <p:nvPr>
            <p:ph type="title"/>
          </p:nvPr>
        </p:nvSpPr>
        <p:spPr>
          <a:xfrm>
            <a:off x="2967725" y="1635300"/>
            <a:ext cx="5857800" cy="1872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</a:rPr>
              <a:t>Lewis Dot Structures</a:t>
            </a:r>
            <a:endParaRPr>
              <a:solidFill>
                <a:schemeClr val="lt2"/>
              </a:solidFill>
            </a:endParaRPr>
          </a:p>
        </p:txBody>
      </p:sp>
      <p:pic>
        <p:nvPicPr>
          <p:cNvPr id="345" name="Google Shape;34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0750" y="1219200"/>
            <a:ext cx="1895475" cy="2705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mentum">
  <a:themeElements>
    <a:clrScheme name="Momentum">
      <a:dk1>
        <a:srgbClr val="C0791B"/>
      </a:dk1>
      <a:lt1>
        <a:srgbClr val="FFFFFF"/>
      </a:lt1>
      <a:dk2>
        <a:srgbClr val="424242"/>
      </a:dk2>
      <a:lt2>
        <a:srgbClr val="8DD8D3"/>
      </a:lt2>
      <a:accent1>
        <a:srgbClr val="0B6374"/>
      </a:accent1>
      <a:accent2>
        <a:srgbClr val="FD5B58"/>
      </a:accent2>
      <a:accent3>
        <a:srgbClr val="599191"/>
      </a:accent3>
      <a:accent4>
        <a:srgbClr val="D7E6A3"/>
      </a:accent4>
      <a:accent5>
        <a:srgbClr val="27278B"/>
      </a:accent5>
      <a:accent6>
        <a:srgbClr val="D558AB"/>
      </a:accent6>
      <a:hlink>
        <a:srgbClr val="27278B"/>
      </a:hlink>
      <a:folHlink>
        <a:srgbClr val="2727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