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828"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F516732-894F-4857-89B1-99ABF48B54C1}" type="datetimeFigureOut">
              <a:rPr lang="en-US" smtClean="0"/>
              <a:pPr/>
              <a:t>3/18/2013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8FCE6AED-C5B5-4691-A4C4-398C9B18E80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516732-894F-4857-89B1-99ABF48B54C1}" type="datetimeFigureOut">
              <a:rPr lang="en-US" smtClean="0"/>
              <a:pPr/>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E6AED-C5B5-4691-A4C4-398C9B18E80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516732-894F-4857-89B1-99ABF48B54C1}" type="datetimeFigureOut">
              <a:rPr lang="en-US" smtClean="0"/>
              <a:pPr/>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E6AED-C5B5-4691-A4C4-398C9B18E8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516732-894F-4857-89B1-99ABF48B54C1}" type="datetimeFigureOut">
              <a:rPr lang="en-US" smtClean="0"/>
              <a:pPr/>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E6AED-C5B5-4691-A4C4-398C9B18E80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F516732-894F-4857-89B1-99ABF48B54C1}" type="datetimeFigureOut">
              <a:rPr lang="en-US" smtClean="0"/>
              <a:pPr/>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8FCE6AED-C5B5-4691-A4C4-398C9B18E80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F516732-894F-4857-89B1-99ABF48B54C1}" type="datetimeFigureOut">
              <a:rPr lang="en-US" smtClean="0"/>
              <a:pPr/>
              <a:t>3/18/2013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E6AED-C5B5-4691-A4C4-398C9B18E80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F516732-894F-4857-89B1-99ABF48B54C1}" type="datetimeFigureOut">
              <a:rPr lang="en-US" smtClean="0"/>
              <a:pPr/>
              <a:t>3/18/2013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CE6AED-C5B5-4691-A4C4-398C9B18E80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F516732-894F-4857-89B1-99ABF48B54C1}" type="datetimeFigureOut">
              <a:rPr lang="en-US" smtClean="0"/>
              <a:pPr/>
              <a:t>3/18/2013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CE6AED-C5B5-4691-A4C4-398C9B18E80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516732-894F-4857-89B1-99ABF48B54C1}" type="datetimeFigureOut">
              <a:rPr lang="en-US" smtClean="0"/>
              <a:pPr/>
              <a:t>3/18/2013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CE6AED-C5B5-4691-A4C4-398C9B18E80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F516732-894F-4857-89B1-99ABF48B54C1}" type="datetimeFigureOut">
              <a:rPr lang="en-US" smtClean="0"/>
              <a:pPr/>
              <a:t>3/18/2013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E6AED-C5B5-4691-A4C4-398C9B18E80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F516732-894F-4857-89B1-99ABF48B54C1}" type="datetimeFigureOut">
              <a:rPr lang="en-US" smtClean="0"/>
              <a:pPr/>
              <a:t>3/18/2013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E6AED-C5B5-4691-A4C4-398C9B18E80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F516732-894F-4857-89B1-99ABF48B54C1}" type="datetimeFigureOut">
              <a:rPr lang="en-US" smtClean="0"/>
              <a:pPr/>
              <a:t>3/18/2013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FCE6AED-C5B5-4691-A4C4-398C9B18E80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Biofuels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Biofuels</a:t>
            </a:r>
            <a:endParaRPr lang="en-US" dirty="0"/>
          </a:p>
        </p:txBody>
      </p:sp>
      <p:sp>
        <p:nvSpPr>
          <p:cNvPr id="3" name="Content Placeholder 2"/>
          <p:cNvSpPr>
            <a:spLocks noGrp="1"/>
          </p:cNvSpPr>
          <p:nvPr>
            <p:ph idx="1"/>
          </p:nvPr>
        </p:nvSpPr>
        <p:spPr/>
        <p:txBody>
          <a:bodyPr/>
          <a:lstStyle/>
          <a:p>
            <a:r>
              <a:rPr lang="en-US" dirty="0" err="1" smtClean="0"/>
              <a:t>Biofuels</a:t>
            </a:r>
            <a:r>
              <a:rPr lang="en-US" dirty="0" smtClean="0"/>
              <a:t> can be to fuel to power cars and machinery and can also be used to create everyday materials such as plastics, cleaning supplies and more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they come from</a:t>
            </a:r>
            <a:endParaRPr lang="en-US" dirty="0"/>
          </a:p>
        </p:txBody>
      </p:sp>
      <p:sp>
        <p:nvSpPr>
          <p:cNvPr id="3" name="Content Placeholder 2"/>
          <p:cNvSpPr>
            <a:spLocks noGrp="1"/>
          </p:cNvSpPr>
          <p:nvPr>
            <p:ph idx="1"/>
          </p:nvPr>
        </p:nvSpPr>
        <p:spPr/>
        <p:txBody>
          <a:bodyPr>
            <a:normAutofit/>
          </a:bodyPr>
          <a:lstStyle/>
          <a:p>
            <a:r>
              <a:rPr lang="en-US" dirty="0" err="1" smtClean="0"/>
              <a:t>Biofuels</a:t>
            </a:r>
            <a:r>
              <a:rPr lang="en-US" dirty="0" smtClean="0"/>
              <a:t> can come from 4 things:</a:t>
            </a:r>
          </a:p>
          <a:p>
            <a:pPr>
              <a:buNone/>
            </a:pPr>
            <a:r>
              <a:rPr lang="en-US" dirty="0" smtClean="0"/>
              <a:t>		- Corn, soybeans biomass, and algae</a:t>
            </a:r>
            <a:endParaRPr lang="en-US" dirty="0"/>
          </a:p>
          <a:p>
            <a:pPr>
              <a:buNone/>
            </a:pPr>
            <a:r>
              <a:rPr lang="en-US" dirty="0" smtClean="0"/>
              <a:t>Both corn and soybeans can be grown easily and cheaply due to </a:t>
            </a:r>
            <a:r>
              <a:rPr lang="en-US" dirty="0" err="1" smtClean="0"/>
              <a:t>gov’t</a:t>
            </a:r>
            <a:r>
              <a:rPr lang="en-US" dirty="0" smtClean="0"/>
              <a:t> subsidies and algae can be grown and be ready to use in a span of 3 days. Bio mass is very cheap to obtain as they can be made from any organic </a:t>
            </a:r>
            <a:r>
              <a:rPr lang="en-US" dirty="0" err="1" smtClean="0"/>
              <a:t>matterial</a:t>
            </a:r>
            <a:r>
              <a:rPr lang="en-US" dirty="0" smtClean="0"/>
              <a:t> such as grass clippings, garbage, wood, and used cooking oil as well as.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a:t>
            </a:r>
            <a:endParaRPr lang="en-US" dirty="0"/>
          </a:p>
        </p:txBody>
      </p:sp>
      <p:sp>
        <p:nvSpPr>
          <p:cNvPr id="3" name="Content Placeholder 2"/>
          <p:cNvSpPr>
            <a:spLocks noGrp="1"/>
          </p:cNvSpPr>
          <p:nvPr>
            <p:ph idx="1"/>
          </p:nvPr>
        </p:nvSpPr>
        <p:spPr/>
        <p:txBody>
          <a:bodyPr/>
          <a:lstStyle/>
          <a:p>
            <a:r>
              <a:rPr lang="en-US" dirty="0" smtClean="0"/>
              <a:t>During his tenure as president, Pres. Carter created a 20 year program to researching and creating  clean energy. (this included solar and wind energy and would eventually include </a:t>
            </a:r>
            <a:r>
              <a:rPr lang="en-US" dirty="0" err="1" smtClean="0"/>
              <a:t>biofuels</a:t>
            </a:r>
            <a:r>
              <a:rPr lang="en-US" dirty="0" smtClean="0"/>
              <a:t>)</a:t>
            </a:r>
          </a:p>
          <a:p>
            <a:r>
              <a:rPr lang="en-US" dirty="0" smtClean="0"/>
              <a:t>This program was ran off of $25 Million</a:t>
            </a:r>
          </a:p>
          <a:p>
            <a:pPr>
              <a:buNone/>
            </a:pPr>
            <a:r>
              <a:rPr lang="en-US" dirty="0" smtClean="0"/>
              <a:t> &lt;In comparison, it costs $300 million a day to fund the war in Afghanistan</a:t>
            </a:r>
            <a:r>
              <a:rPr lang="en-US" dirty="0"/>
              <a:t>&gt;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Positives</a:t>
            </a:r>
            <a:endParaRPr lang="en-US" dirty="0"/>
          </a:p>
        </p:txBody>
      </p:sp>
      <p:sp>
        <p:nvSpPr>
          <p:cNvPr id="3" name="Content Placeholder 2"/>
          <p:cNvSpPr>
            <a:spLocks noGrp="1"/>
          </p:cNvSpPr>
          <p:nvPr>
            <p:ph idx="1"/>
          </p:nvPr>
        </p:nvSpPr>
        <p:spPr/>
        <p:txBody>
          <a:bodyPr>
            <a:normAutofit fontScale="92500"/>
          </a:bodyPr>
          <a:lstStyle/>
          <a:p>
            <a:r>
              <a:rPr lang="en-US" dirty="0" err="1" smtClean="0"/>
              <a:t>Biofuels</a:t>
            </a:r>
            <a:r>
              <a:rPr lang="en-US" dirty="0" smtClean="0"/>
              <a:t> produce the same quality of fuel as well a household products while emitting little to no greenhouse gases. </a:t>
            </a:r>
          </a:p>
          <a:p>
            <a:r>
              <a:rPr lang="en-US" dirty="0" smtClean="0"/>
              <a:t>Algae can be produced in the waste streams and CO</a:t>
            </a:r>
            <a:r>
              <a:rPr lang="en-US" sz="2000" dirty="0" smtClean="0"/>
              <a:t>2</a:t>
            </a:r>
            <a:r>
              <a:rPr lang="en-US" dirty="0" smtClean="0"/>
              <a:t> from industrial plants </a:t>
            </a:r>
            <a:r>
              <a:rPr lang="en-US" dirty="0" err="1" smtClean="0"/>
              <a:t>substancially</a:t>
            </a:r>
            <a:r>
              <a:rPr lang="en-US" dirty="0" smtClean="0"/>
              <a:t> reducing city waste</a:t>
            </a:r>
          </a:p>
          <a:p>
            <a:r>
              <a:rPr lang="en-US" dirty="0" smtClean="0"/>
              <a:t>Biomass recycles old materials and use them as fuel and tree farms used to create biomass can reduce the amounts of heavy metals and toxins in inarguable land and make it usable for agriculture again. It also reduces the amount of CO</a:t>
            </a:r>
            <a:r>
              <a:rPr lang="en-US" sz="2400" dirty="0" smtClean="0"/>
              <a:t>2</a:t>
            </a:r>
            <a:r>
              <a:rPr lang="en-US" dirty="0" smtClean="0"/>
              <a:t> in the air.</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Negatives</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Biofuels</a:t>
            </a:r>
            <a:r>
              <a:rPr lang="en-US" dirty="0" smtClean="0"/>
              <a:t> made from corn, and soybeans take away land that can be used to produce these crops for fuel. </a:t>
            </a:r>
          </a:p>
          <a:p>
            <a:r>
              <a:rPr lang="en-US" dirty="0" err="1" smtClean="0"/>
              <a:t>Fertelizers</a:t>
            </a:r>
            <a:r>
              <a:rPr lang="en-US" dirty="0" smtClean="0"/>
              <a:t> used to help grow these crops are often carried down stream and flow to the ocean killing aquatic animals and changes the ph of the water.</a:t>
            </a:r>
          </a:p>
          <a:p>
            <a:r>
              <a:rPr lang="en-US" dirty="0" smtClean="0"/>
              <a:t>Because these crops are made in large numbers, extra crops are often shipped off to other countries at a cheaper price putting farmers in other </a:t>
            </a:r>
            <a:r>
              <a:rPr lang="en-US" dirty="0" err="1" smtClean="0"/>
              <a:t>co.untries</a:t>
            </a:r>
            <a:r>
              <a:rPr lang="en-US" dirty="0" smtClean="0"/>
              <a:t> out of business and forcing the weaker countries to depend on them for food.</a:t>
            </a:r>
          </a:p>
          <a:p>
            <a:r>
              <a:rPr lang="en-US" dirty="0" smtClean="0"/>
              <a:t>Poor countries destroy their forests in order to create land to grow crops used to create </a:t>
            </a:r>
            <a:r>
              <a:rPr lang="en-US" dirty="0" err="1" smtClean="0"/>
              <a:t>biofuels</a:t>
            </a:r>
            <a:r>
              <a:rPr lang="en-US" smtClean="0"/>
              <a:t>.</a:t>
            </a:r>
            <a:endParaRPr lang="en-US" dirty="0" smtClean="0"/>
          </a:p>
          <a:p>
            <a:endParaRPr lang="en-US" dirty="0" smtClean="0"/>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it ready to be used???</a:t>
            </a:r>
            <a:endParaRPr lang="en-US" dirty="0"/>
          </a:p>
        </p:txBody>
      </p:sp>
      <p:sp>
        <p:nvSpPr>
          <p:cNvPr id="3" name="Content Placeholder 2"/>
          <p:cNvSpPr>
            <a:spLocks noGrp="1"/>
          </p:cNvSpPr>
          <p:nvPr>
            <p:ph idx="1"/>
          </p:nvPr>
        </p:nvSpPr>
        <p:spPr/>
        <p:txBody>
          <a:bodyPr/>
          <a:lstStyle/>
          <a:p>
            <a:r>
              <a:rPr lang="en-US" dirty="0" err="1" smtClean="0"/>
              <a:t>Biofuels</a:t>
            </a:r>
            <a:r>
              <a:rPr lang="en-US" dirty="0" smtClean="0"/>
              <a:t> are already accessible through out the country, however some negative reports (made by crude oil companies)  cause several companies to go out of business. Even with this being said, they can still be made widely accessible to the general public if WE demand for it.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1026" name="Picture 2" descr="https://encrypted-tbn1.gstatic.com/images?q=tbn:ANd9GcR2hmJGAt5fXXOGSbAOHNoTUYemAkIbcmjCa0gk-CrhIVlrYKhXNg"/>
          <p:cNvPicPr>
            <a:picLocks noChangeAspect="1" noChangeArrowheads="1"/>
          </p:cNvPicPr>
          <p:nvPr/>
        </p:nvPicPr>
        <p:blipFill>
          <a:blip r:embed="rId2" cstate="print"/>
          <a:srcRect/>
          <a:stretch>
            <a:fillRect/>
          </a:stretch>
        </p:blipFill>
        <p:spPr bwMode="auto">
          <a:xfrm>
            <a:off x="0" y="0"/>
            <a:ext cx="2247900" cy="2038350"/>
          </a:xfrm>
          <a:prstGeom prst="rect">
            <a:avLst/>
          </a:prstGeom>
          <a:noFill/>
        </p:spPr>
      </p:pic>
      <p:pic>
        <p:nvPicPr>
          <p:cNvPr id="1030" name="Picture 6" descr="http://historymartinez.files.wordpress.com/2011/11/biofuel.jpg"/>
          <p:cNvPicPr>
            <a:picLocks noChangeAspect="1" noChangeArrowheads="1"/>
          </p:cNvPicPr>
          <p:nvPr/>
        </p:nvPicPr>
        <p:blipFill>
          <a:blip r:embed="rId3" cstate="print"/>
          <a:srcRect/>
          <a:stretch>
            <a:fillRect/>
          </a:stretch>
        </p:blipFill>
        <p:spPr bwMode="auto">
          <a:xfrm>
            <a:off x="2209801" y="0"/>
            <a:ext cx="2666999" cy="4495800"/>
          </a:xfrm>
          <a:prstGeom prst="rect">
            <a:avLst/>
          </a:prstGeom>
          <a:noFill/>
        </p:spPr>
      </p:pic>
      <p:pic>
        <p:nvPicPr>
          <p:cNvPr id="1032" name="Picture 8" descr="http://environmental.lilithezine.com/images/Biofuel-02.jpg"/>
          <p:cNvPicPr>
            <a:picLocks noChangeAspect="1" noChangeArrowheads="1"/>
          </p:cNvPicPr>
          <p:nvPr/>
        </p:nvPicPr>
        <p:blipFill>
          <a:blip r:embed="rId4" cstate="print"/>
          <a:srcRect/>
          <a:stretch>
            <a:fillRect/>
          </a:stretch>
        </p:blipFill>
        <p:spPr bwMode="auto">
          <a:xfrm>
            <a:off x="0" y="1905000"/>
            <a:ext cx="2362200" cy="2590800"/>
          </a:xfrm>
          <a:prstGeom prst="rect">
            <a:avLst/>
          </a:prstGeom>
          <a:noFill/>
        </p:spPr>
      </p:pic>
      <p:pic>
        <p:nvPicPr>
          <p:cNvPr id="1034" name="Picture 10" descr="http://bantrel.com/markets/popups/images/Biofuels.png"/>
          <p:cNvPicPr>
            <a:picLocks noChangeAspect="1" noChangeArrowheads="1"/>
          </p:cNvPicPr>
          <p:nvPr/>
        </p:nvPicPr>
        <p:blipFill>
          <a:blip r:embed="rId5" cstate="print"/>
          <a:srcRect/>
          <a:stretch>
            <a:fillRect/>
          </a:stretch>
        </p:blipFill>
        <p:spPr bwMode="auto">
          <a:xfrm>
            <a:off x="4876801" y="2819400"/>
            <a:ext cx="4267200" cy="4038600"/>
          </a:xfrm>
          <a:prstGeom prst="rect">
            <a:avLst/>
          </a:prstGeom>
          <a:noFill/>
        </p:spPr>
      </p:pic>
      <p:pic>
        <p:nvPicPr>
          <p:cNvPr id="1028" name="Picture 4" descr="http://newscenter.lbl.gov/wp-content/uploads/BiofuelLifeCycle1.jpg"/>
          <p:cNvPicPr>
            <a:picLocks noChangeAspect="1" noChangeArrowheads="1"/>
          </p:cNvPicPr>
          <p:nvPr/>
        </p:nvPicPr>
        <p:blipFill>
          <a:blip r:embed="rId6" cstate="print"/>
          <a:srcRect/>
          <a:stretch>
            <a:fillRect/>
          </a:stretch>
        </p:blipFill>
        <p:spPr bwMode="auto">
          <a:xfrm>
            <a:off x="0" y="4457699"/>
            <a:ext cx="4953000" cy="2400301"/>
          </a:xfrm>
          <a:prstGeom prst="rect">
            <a:avLst/>
          </a:prstGeom>
          <a:noFill/>
        </p:spPr>
      </p:pic>
      <p:pic>
        <p:nvPicPr>
          <p:cNvPr id="1036" name="Picture 12" descr="http://making-biodiesel-books.com/wp-content/uploads/2012/10/ideal-biofuel-algae.jpg"/>
          <p:cNvPicPr>
            <a:picLocks noChangeAspect="1" noChangeArrowheads="1"/>
          </p:cNvPicPr>
          <p:nvPr/>
        </p:nvPicPr>
        <p:blipFill>
          <a:blip r:embed="rId7" cstate="print"/>
          <a:srcRect/>
          <a:stretch>
            <a:fillRect/>
          </a:stretch>
        </p:blipFill>
        <p:spPr bwMode="auto">
          <a:xfrm>
            <a:off x="4876800" y="0"/>
            <a:ext cx="4267200" cy="2867382"/>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77</TotalTime>
  <Words>357</Words>
  <Application>Microsoft Office PowerPoint</Application>
  <PresentationFormat>On-screen Show (4:3)</PresentationFormat>
  <Paragraphs>23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Biofuels</vt:lpstr>
      <vt:lpstr>Biofuels</vt:lpstr>
      <vt:lpstr>Where they come from</vt:lpstr>
      <vt:lpstr>Funding</vt:lpstr>
      <vt:lpstr>Positives</vt:lpstr>
      <vt:lpstr>Negatives</vt:lpstr>
      <vt:lpstr>Is it ready to be used???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Biofuels</dc:title>
  <dc:creator>JACK III</dc:creator>
  <cp:lastModifiedBy>Windows User</cp:lastModifiedBy>
  <cp:revision>9</cp:revision>
  <dcterms:created xsi:type="dcterms:W3CDTF">2013-03-13T00:08:28Z</dcterms:created>
  <dcterms:modified xsi:type="dcterms:W3CDTF">2013-03-18T19:04:00Z</dcterms:modified>
</cp:coreProperties>
</file>