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notesSlides/notesSlide4.xml" ContentType="application/vnd.openxmlformats-officedocument.presentationml.notesSlide+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85" r:id="rId5"/>
    <p:sldId id="286" r:id="rId6"/>
    <p:sldId id="287" r:id="rId7"/>
    <p:sldId id="288" r:id="rId8"/>
    <p:sldId id="340" r:id="rId9"/>
    <p:sldId id="341" r:id="rId10"/>
    <p:sldId id="342" r:id="rId11"/>
    <p:sldId id="343" r:id="rId12"/>
    <p:sldId id="345" r:id="rId13"/>
    <p:sldId id="344" r:id="rId14"/>
    <p:sldId id="289" r:id="rId15"/>
    <p:sldId id="290" r:id="rId16"/>
    <p:sldId id="347" r:id="rId17"/>
    <p:sldId id="295" r:id="rId18"/>
    <p:sldId id="308" r:id="rId19"/>
    <p:sldId id="311" r:id="rId20"/>
    <p:sldId id="346" r:id="rId21"/>
    <p:sldId id="312" r:id="rId22"/>
    <p:sldId id="315" r:id="rId23"/>
    <p:sldId id="316" r:id="rId24"/>
    <p:sldId id="348" r:id="rId25"/>
    <p:sldId id="3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p:normalViewPr>
  <p:slideViewPr>
    <p:cSldViewPr snapToGrid="0">
      <p:cViewPr varScale="1">
        <p:scale>
          <a:sx n="76" d="100"/>
          <a:sy n="76"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97.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27.251"/>
    </inkml:context>
    <inkml:brush xml:id="br0">
      <inkml:brushProperty name="width" value="0.05" units="cm"/>
      <inkml:brushProperty name="height" value="0.05" units="cm"/>
      <inkml:brushProperty name="color" value="#33CCFF"/>
    </inkml:brush>
  </inkml:definitions>
  <inkml:trace contextRef="#ctx0" brushRef="#br0">0 116 3601,'13'-87'1986,"-13"85"-1783,1-1 0,-1 1 0,0 0 1,0 0-1,0 0 0,0 0 0,0 0 1,-1 0-1,0-4 0,-7 3 5327,12 41-4439,16 59 0,-17-84-860,28 141 1600,-7 1 0,7 286 0,-30-416-1826,-2-1 0,0 1 1,-2-1-1,-1 1 0,-1-1 0,-12 38 0,11-53-612,1-10-590,0-16-1116,3-6-466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5.448"/>
    </inkml:context>
    <inkml:brush xml:id="br0">
      <inkml:brushProperty name="width" value="0.05" units="cm"/>
      <inkml:brushProperty name="height" value="0.05" units="cm"/>
      <inkml:brushProperty name="color" value="#33CCFF"/>
    </inkml:brush>
  </inkml:definitions>
  <inkml:trace contextRef="#ctx0" brushRef="#br0">1 92 4489,'47'-73'2038,"-34"55"370,-8 17-1661,-1 2 1952,-3 1-1753,11 20-115,0 1 0,12 36 1,-19-44-619,-2 1 1,1-1-1,-2 1 1,0 0-1,-1 0 1,-1 0-1,-2 26 1,1-6-7,-3 30 97,1-38 0,3 46 0,0-73-288,0 1 0,0-1 0,0 1 0,1-1 0,-1 1 0,0 0-1,1-1 1,-1 1 0,1-1 0,0 0 0,-1 1 0,1-1 0,0 1 0,0-1 0,0 0 0,0 0 0,0 0 0,0 1 0,0-1 0,0 0 0,2 1-1,-1-1-5,0-1-1,0 1 0,-1-1 1,1 1-1,0-1 0,0 0 0,0 0 1,0 1-1,0-1 0,0-1 1,-1 1-1,1 0 0,0 0 0,0-1 1,0 1-1,0-1 0,-1 1 0,3-2 1,69-32 26,-51 22-228,0 1-1,31-10 0,-50 21 142,13-6-957,1 1 1,0 1-1,0 1 0,20-1 0,-26 4-1141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6.910"/>
    </inkml:context>
    <inkml:brush xml:id="br0">
      <inkml:brushProperty name="width" value="0.05" units="cm"/>
      <inkml:brushProperty name="height" value="0.05" units="cm"/>
      <inkml:brushProperty name="color" value="#33CCFF"/>
    </inkml:brush>
  </inkml:definitions>
  <inkml:trace contextRef="#ctx0" brushRef="#br0">1 265 6737,'49'76'5065,"66"95"-2014,-64-105-2161,-45-60-769,0 0-1,0 0 0,0-1 1,0 0-1,1 0 1,0 0-1,13 6 0,-18-10-76,0 0 1,1 0-1,-1-1 0,1 1 0,-1 0 1,1-1-1,-1 0 0,1 0 0,0 1 0,-1-1 1,1-1-1,-1 1 0,1 0 0,-1-1 0,1 1 1,-1-1-1,1 0 0,-1 0 0,1 0 0,-1 0 1,0 0-1,0 0 0,1-1 0,-1 1 1,3-4-1,3-3 45,-2 1 1,1-1 0,-1-1 0,-1 1-1,6-12 1,-2 5-76,90-181 80,-74 141-501,2 0 0,2 2 0,48-65 0,-43 80-1265,-6 12-479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2.319"/>
    </inkml:context>
    <inkml:brush xml:id="br0">
      <inkml:brushProperty name="width" value="0.05" units="cm"/>
      <inkml:brushProperty name="height" value="0.05" units="cm"/>
    </inkml:brush>
  </inkml:definitions>
  <inkml:trace contextRef="#ctx0" brushRef="#br0">124 3 6489,'13'-3'10020,"-10"18"-6978,-1 0-3829,4 37 1459,-2 1 0,-2-1 0,-6 61 1,-73 353 858,17-141-5263,59-318 3367,1-2-238,-1 1 0,0-1 0,-1 0 0,1 1 0,-4 7 0,4-10-1703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2.652"/>
    </inkml:context>
    <inkml:brush xml:id="br0">
      <inkml:brushProperty name="width" value="0.05" units="cm"/>
      <inkml:brushProperty name="height" value="0.05" units="cm"/>
    </inkml:brush>
  </inkml:definitions>
  <inkml:trace contextRef="#ctx0" brushRef="#br0">113 1 6841,'3'5'2993,"4"19"-1457,1 9-63,-5 28 127,-3 17-176,0 29-71,-2 14-49,-5 8-336,-2 0-248,-7-17-392,0-9-184,1-14-144,2-9-96,1-26-408,1-1-264,-6-30-1032,1-4-513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3.022"/>
    </inkml:context>
    <inkml:brush xml:id="br0">
      <inkml:brushProperty name="width" value="0.05" units="cm"/>
      <inkml:brushProperty name="height" value="0.05" units="cm"/>
    </inkml:brush>
  </inkml:definitions>
  <inkml:trace contextRef="#ctx0" brushRef="#br0">1 86 10506,'3'2'4065,"17"-2"-3281,7 0 0,1-9-383,6-6-417,-1-7-609,-3 1-367,-2 1-1096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3.381"/>
    </inkml:context>
    <inkml:brush xml:id="br0">
      <inkml:brushProperty name="width" value="0.05" units="cm"/>
      <inkml:brushProperty name="height" value="0.05" units="cm"/>
    </inkml:brush>
  </inkml:definitions>
  <inkml:trace contextRef="#ctx0" brushRef="#br0">44 46 4585,'7'-3'3812,"-6"3"-3594,-1 0-1,1 0 0,-1 0 1,1 0-1,-1 0 1,1 0-1,-1 0 0,1 0 1,-1 0-1,1-1 1,-1 1-1,1 0 0,-1 0 1,1-1-1,-1 1 1,0 0-1,1-1 0,-1 1 1,0 0-1,1-1 1,-1 1-1,0 0 0,1-1 1,-1 1-1,1-2 1,0 2-93,0-1 1,0 0-1,0 0 1,0 0-1,0 1 1,0-1-1,0 0 1,1 1-1,-1-1 1,0 1 0,0 0-1,1-1 1,1 1-1,6-3 187,-8 2-297,13-4 359,1 0-1,-1 1 0,1 1 1,18-3-1,-28 6-242,-1 0 0,0 0 0,0 0 0,1 0 0,-1 1 0,0 0 0,1 0 0,-1 0 1,7 3-1,-9-3-79,0 0 0,0 0 1,0 1-1,0-1 0,0 1 1,0 0-1,0-1 0,-1 1 0,1 0 1,-1 0-1,1 0 0,-1 0 1,0 0-1,1 0 0,-1 1 1,0-1-1,0 0 0,0 4 1,0 1 12,0 0 0,0 0 0,-1 0 0,0 0 0,0 0 0,0 0 0,-1 0 0,0-1 0,-1 1 0,-4 12 0,0-1 57,-1 0 0,-18 29 0,1-11 234,-2-2-1,-1 0 1,-60 56-1,71-73-103,7-11-110,-11 12 121,19-17-247,0-1 0,1 1 0,-1-1-1,1 1 1,-1-1 0,1 1 0,-1-1-1,1 1 1,0 0 0,-1-1-1,1 1 1,0 0 0,-1-1 0,1 1-1,0 0 1,0-1 0,-1 1 0,1 0-1,0 0 1,0-1 0,0 1 0,0 0-1,0-1 1,0 2 0,1-1-9,1 0 1,-1 0-1,0-1 1,0 1-1,0 0 1,0-1-1,1 1 1,-1-1 0,0 0-1,1 1 1,-1-1-1,0 0 1,1 0-1,-1 0 1,0 0-1,1 0 1,-1 0-1,0 0 1,1-1-1,1 1 1,0-1 12,31-4 127,0-2 0,48-15 0,23-6-521,-104 28 361,108-17-3195,-61 14-8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4.162"/>
    </inkml:context>
    <inkml:brush xml:id="br0">
      <inkml:brushProperty name="width" value="0.05" units="cm"/>
      <inkml:brushProperty name="height" value="0.05" units="cm"/>
    </inkml:brush>
  </inkml:definitions>
  <inkml:trace contextRef="#ctx0" brushRef="#br0">13 167 7354,'-13'58'2539,"13"-58"-2408,0 1-1,0-1 1,0 1 0,0-1 0,0 0 0,1 1 0,-1-1 0,0 1-1,0-1 1,0 0 0,0 1 0,0-1 0,1 0 0,-1 1-1,0-1 1,0 0 0,1 1 0,-1-1 0,0 0 0,0 1 0,1-1-1,-1 0 1,0 0 0,1 1 0,-1-1 0,1 0 0,16 9 2156,2-1-2389,-13-5 145,11 7 102,1-2 1,0 0-1,1-1 0,0-1 0,0-1 0,31 4 0,83 3 1047,158-6-1,141-27 381,-416 20-1530,299-21 645,62-7-140,47-4-126,1073-84-78,-460 44-1909,-515 44-169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6.906"/>
    </inkml:context>
    <inkml:brush xml:id="br0">
      <inkml:brushProperty name="width" value="0.05" units="cm"/>
      <inkml:brushProperty name="height" value="0.05" units="cm"/>
    </inkml:brush>
  </inkml:definitions>
  <inkml:trace contextRef="#ctx0" brushRef="#br0">142 121 6665,'22'-70'2716,"-21"67"-2378,0 0 1,0 0 0,0 0 0,0 0 0,-1 0 0,0 0-1,0 0 1,0 0 0,0 0 0,0-1 0,0 1 0,-1 0-1,1 0 1,-3-5 0,0 52 3391,3 43-2206,-21 472 2135,7-442-3942,-5-1 0,-37 121 0,52-226 73,-10 30-401,13-38 523,1-1 1,-2 0-1,1 0 0,0 0 0,0 0 1,-1 0-1,1 0 0,-1 0 0,1 0 1,-1 0-1,0-1 0,0 1 0,-2 1 1,4-3 68,0 0 1,0 0-1,-1 0 1,1 0-1,0 0 1,0 0-1,0 0 1,-1 0-1,1 0 1,0 1-1,0-1 1,0 0-1,-1 0 1,1 0-1,0-1 1,0 1-1,0 0 1,0 0-1,-1 0 1,1 0-1,0 0 1,0 0-1,0 0 1,-1 0-1,1 0 1,0 0-1,0 0 1,0-1-1,0 1 1,-1 0-1,1 0 1,0 0-1,0 0 1,0 0-1,0-1 1,0 1-1,0 0 1,0 0-1,-1 0 1,1 0-1,0-1 1,0 1-1,0 0 1,0 0-1,0 0 1,0-1-1,0 1 1,-1-7-306,0 1 1,0-1-1,0 0 1,1 1 0,0-1-1,0 0 1,2-9-1,12-55-1558,-7 35 1088,33-251-1013,1-10 1948,-31 248 167,2 1 1,2 0-1,40-88 1,-42 111 177,29-44 0,-37 64-356,-1 0 0,1 0 0,0 0 0,0 0-1,1 1 1,-1 0 0,1 0 0,0 0 0,0 0 0,1 1 0,-1 0 0,1 0 0,-1 1-1,11-4 1,-14 6-64,1-1 0,0 1 0,-1 0 0,1 0 0,0 0 0,-1 0 0,1 0 0,0 1 0,-1-1 0,1 1-1,-1 0 1,1-1 0,-1 1 0,1 0 0,-1 1 0,4 1 0,-2 0 2,0 0 0,0 1 0,-1-1 0,1 1 0,-1-1 0,0 1 0,0 0-1,3 6 1,0 1 12,0 0 0,-2 1-1,1 0 1,-1-1 0,-1 1-1,3 17 1,-4-4-54,0 0 0,-2 0 1,-1 0-1,-1 0 0,-1 0 0,-1-1 0,-1 1 0,-1-1 1,-1 0-1,-2 0 0,0-1 0,-1 0 0,-2-1 1,0 0-1,-22 30 0,30-46-23,-1 0 1,1-1 0,-1 1-1,0-1 1,0 0-1,0 0 1,-1-1-1,0 1 1,0-1-1,0 0 1,-9 3 0,15-7-3,-1 1 0,0-1 0,0 0 0,0 0 1,1 0-1,-1 0 0,0 0 0,0 0 1,0 0-1,1 0 0,-1 0 0,0 0 1,0 0-1,0 0 0,0-1 0,-1 1 0,2-1 0,0 1-1,0 0 0,-1 0 0,1-1 0,0 1 1,0 0-1,-1-1 0,1 1 0,0 0 0,0-1 1,0 1-1,0 0 0,0-1 0,0 1 0,0-1 1,-1 1-1,1 0 0,0-1 0,0 1 0,0 0 1,0-1-1,0 1 0,1-1 0,-1 1 0,0 0 1,0-1-1,0 1 0,0 0 0,0-1 0,0 1 1,1 0-1,-1-1 0,0 1 0,0 0 0,1-1 1,-1 1-1,0 0 0,0 0 0,1-1 0,-1 1 1,1 0-1,3-6 11,1 1 1,0 0 0,1 0-1,-1 0 1,1 1-1,0 0 1,0 0 0,0 0-1,1 1 1,-1 0-1,1 0 1,0 1 0,-1-1-1,1 2 1,0-1-1,1 1 1,-1 0 0,0 0-1,11 1 1,-8 0 57,0 1 0,0 1 0,1-1 0,-1 2 0,-1-1 0,1 1 0,0 1 0,-1 0 0,1 0 0,-1 1 0,0 0-1,-1 1 1,11 7 0,-5 1 64,0-1-1,-1 2 0,0 0 1,-1 0-1,-1 1 0,0 1 1,-2 0-1,12 26 0,4 20-80,19 74-1,-14-39-1410,-17-54-2715,-12-33 680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7.516"/>
    </inkml:context>
    <inkml:brush xml:id="br0">
      <inkml:brushProperty name="width" value="0.05" units="cm"/>
      <inkml:brushProperty name="height" value="0.05" units="cm"/>
    </inkml:brush>
  </inkml:definitions>
  <inkml:trace contextRef="#ctx0" brushRef="#br0">197 10 6049,'-120'42'3052,"114"-40"-2632,1 0 1,-1 0 0,0 1 0,0 0-1,1 0 1,-6 4 0,10-6-265,-1 1 1,1-1-1,0 1 0,0-1 1,0 1-1,0 0 0,0-1 1,0 1-1,0 0 0,0 0 1,0 2-1,-5 10 549,4-7-504,-1 1-1,1-1 1,0 0 0,1 0 0,0 1-1,0-1 1,1 1 0,-1-1-1,2 1 1,-1-1 0,1 1-1,2 10 1,-1-11-143,0-1 0,-1 0 0,2 0 1,-1 0-1,1 0 0,0 0 0,0 0 0,1-1 0,0 0 1,-1 0-1,2 0 0,-1 0 0,1 0 0,-1-1 0,7 5 1,-8-7-44,1-1 0,-1 1 1,0-1-1,0 1 1,0-1-1,1 0 1,-1 0-1,1-1 1,-1 1-1,0-1 1,1 1-1,-1-1 1,1 0-1,-1-1 0,1 1 1,-1 0-1,1-1 1,-1 0-1,1 0 1,-1 0-1,0 0 1,0-1-1,5-1 1,-5 1-10,0 0 1,1-1 0,-1 1-1,0-1 1,0 1 0,0-1-1,0 0 1,-1 0-1,1 0 1,-1-1 0,0 1-1,0 0 1,0-1 0,0 0-1,0 1 1,-1-1 0,0 0-1,0 0 1,0 0 0,1-6-1,-2-1 19,0 0-1,-1 1 0,0-1 0,-1 1 1,0-1-1,-1 1 0,-5-16 0,0 7-7,0-1 0,-22-34-1,27 50-83,0 0 0,0 0-1,0 1 1,0-1-1,-1 1 1,0 0-1,-6-5 1,8 7-177,-1-1 0,1 1 0,0 0 0,-1 0 0,1 0 0,-1 0 0,1 0 0,-1 0 0,1 1 0,-1-1 0,1 1 0,-1 0 0,0 0 0,1 0 0,-6 1 0,-3 3-2231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7.849"/>
    </inkml:context>
    <inkml:brush xml:id="br0">
      <inkml:brushProperty name="width" value="0.05" units="cm"/>
      <inkml:brushProperty name="height" value="0.05" units="cm"/>
    </inkml:brush>
  </inkml:definitions>
  <inkml:trace contextRef="#ctx0" brushRef="#br0">199 211 4505,'-11'-36'2308,"-2"0"0,-1 2-1,-23-40 1,35 72-2122,1-1 0,-1 0 0,1 1 0,-1 0 0,0-1 0,0 1 0,-1 0-1,1 0 1,0 0 0,-1 0 0,-3-2 0,5 4-129,0-1 0,0 1 0,0 0 0,0 0 0,0 0 0,0 0 0,0 0 0,0 0 0,0 0 0,0 0 0,0 0 0,0 0 0,0 1 0,0-1 0,0 0 0,0 0 0,0 1 0,0-1 0,1 1 0,-1-1 0,0 1 0,0-1 0,0 1 0,1 0 0,-1-1 0,0 1 0,0 0 0,1 0 0,-1-1 0,1 1 0,-1 0 0,1 0 0,-1 0 0,1 0 0,0 0 0,-1 0 0,1 1 0,-5 12 137,0-1-1,2 1 0,0 0 1,0 0-1,1 1 0,1-1 0,0 16 1,0 0 22,-8 365 688,5-102-3159,4-279 1789,0-8 8,0 0 1,-1 0-1,1 0 0,-1 0 0,0 0 0,-3 7 0,4-12 398,0-1 0,0 0 1,0 1-1,-1-1 0,1 0 0,0 1 1,0-1-1,0 0 0,-1 1 0,1-1 1,0 0-1,-1 0 0,1 1 0,0-1 1,-1 0-1,1 0 0,0 0 0,-1 1 1,1-1-1,-1 0 0,1 0 0,0 0 1,-1 0-1,1 0 0,-1 0 0,1 0 1,0 0-1,-1 0 0,0 0 0,-11-4 134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8.177"/>
    </inkml:context>
    <inkml:brush xml:id="br0">
      <inkml:brushProperty name="width" value="0.05" units="cm"/>
      <inkml:brushProperty name="height" value="0.05" units="cm"/>
    </inkml:brush>
  </inkml:definitions>
  <inkml:trace contextRef="#ctx0" brushRef="#br0">0 44 5145,'0'-10'3225,"2"-3"-417,13 11-831,3 2-137,11 6-544,3 1-279,8-7-481,7 0-264,13-4-888,9-9-561,0-1 4810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8.771"/>
    </inkml:context>
    <inkml:brush xml:id="br0">
      <inkml:brushProperty name="width" value="0.05" units="cm"/>
      <inkml:brushProperty name="height" value="0.05" units="cm"/>
    </inkml:brush>
  </inkml:definitions>
  <inkml:trace contextRef="#ctx0" brushRef="#br0">661 60 5921,'-62'10'2993,"60"-10"-2770,0 0-1,-1-1 1,1 1-1,0-1 1,0 1 0,0-1-1,0 0 1,0 0 0,0 0-1,0 0 1,0 0-1,0 0 1,1 0 0,-1-1-1,0 1 1,1-1 0,-1 1-1,1-1 1,-1 1 0,1-1-1,0 0 1,-2-3-1,0 1 171,1 1-253,0 0 1,0 0-1,-1 1 1,1-1-1,-1 1 0,1-1 1,-1 1-1,0 0 1,0 0-1,0 0 0,-1 0 1,1 1-1,0-1 1,0 1-1,-1 0 0,1 0 1,-1 0-1,1 1 0,-1-1 1,1 1-1,-1 0 1,0 0-1,1 0 0,-1 0 1,-3 1-1,-26 3 64,0 1 1,1 2-1,0 1 0,0 1 0,1 2 1,-58 28-1,74-31-168,0 0 0,0 1 1,0 0-1,1 1 0,1 1 0,0 0 1,0 1-1,1 0 0,1 1 0,-13 18 1,20-23 40,0 0 0,0 0 0,1 1 0,0-1 0,1 1 0,0 0 0,1 0 0,-1 0 0,1 14 0,1 10 141,6 41 0,-3-44-84,2 46 343,-3-34 22,10 57 0,-6-57-369,-2 1 1,-2 67-1,-2-80-102,0-28-27,0 1 0,0-1 0,0 0 1,0 1-1,1-1 0,-1 1 1,1-1-1,-1 0 0,1 1 0,0-1 1,0 0-1,0 1 0,0-1 1,0 0-1,3 3 0,-3-4 1,1 1 0,0-1 0,0 0 0,0 0 1,0 0-1,0 0 0,0 0 0,1 0 0,-1 0 0,0-1 0,0 1 0,1-1 0,-1 0 0,0 1 0,0-1 1,5-1-1,89-4 40,9 0-13,-89 5-107,-1 1 0,0 0 1,0 2-1,27 7 0,34 21-3461,-76-31 3444,0 0-1,1 0 1,-1 1 0,0-1-1,0 0 1,0 0 0,1 0-1,-1 0 1,0 0 0,0 0 0,1 1-1,-1-1 1,0 0 0,1 0-1,-1 0 1,0 0 0,0 0-1,1 0 1,-1 0 0,0 0 0,0 0-1,1 0 1,-1 0 0,0 0-1,1-1 1,-1 1 0,0 0 0,0 0-1,1 0 1,-1 0 0,0 0-1,0 0 1,0-1 0,1 1-1,-1 0 1,0 0 0,0 0 0,0-1-1,1 1 1,-1 0 0,0 0-1,0 0 1,0-1 0,0 1-1,1-1 1,0-4-2361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7.250"/>
    </inkml:context>
    <inkml:brush xml:id="br0">
      <inkml:brushProperty name="width" value="0.05" units="cm"/>
      <inkml:brushProperty name="height" value="0.05" units="cm"/>
      <inkml:brushProperty name="color" value="#33CCFF"/>
    </inkml:brush>
  </inkml:definitions>
  <inkml:trace contextRef="#ctx0" brushRef="#br0">0 1 6961,'29'30'3513,"22"25"-104,16 48-2593,8 27 8,-10 30 8,-7 5-247,-20-7-185,-24-8-24,-21-12-152,-22-6-88,-31-12-184,-10-19-352,-10-16-1049,-7-5-703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9.099"/>
    </inkml:context>
    <inkml:brush xml:id="br0">
      <inkml:brushProperty name="width" value="0.05" units="cm"/>
      <inkml:brushProperty name="height" value="0.05" units="cm"/>
    </inkml:brush>
  </inkml:definitions>
  <inkml:trace contextRef="#ctx0" brushRef="#br0">0 144 7346,'0'-4'3296,"2"-1"-1439,9-3-417,16-8-456,13 0-352,18-4-440,11-2-152,1 4-488,-4 0-528,-16 1 5193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9.443"/>
    </inkml:context>
    <inkml:brush xml:id="br0">
      <inkml:brushProperty name="width" value="0.05" units="cm"/>
      <inkml:brushProperty name="height" value="0.05" units="cm"/>
    </inkml:brush>
  </inkml:definitions>
  <inkml:trace contextRef="#ctx0" brushRef="#br0">266 242 5753,'-4'-27'2122,"-1"-5"100,-11-37 0,14 60-1848,-2 0 1,1 0-1,-1 0 1,0 0-1,-1 1 0,0-1 1,-1 1-1,-8-10 1,12 16-267,0 0-1,0-1 1,0 1 0,-1 1 0,1-1 0,-1 0 0,1 0-1,-1 1 1,1 0 0,-1-1 0,0 1 0,0 0 0,1 0 0,-1 1-1,0-1 1,0 1 0,0-1 0,0 1 0,0 0 0,0 0 0,0 0-1,0 0 1,0 1 0,0-1 0,0 1 0,0 0 0,1 0-1,-1 0 1,0 0 0,0 0 0,1 0 0,-1 1 0,1 0 0,-1-1-1,-3 5 1,-2 0 4,1 1-1,0 0 0,0 0 1,1 1-1,0 0 0,0 0 0,1 0 1,0 1-1,-7 17 0,6-9 39,1 1 0,1 0 0,1 0 0,0 1 0,1-1 0,1 1 0,2 24 0,20 133 663,-10-106-614,-7-43-190,4 23-427,-2 1 1,-2-1-1,-4 81 0,0-124 15,-1 0 0,0 0 0,0 0 0,0 0 0,-1-1 0,0 1 0,-1 0 0,1-1 0,-1 1 0,-5 6 0,8-12 337,0-1 0,0 0 1,0 0-1,0 0 0,-1 1 1,1-1-1,0 0 0,0 0 0,0 0 1,-1 0-1,1 0 0,0 1 1,0-1-1,-1 0 0,1 0 0,0 0 1,-1 0-1,1 0 0,0 0 0,0 0 1,-1 0-1,1 0 0,0 0 1,0 0-1,-1 0 0,1 0 0,0 0 1,-1 0-1,1 0 0,0 0 1,-1-1-1,-3-5-2205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9.786"/>
    </inkml:context>
    <inkml:brush xml:id="br0">
      <inkml:brushProperty name="width" value="0.05" units="cm"/>
      <inkml:brushProperty name="height" value="0.05" units="cm"/>
    </inkml:brush>
  </inkml:definitions>
  <inkml:trace contextRef="#ctx0" brushRef="#br0">325 198 6249,'3'-26'3151,"-1"-42"-1,-2 61-2811,-1 0 0,1 0 0,-1 1-1,-1-1 1,1 0 0,-1 1 0,0-1 0,-1 1 0,1 0 0,-1-1 0,-6-7 0,8 13-251,0-1-1,0 1 1,0 0 0,0-1-1,-1 1 1,1 0 0,-1 0-1,1 0 1,-1 0 0,1 1-1,-1-1 1,1 0 0,-1 0-1,0 1 1,1-1 0,-1 1-1,0 0 1,1-1 0,-1 1-1,0 0 1,0 0 0,1 0-1,-1 0 1,0 0 0,0 1-1,1-1 1,-1 0 0,0 1-1,1-1 1,-1 1 0,-2 1-1,-3 2 29,0-1 1,0 2-1,1-1 0,-1 1 0,-5 6 0,2-2-34,0 1 1,1 0-1,1 0 0,0 1 1,0 0-1,1 0 0,1 0 1,-1 1-1,2 0 0,0 1 1,0-1-1,1 1 0,1 0 1,0 0-1,1 0 0,0 0 1,1 1-1,1-1 0,1 20 1,1-1 93,2 0 0,12 48 0,24 60 43,-27-98-229,33 133-64,-41-148-180,-2 0 0,0 0-1,-2 0 1,-3 44 0,1-66 86,1 0 1,-1 0-1,0 1 1,0-1-1,0 0 1,-1 0-1,0 0 0,0 0 1,0-1-1,0 1 1,-1 0-1,0-1 1,0 0-1,0 1 1,-1-1-1,1 0 0,-1-1 1,0 1-1,0-1 1,0 0-1,-7 5 1,3-6-287,0 0 0,1 0 0,-1 0 0,0-1 0,0-1 0,0 1 0,0-1 0,0-1 0,0 1 0,0-1 0,1-1 0,-1 1 0,0-1 0,-10-4 0,-27-12-2030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0.117"/>
    </inkml:context>
    <inkml:brush xml:id="br0">
      <inkml:brushProperty name="width" value="0.05" units="cm"/>
      <inkml:brushProperty name="height" value="0.05" units="cm"/>
    </inkml:brush>
  </inkml:definitions>
  <inkml:trace contextRef="#ctx0" brushRef="#br0">44 2 5897,'-11'5'3129,"-3"1"-1025,3 6-223,3 5-25,19 1-327,4 2-185,19-6-336,10-6-240,14-10-336,9-7-120,23-6-240,6-3-56,0 2-504,-5-1-456,-18 5-920,-12-1-561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1.307"/>
    </inkml:context>
    <inkml:brush xml:id="br0">
      <inkml:brushProperty name="width" value="0.05" units="cm"/>
      <inkml:brushProperty name="height" value="0.05" units="cm"/>
    </inkml:brush>
  </inkml:definitions>
  <inkml:trace contextRef="#ctx0" brushRef="#br0">35 1 5873,'1'28'8210,"-5"107"-5332,-5-31-1407,-13 282 959,22-370-2385,1 0 0,1 1 0,0-1 0,9 29 0,-6-29-40,0 1 1,0-1-1,2 0 0,11 21 1,-16-33-4,1-1 0,-1 1 1,1-1-1,0 1 0,-1-1 1,1 0-1,1 0 0,-1-1 1,0 1-1,1 0 0,4 2 0,-6-5-1,1 1 0,-1 0 0,0 0 0,1-1 0,-1 0 0,1 1 0,-1-1-1,0 0 1,1 0 0,-1 0 0,1 0 0,-1-1 0,1 1 0,-1-1-1,0 1 1,1-1 0,-1 0 0,0 0 0,0 0 0,0 0 0,4-3 0,7-5 7,0 0 0,0-2 1,-1 1-1,-1-1 0,0-1 1,0 0-1,-1-1 0,-1 0 1,0 0-1,10-22 0,2-11 3,-2-1 0,13-50 0,-18 49-14,-2-1 1,9-84 0,-18 97 0,-2 0 0,-1 0 0,-1 0 0,-10-50 1,5 68 13,6 18-12,0 0 1,0 0 0,0 0 0,0 0 0,0-1 0,0 1-1,-1 0 1,1 0 0,0 0 0,0 0 0,0 0 0,0 0 0,0 0-1,-1 0 1,1 0 0,0 0 0,0 0 0,0 0 0,0 0-1,0 0 1,-1 0 0,1 0 0,0 0 0,0 0 0,0 0-1,0 0 1,0 0 0,-1 0 0,1 0 0,0 0 0,0 0-1,0 0 1,0 0 0,0 0 0,-1 0 0,1 1 0,0-1-1,0 0 1,0 0 0,0 0 0,0 0 0,0 0 0,0 0-1,0 0 1,0 1 0,-1-1 0,1 0 0,0 0 0,0 0-1,-11 32 115,10-31-110,-9 40 289,2 1 0,-7 81 1,11 90 359,4-172-588,7 394-2788,-7-420 2046,-1-12 372,1 0-1,0 1 0,0-1 0,0 1 0,0-1 0,1 0 0,-1 1 0,1-1 0,0 0 1,0 0-1,2 6 0,7 2-2233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1.776"/>
    </inkml:context>
    <inkml:brush xml:id="br0">
      <inkml:brushProperty name="width" value="0.05" units="cm"/>
      <inkml:brushProperty name="height" value="0.05" units="cm"/>
    </inkml:brush>
  </inkml:definitions>
  <inkml:trace contextRef="#ctx0" brushRef="#br0">39 34 6185,'0'0'3340,"0"4"-2117,3 55 2202,-6 95 0,-1-67-2315,2 23-233,-9 209-908,9-290-2278,1-51-1445,1-5 2647,-9-197-3912,0-89 6065,10 243 3571,-1 70-4542,0 0 1,0 0-1,0-1 0,0 1 0,0 0 1,0 0-1,0 0 0,0 0 0,0 0 1,0-1-1,0 1 0,0 0 0,0 0 0,0 0 1,0 0-1,0 0 0,1 0 0,-1-1 1,0 1-1,0 0 0,0 0 0,0 0 1,0 0-1,0 0 0,0 0 0,0 0 1,0-1-1,0 1 0,1 0 0,-1 0 1,0 0-1,0 0 0,0 0 0,0 0 0,0 0 1,0 0-1,1 0 0,-1 0 0,0 0 1,0 0-1,0 0 0,0 0 0,0 0 1,1 0-1,-1 0 0,0 0 0,0 0 1,0 0-1,0 0 0,1 0 0,9-1 1137,16-5-1088,1-1 1,0-1-1,-1-1 0,35-17 1,-27 10-208,-14 5-170,1 1 1,1 0-1,-1 2 0,1 1 1,1 1-1,23-4 1,-45 10 215,-1 0 1,0 0 0,0 0 0,0 0 0,0 0-1,0 0 1,0 0 0,1 0 0,-1 0 0,0 0-1,0 0 1,0 0 0,0 0 0,0 0 0,1 0-1,-1 0 1,0 0 0,0 0 0,0 0-1,0 0 1,0 0 0,0 0 0,0 0 0,1 0-1,-1 1 1,0-1 0,0 0 0,0 0 0,0 0-1,0 0 1,0 0 0,0 0 0,0 0 0,0 0-1,0 1 1,0-1 0,1 0 0,-1 0 0,0 0-1,0 0 1,0 0 0,0 0 0,0 1 0,0-1-1,0 0 1,0 0 0,0 0 0,0 0 0,0 0-1,0 0 1,0 1 0,0-1 0,-1 0 0,-4 13-2398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2.119"/>
    </inkml:context>
    <inkml:brush xml:id="br0">
      <inkml:brushProperty name="width" value="0.05" units="cm"/>
      <inkml:brushProperty name="height" value="0.05" units="cm"/>
    </inkml:brush>
  </inkml:definitions>
  <inkml:trace contextRef="#ctx0" brushRef="#br0">0 45 5513,'8'4'2793,"6"5"-481,2-9-767,10 0-473,-1-4-296,10-5-528,3 0-136,-11-5-240,7 3-336,-17 5-968,-5 1-1977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2.451"/>
    </inkml:context>
    <inkml:brush xml:id="br0">
      <inkml:brushProperty name="width" value="0.05" units="cm"/>
      <inkml:brushProperty name="height" value="0.05" units="cm"/>
    </inkml:brush>
  </inkml:definitions>
  <inkml:trace contextRef="#ctx0" brushRef="#br0">0 0 4993,'55'48'2929,"-55"-47"-2814,1-1 0,0 0 0,0 1 0,-1 0 0,1-1 0,0 1 0,-1-1 0,1 1 0,-1 0 0,1-1 0,-1 1 0,1 0 0,-1 0 0,1-1 1,-1 1-1,0 0 0,1 0 0,-1 0 0,0-1 0,0 1 0,1 1 0,-10 86 5058,5-58-4202,-1 49 0,5-72-875,1 1 1,-1 0-1,2 0 0,-1 0 0,1-1 0,0 1 0,0 0 0,1-1 0,0 0 0,0 0 0,5 7 0,-6-11-84,-1-1-1,0 0 1,1 0-1,0 0 1,0 0-1,-1 0 1,1 0-1,0 0 1,0-1-1,1 1 1,-1-1-1,0 1 1,1-1-1,-1 0 1,0 0-1,1 0 1,-1 0-1,1 0 1,0-1-1,-1 1 1,1-1-1,-1 0 1,1 1-1,0-1 1,-1 0-1,1-1 1,0 1-1,-1 0 1,1-1-1,0 0 1,-1 1-1,1-1 1,-1 0-1,1 0 1,3-3 0,3-2-7,0 0 1,-1 0 0,1 0 0,-2-1 0,1-1 0,-1 1-1,0-1 1,6-9 0,-6 7-2,-1 0 0,0 0 0,0-1 0,-1 1 0,0-1 0,-1 0 0,0-1 0,3-21 0,-7 17 93,0 15-91,0 1 0,0 0 0,-1 0-1,1-1 1,0 1 0,0 0 0,0 0-1,0 0 1,0 0 0,0-1 0,-1 1-1,1 0 1,0 0 0,0 0 0,0 0-1,-1 0 1,1-1 0,0 1 0,0 0-1,0 0 1,-1 0 0,1 0 0,0 0-1,0 0 1,-1 0 0,1 0 0,0 0-1,0 0 1,-1 0 0,1 0 0,0 0-1,0 0 1,0 0 0,-1 0 0,-1 1 17,1 0-1,-1 0 1,0 0 0,0 0 0,1 1-1,-1-1 1,1 0 0,0 1 0,-1-1 0,1 1-1,0 0 1,-2 2 0,-18 32-138,1 2 1,2 1-1,-20 60 0,36-92-49,0-3-104,1 0-1,-1 0 1,1 0 0,0-1-1,0 1 1,1 0 0,-1 0-1,1 0 1,0 5 0,3-2-2074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4.520"/>
    </inkml:context>
    <inkml:brush xml:id="br0">
      <inkml:brushProperty name="width" value="0.05" units="cm"/>
      <inkml:brushProperty name="height" value="0.05" units="cm"/>
    </inkml:brush>
  </inkml:definitions>
  <inkml:trace contextRef="#ctx0" brushRef="#br0">118 1 5457,'-114'23'2745,"110"-25"-457,4 1-1216,13 1-167,7 5-81,9-1-136,2 3-72,-2 0-176,-7 0-112,-1 1-128,1 1-56,-2-7-104,0-1-96,5-1-400,-1-1-312,1-5-584,-5-1-305,-5 1-1639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4.852"/>
    </inkml:context>
    <inkml:brush xml:id="br0">
      <inkml:brushProperty name="width" value="0.05" units="cm"/>
      <inkml:brushProperty name="height" value="0.05" units="cm"/>
    </inkml:brush>
  </inkml:definitions>
  <inkml:trace contextRef="#ctx0" brushRef="#br0">1 1 7130,'9'1'2888,"16"3"-1696,21-4 105,12 0 71,5 0-216,10 0-392,-8 0-256,-4 4-456,-4-2-400,-19 1-1192,-13-3 5609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2:29.698"/>
    </inkml:context>
    <inkml:brush xml:id="br0">
      <inkml:brushProperty name="width" value="0.05" units="cm"/>
      <inkml:brushProperty name="height" value="0.05" units="cm"/>
    </inkml:brush>
  </inkml:definitions>
  <inkml:trace contextRef="#ctx0" brushRef="#br0">27 54 2809,'-3'3'54,"0"0"0,1 1 0,0-1 1,-1 0-1,1 1 0,0 0 1,1-1-1,-1 1 0,1 0 0,-1 0 1,1 0-1,0 0 0,1 0 1,-1 0-1,1 1 0,0 4 0,0-9-52,0 1-1,0-1 0,1 0 0,-1 0 0,0 0 0,0 0 0,0 0 0,1 0 0,-1 0 0,0 0 0,0 0 0,0 0 0,1 0 0,-1 0 0,0 0 0,0 0 0,0 0 0,1 0 1,-1 0-1,0 0 0,0 0 0,1 0 0,-1 0 0,0 0 0,0 0 0,0 0 0,0 0 0,1-1 0,-1 1 0,0 0 0,0 0 0,0 0 0,0 0 0,1 0 0,-1-1 1,0 1-1,0 0 0,0 0 0,0 0 0,0-1 0,0 1 0,1 0 0,-1 0 0,0 0 0,0-1 0,0 1 0,0 0 0,0 0 0,0 0 0,0-1 0,0 1 0,0 0 0,5-11 274,1 1 0,0 0 0,1 0 0,0 1 0,1-1 0,9-7 0,-13 12-259,1 1 0,0 0 1,0 1-1,0-1 0,1 1 1,-1 0-1,1 0 0,-1 1 0,1-1 1,0 1-1,0 1 0,0-1 1,9 0-1,-13 2-42,0 0-1,0 0 1,0 0 0,0 1 0,0-1-1,0 1 1,0-1 0,-1 1 0,1 0-1,0-1 1,0 1 0,0 0 0,-1 0-1,1 1 1,2 1 0,23 25-40,-10-10 243,0-3-56,-11-11-115,-1 0 0,0 1 0,0 0-1,5 6 1,-9-10-10,0 1 0,0 0 0,0 0-1,0 0 1,0 0 0,0 1 0,0-1-1,0 0 1,-1 0 0,1 0 0,-1 1-1,0-1 1,0 0 0,0 0 0,0 1-1,0 3 1,-8 40-5,-5 43-275,13-58-691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7.430"/>
    </inkml:context>
    <inkml:brush xml:id="br0">
      <inkml:brushProperty name="width" value="0.05" units="cm"/>
      <inkml:brushProperty name="height" value="0.05" units="cm"/>
    </inkml:brush>
  </inkml:definitions>
  <inkml:trace contextRef="#ctx0" brushRef="#br0">68 1554 4937,'-54'102'2008,"43"-85"-371,11-17-1626,0 0 0,0-1 0,0 1 0,0 0 0,0 0 0,0 0 0,0 0 0,0 0 0,0 0 0,0 0 0,0 0 0,0 0 0,0 0 0,0 0 0,0 0 1,0-1-1,0 1 0,0 0 0,0 0 0,0 0 0,0 0 0,0 0 0,0 0 0,0 0 0,0 0 0,0 0 0,0 0 0,0 0 0,0 0 0,0 0 0,-1 0 0,1 0 0,0 0 1,0 0-1,0 0 0,0 0 0,0 0 0,0 0 0,0 0 0,0 0 0,0 0 0,0 0 0,0 0 0,0 0 0,0 0 0,-1 0 0,1 0 0,0 0 0,0 0 0,0 0 0,0 0 0,0 0 1,0 0-1,0 0 0,0 0 0,0 0 0,0 0 0,0 0 0,0 0 0,0 0 0,0 0 0,-1 0 0,5-16 3483,50-96-1164,-40 75-1320,2 1 1,2 1 0,31-47-1,-49 81-986,1 0-1,-1 0 0,1 0 1,-1 0-1,1 0 1,-1 0-1,1 1 1,0-1-1,-1 0 0,1 0 1,0 1-1,0-1 1,0 1-1,0-1 0,-1 1 1,1-1-1,0 1 1,0-1-1,0 1 1,0 0-1,0-1 0,0 1 1,0 0-1,0 0 1,0 0-1,0 0 1,0 0-1,0 0 0,2 0 1,-2 1 48,-1 1-20,1 3-33,0 0 0,1 0 0,-1 0 0,1 0 0,0-1 0,0 1 0,1-1 0,-1 0 0,1 1 0,5 5 0,5 9 32,3 4 93,-1 1 1,24 50-1,146 370 1373,-176-423-1471,4 7-3,-2 0 1,0 1-1,8 38 1,-19-66-42,0 0 0,0 0 0,-1 0 0,1-1 1,0 1-1,0 0 0,0 0 0,0 0 0,-1-1 1,1 1-1,0 0 0,-1 0 0,1-1 0,-1 1 0,1 0 1,-1-1-1,1 1 0,-1-1 0,1 1 0,-1 0 1,0 0-1,1-1 4,-1 0-1,1 0 1,0 0 0,-1 1 0,1-1 0,0 0 0,-1 0 0,1 0 0,0 0 0,-1 0 0,1 0-1,-1 0 1,1 0 0,0 0 0,-1 0 0,1 0 0,0 0 0,-1 0 0,1 0 0,0 0 0,-1 0-1,1 0 1,0 0 0,-1-1 0,1 1 0,0 0 0,-1 0 0,1 0 0,0-1 0,-1 1 0,1 0-1,0 0 1,0-1 0,-1 1 0,1 0 0,0 0 0,0-1 0,0 1 0,-1 0 0,1-1 0,0 1-1,0 0 1,0-1 0,0 1 0,0 0 0,0-1 0,0 1 0,0-1 0,0 1 0,0 0 0,0-1 0,-7-30 14,1 0 0,-1-43 0,6 58-27,0-143-54,3 74 49,7-185 40,78-486 0,-40 555-66,10-67 66,-55 238-50,0 20-155,1 33 211,-3-22-34,0 0 0,0 0 0,1 1 0,-1-1 0,1 0 0,-1 0 1,0 1-1,1-1 0,0 0 0,-1 0 0,1 0 0,0 0 0,-1 0 0,1 0 0,0 0 0,0 0 1,0 0-1,0 0 0,0-1 0,0 1 0,0 0 0,0-1 0,0 1 0,1 0 0,-1-1 0,0 0 1,0 1-1,0-1 0,1 0 0,-1 1 0,3-1 0,20 8-14,-13-3 9,1 1 2,-1-1 0,1 0 1,0-1-1,0-1 0,0 0 1,1-1-1,-1 0 0,1-1 1,0 0-1,12-1 1,545-70 246,-434 50-156,262-41 168,412-56 368,7 57-539,-718 61-649,-94-1 400,-1 0 0,1 0-1,-1 1 1,1-1 0,-1 1 0,0 0 0,8 3-1,-12-4 130,1 1 0,-1-1 0,0 0 0,1 0 0,-1 0 0,0 0 0,0 1-1,1-1 1,-1 0 0,0 0 0,0 1 0,1-1 0,-1 0 0,0 0 0,0 1-1,0-1 1,1 0 0,-1 1 0,0-1 0,0 0 0,0 1 0,0-1 0,0 0 0,0 1-1,0-1 1,0 0 0,0 1 0,0-1 0,0 0 0,0 1 0,0-1 0,0 0-1,0 1 1,0-1 0,0 0 0,0 1 0,0-1 0,0 0 0,0 1 0,-1-1 0,1 0-1,0 0 1,0 1 0,0-1 0,-1 0 0,1 0 0,0 1 0,0-1 0,-1 0-1,1 0 1,0 1 0,-1-1 0,1 0 0,0 0 0,-1 0 0,1 0 0,-6 3-363,0 0 0,-1 0 1,1-1-1,0 0 0,-13 2 1,-69 10 125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8.987"/>
    </inkml:context>
    <inkml:brush xml:id="br0">
      <inkml:brushProperty name="width" value="0.05" units="cm"/>
      <inkml:brushProperty name="height" value="0.05" units="cm"/>
    </inkml:brush>
  </inkml:definitions>
  <inkml:trace contextRef="#ctx0" brushRef="#br0">22 153 5033,'-7'-10'4777,"5"-1"-3507,2 8-1209,1 1-1,0-1 0,0 0 0,0 1 1,0-1-1,1 1 0,-1 0 1,1-1-1,-1 1 0,1 0 1,2-2-1,3-5 120,1 1-1,0 0 1,0 0 0,1 1 0,0 0-1,0 0 1,0 1 0,1 1 0,16-8 0,-10 8 90,1 0 1,0 1-1,27-3 1,-38 6-227,0 0 0,0 1 0,-1 0 0,1 0 0,0 1 0,0 0 0,-1 0 0,1 0 0,-1 0 0,1 1 0,-1 0 0,1 0 0,-1 1 1,9 5-1,-12-7-35,0 1 1,-1-1 0,1 1-1,-1 0 1,1-1 0,-1 1-1,1 0 1,-1 0 0,0 0-1,0 0 1,0 0 0,0 0-1,0 0 1,-1 0 0,1 1-1,-1-1 1,1 4 0,-1-2 12,0 0 1,0 1-1,0-1 0,-1 0 1,0 0-1,0 0 1,0 0-1,0 0 1,-3 4-1,0 1 39,-1 0 0,0-1 0,-1 0 0,1 0-1,-2-1 1,1 1 0,-12 9 0,-1-3 107,-1 0-1,0-2 0,-1-1 1,-32 13-1,-4 2 324,46-18-375,10-5-68,6-3-18,11-3-11,1 0 1,0 2-1,-1 0 0,1 0 1,0 2-1,0 0 1,19 5-1,-26-5-12,-3 0-7,0 0-1,0 0 1,-1 1-1,1-1 1,0 2-1,0-1 1,-1 1-1,0 0 1,1 0-1,-1 1 1,8 6-1,-11-7 4,0 0 0,1 1 0,-1 0 0,-1 0 0,1-1 0,-1 2 0,1-1 0,-1 0 0,0 0 0,-1 1 0,1-1 0,-1 1 0,0-1 0,0 1 0,0 0 0,0-1 0,-1 9 1,0-4 3,0 0 0,-1-1 0,0 1 0,-1 0 0,0-1 0,0 1 0,-1-1 0,0 0 0,0 1 0,-7 11 0,3-9 3,-1 1 1,0-1 0,-1-1 0,0 0 0,0 0 0,-15 11 0,5-6 4,-2-1-1,1-1 1,-2-1 0,0-1-1,0 0 1,-1-2 0,-26 7-1,45-14-24,0-1 0,-1 0-1,1 0 1,0-1 0,-1 1 0,1-1 0,0 0-1,-1 0 1,-5-1 0,9 1-16,0-1 1,0 1-1,1 0 1,-1-1-1,0 1 0,0 0 1,1-1-1,-1 1 1,0-1-1,1 1 1,-1-1-1,0 1 1,1-1-1,-1 0 1,1 1-1,-1-1 0,1 0 1,-1 1-1,0-3 1,1 2-50,-1-1-1,1 0 1,0 1 0,0-1 0,0 0 0,0 1 0,0-1-1,0 0 1,0 1 0,0-1 0,1 0 0,-1 1 0,2-3 0,14-30-1599,8-5-353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9.440"/>
    </inkml:context>
    <inkml:brush xml:id="br0">
      <inkml:brushProperty name="width" value="0.05" units="cm"/>
      <inkml:brushProperty name="height" value="0.05" units="cm"/>
    </inkml:brush>
  </inkml:definitions>
  <inkml:trace contextRef="#ctx0" brushRef="#br0">24 1 5289,'3'14'5111,"-2"31"-4084,7 56 1,-8-99-976,0-1 0,0 1 0,1-1 0,-1 1 1,0-1-1,0 1 0,1-1 0,-1 1 0,1-1 0,-1 0 1,1 1-1,0-1 0,0 0 0,-1 1 0,1-1 1,0 0-1,0 0 0,0 0 0,0 0 0,2 2 0,-1-3-15,0 1-1,0-1 0,0 0 0,0 0 0,0 0 0,1 0 0,-1 0 0,0 0 1,0-1-1,0 1 0,0-1 0,0 1 0,0-1 0,3-1 0,6-2 12,1 1 0,-1 0-1,1 0 1,0 2 0,0-1 0,0 1-1,-1 1 1,23 2 0,-29-1-21,-1 0 0,1 0 0,-1 0 0,1 0 0,-1 1 1,0 0-1,0 0 0,0 0 0,0 0 0,0 1 0,0 0 0,-1 0 0,1 0 1,-1 0-1,0 0 0,0 0 0,0 1 0,0 0 0,-1 0 0,1-1 1,-1 1-1,0 1 0,0-1 0,-1 0 0,3 8 0,-3-8 3,0 0-1,-1 0 1,1 0-1,-1 0 0,0 0 1,0 0-1,0 0 1,-1 0-1,1 0 1,-1 0-1,0 0 0,0 0 1,0-1-1,-1 1 1,0 0-1,1-1 1,-1 1-1,0-1 0,-1 1 1,1-1-1,0 0 1,-1 0-1,-3 3 1,-7 6 18,-1-1 0,0 0 0,0-1 0,-16 8 0,14-9-35,2 0-38,-47 27 61,55-33-176,-1 0 0,0 0-1,0-1 1,0 0 0,0 0 0,0 0 0,-8 0 0,14-2 45,0 0 1,0 0-1,-1 0 1,1 0-1,0 0 1,0 0-1,0 0 1,0 0-1,0 0 1,0 0-1,0-1 1,0 1 0,0 0-1,0-1 1,0 1-1,0-1 1,0 1-1,0-1 1,0 0-1,0 1 1,0-1-1,0 0 1,1 0-1,-1 1 1,0-1-1,0 0 1,1 0 0,-1 0-1,0-1 1,-4-18-1739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49.788"/>
    </inkml:context>
    <inkml:brush xml:id="br0">
      <inkml:brushProperty name="width" value="0.05" units="cm"/>
      <inkml:brushProperty name="height" value="0.05" units="cm"/>
    </inkml:brush>
  </inkml:definitions>
  <inkml:trace contextRef="#ctx0" brushRef="#br0">0 59 7330,'0'-1'199,"1"1"1,-1 0-1,0-1 1,0 1 0,0 0-1,0-1 1,0 1-1,0 0 1,1-1 0,-1 1-1,0 0 1,0-1 0,0 1-1,1 0 1,-1-1-1,0 1 1,0 0 0,1 0-1,-1-1 1,0 1-1,1 0 1,-1 0 0,0 0-1,1 0 1,-1-1 0,0 1-1,1 0 1,-1 0-1,0 0 1,1 0 0,-1 0-1,0 0 1,1 0-1,0 0 1,19 0-189,-7 1 599,8-1-359,5 2 18,1-2 1,-1-1 0,35-6-1,127-29-3001,-168 31 967,-8 1 118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0.116"/>
    </inkml:context>
    <inkml:brush xml:id="br0">
      <inkml:brushProperty name="width" value="0.05" units="cm"/>
      <inkml:brushProperty name="height" value="0.05" units="cm"/>
    </inkml:brush>
  </inkml:definitions>
  <inkml:trace contextRef="#ctx0" brushRef="#br0">0 116 4793,'31'-8'3099,"59"-24"1,-87 31-2967,48-21 2191,98-27 0,-145 48-2263,1 0 0,-1 0 0,0 1 0,0-1 1,0 1-1,1 0 0,-1 0 0,0 1 0,0-1 0,1 1 1,-1 0-1,0 0 0,7 3 0,-8-2-26,0 0 1,-1 0-1,1 0 0,0 0 0,-1 0 1,1 1-1,-1-1 0,0 1 0,0-1 1,0 1-1,0 0 0,0 0 0,-1 0 1,1 0-1,-1 0 0,0 0 0,2 6 1,-1-1 26,-1 0 0,1 1 0,-2-1 1,1 0-1,-1 0 0,0 1 0,-1-1 1,0 0-1,0 0 0,-1 0 0,0 0 1,0 0-1,-1 0 0,0 0 0,0 0 1,-1-1-1,0 0 0,-5 8 0,-10 10 187,-1 0-1,-1-1 0,-34 30 1,12-12 101,27-26-191,4-6 17,1 1 0,1 1 0,-12 16 1,20-26-152,1 0 0,-1 0 1,1 0-1,0 0 0,0 0 1,0 1-1,0-1 1,0 0-1,0 1 0,0-1 1,1 0-1,-1 1 1,1-1-1,0 1 0,0-1 1,0 1-1,0-1 1,0 1-1,1-1 0,-1 0 1,1 1-1,-1-1 1,1 1-1,0-1 0,0 0 1,0 0-1,2 4 1,-1-4-13,0 0 0,1 1 1,-1-1-1,1 0 1,0-1-1,0 1 0,-1 0 1,1-1-1,0 0 1,0 1-1,0-1 1,1 0-1,-1-1 0,0 1 1,0 0-1,4-1 1,11 1 33,31-1 1,-23-1-10,6 0-145,36 1-14,-62 1-529,0-1 0,0 2 0,0-1 0,11 5 0,-12-4-1867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0.444"/>
    </inkml:context>
    <inkml:brush xml:id="br0">
      <inkml:brushProperty name="width" value="0.05" units="cm"/>
      <inkml:brushProperty name="height" value="0.05" units="cm"/>
    </inkml:brush>
  </inkml:definitions>
  <inkml:trace contextRef="#ctx0" brushRef="#br0">8 0 9162,'4'2'4049,"3"4"-2177,-2 4-736,3 9-167,-8 10-585,-4-2-176,-1 0-168,-1-7-176,-1-13-696,-2-3-585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1.230"/>
    </inkml:context>
    <inkml:brush xml:id="br0">
      <inkml:brushProperty name="width" value="0.05" units="cm"/>
      <inkml:brushProperty name="height" value="0.05" units="cm"/>
    </inkml:brush>
  </inkml:definitions>
  <inkml:trace contextRef="#ctx0" brushRef="#br0">66 25 4793,'-1'-7'5951,"-3"9"-3474,-7 21-1672,3-7-677,0-1 160,1 1-1,1-1 1,1 2-1,0-1 1,-3 19 0,7-32-241,1 1 1,-1 0 0,1-1 0,0 1-1,0-1 1,0 1 0,0-1 0,1 1-1,0 0 1,-1-1 0,1 0 0,1 1-1,-1-1 1,0 1 0,1-1 0,-1 0 0,1 0-1,0 0 1,0 0 0,1 0 0,-1-1-1,0 1 1,1 0 0,0-1 0,-1 0-1,1 0 1,0 0 0,0 0 0,0 0-1,1 0 1,-1-1 0,6 2 0,-2-1-40,-1 0 1,0-1 0,1 0 0,-1 0-1,1-1 1,-1 0 0,1 0 0,0-1-1,-1 1 1,0-1 0,1-1-1,-1 1 1,0-1 0,1 0 0,-1-1-1,0 1 1,0-1 0,-1 0 0,1-1-1,-1 1 1,1-1 0,-1 0-1,-1-1 1,1 1 0,0-1 0,-1 0-1,0 0 1,0 0 0,-1-1 0,1 1-1,-1-1 1,0 0 0,-1 0-1,1 0 1,-1 0 0,0-1 0,-1 1-1,0 0 1,0-1 0,0 1 0,-1-1-1,1 1 1,-2-1 0,1 0-1,-2-7 1,0 8-29,1 0-1,-1 1 1,0-1 0,-1 1-1,0-1 1,1 1 0,-2 0-1,1 0 1,-1 0 0,1 0-1,-1 0 1,-1 1-1,1 0 1,-1 0 0,-5-4-1,7 6-89,0 0-1,0 0 1,-1 1-1,1-1 1,0 1-1,-1 0 1,1 0-1,-1 0 1,1 1-1,-1-1 1,1 1-1,-1 0 0,1 0 1,-1 0-1,0 0 1,1 1-1,-1-1 1,1 1-1,-1 0 1,1 0-1,0 0 1,-1 0-1,1 1 1,0 0-1,0-1 1,-6 5-1,-1 5-1575,10 3-245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1.621"/>
    </inkml:context>
    <inkml:brush xml:id="br0">
      <inkml:brushProperty name="width" value="0.05" units="cm"/>
      <inkml:brushProperty name="height" value="0.05" units="cm"/>
    </inkml:brush>
  </inkml:definitions>
  <inkml:trace contextRef="#ctx0" brushRef="#br0">1 74 5249,'140'-51'5580,"-118"45"-5060,1 0-1,0 2 1,0 1-1,32-1 1,-53 4-468,0 0 0,-1 0 0,1 0 0,0 0 0,0 1 0,0-1 0,0 0 0,0 1 0,0-1 0,-1 1 0,1 0-1,0 0 1,0-1 0,-1 1 0,1 0 0,0 0 0,-1 1 0,1-1 0,-1 0 0,0 0 0,1 1 0,1 2 0,-2-2 9,0 1 0,0 0-1,0-1 1,0 1 0,-1 0-1,1 0 1,-1-1 0,0 1 0,1 0-1,-1 0 1,-1 0 0,1 0-1,-1 4 1,-2 5 100,0-1 0,0 0 0,-1 0 0,-1 0-1,0-1 1,-10 16 0,2-9 153,-2 0-1,0 0 1,-1-2-1,0 0 1,-31 22 0,24-21 212,2 2 0,-35 36 1,40-29-172,15-24-346,1 0 0,0-1-1,0 1 1,-1 0 0,1 0-1,0-1 1,0 1 0,0 0-1,0 0 1,0-1 0,0 1 0,0 0-1,0-1 1,0 1 0,0 0-1,0 0 1,0-1 0,1 1 0,-1 0-1,0-1 1,1 1 0,-1 0-1,0-1 1,1 1 0,-1 0-1,1-1 1,-1 1 0,1-1 0,-1 1-1,1-1 1,-1 1 0,1-1-1,-1 1 1,1-1 0,0 0 0,-1 1-1,1-1 1,0 0 0,-1 0-1,2 1 1,11 1 37,-1 0 0,1 0 0,-1-1-1,1-1 1,0 0 0,20-4 0,-6 2-5,49-6-30,114-27 0,-178 32-113,34-6-480,-42 9 352,-1-1 1,0 1 0,0 0 0,0 0 0,0 0 0,1 1 0,-1-1 0,0 1-1,0 0 1,0 0 0,4 1 0,-2 7-2377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2.465"/>
    </inkml:context>
    <inkml:brush xml:id="br0">
      <inkml:brushProperty name="width" value="0.05" units="cm"/>
      <inkml:brushProperty name="height" value="0.05" units="cm"/>
    </inkml:brush>
  </inkml:definitions>
  <inkml:trace contextRef="#ctx0" brushRef="#br0">4 60 4881,'0'0'55,"-1"0"1,1 0-1,0 0 0,0 0 0,0 0 1,0 0-1,0 0 0,0 0 0,0 0 1,0 0-1,0 0 0,-1 0 0,1 0 1,0 0-1,0 0 0,0 0 0,0 0 1,0 0-1,0 0 0,0 0 0,0 0 1,-1 0-1,1 0 0,0 0 0,0 0 1,0 0-1,0 0 0,0 1 0,0-1 1,0 0-1,0 0 0,0 0 0,0 0 1,0 0-1,0 0 0,0 0 0,0 0 1,-1 0-1,1 0 0,0 1 0,0-1 1,0 0-1,0 0 0,0 0 0,0 0 1,0 0-1,0 0 0,0 0 0,0 0 1,0 1-1,0-1 0,0 0 0,0 0 1,0 0-1,0 0 0,1 0 0,-1 0 1,0 0-1,0 0 0,0 0 0,0 1 1,0-1-1,0 0 0,0 0 0,0 0 1,0 0-1,0 0 0,15 7 1613,49 7-574,20-2 143,165 3 0,198-26 2033,-25-3-2668,607-23-5,-565 19-568,826-13-2538,-1163 34 513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4.312"/>
    </inkml:context>
    <inkml:brush xml:id="br0">
      <inkml:brushProperty name="width" value="0.05" units="cm"/>
      <inkml:brushProperty name="height" value="0.05" units="cm"/>
    </inkml:brush>
  </inkml:definitions>
  <inkml:trace contextRef="#ctx0" brushRef="#br0">0 622 5329,'20'-38'4713,"1"-3"-3439,7 1-353,-10 17-394,-2-1-1,-1 0 0,15-34 0,-29 54-370,5-8 153,-2 13 57,1 8 356,18 54-103,20 88-1,-27-81-136,-3 1 0,-4 1 0,2 113 0,-26 179-177,10-330-271,0-4 94,5-28-94,1-4-4,5-18 15,1-12-28,-1 0 1,4-58-1,-9-67-24,-3 88-149,11-91 0,2 84-183,3 0 0,34-105 0,-44 167 333,1 0 1,1 1-1,0 0 0,1 1 1,0-1-1,1 1 1,0 1-1,1-1 0,0 1 1,1 1-1,0 0 1,1 0-1,0 1 0,0 0 1,1 1-1,0 1 0,1-1 1,15-5-1,22-6 96,0 2 0,89-18 1,112-2 332,456-5 334,-323 26-595,1058-86-82,-1095 72-746,-253 22-491,-55 8-366,-31 4 2343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59.478"/>
    </inkml:context>
    <inkml:brush xml:id="br0">
      <inkml:brushProperty name="width" value="0.05" units="cm"/>
      <inkml:brushProperty name="height" value="0.05" units="cm"/>
      <inkml:brushProperty name="color" value="#33CCFF"/>
    </inkml:brush>
  </inkml:definitions>
  <inkml:trace contextRef="#ctx0" brushRef="#br0">0 0 1160,'35'16'3744,"-23"-10"115,-11 0-3396,1-1-1,-1 1 1,1-1-1,3 11 5641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5.328"/>
    </inkml:context>
    <inkml:brush xml:id="br0">
      <inkml:brushProperty name="width" value="0.05" units="cm"/>
      <inkml:brushProperty name="height" value="0.05" units="cm"/>
    </inkml:brush>
  </inkml:definitions>
  <inkml:trace contextRef="#ctx0" brushRef="#br0">31 96 5689,'-7'5'436,"-14"8"905,18-13-713,11-9-24,1 1-295,0 1 0,1 0 0,0 0 0,0 1 1,0 0-1,12-4 0,67-21 1496,-50 19-998,-31 9-611,1 1 1,0 0 0,0 1-1,0 0 1,0 0-1,0 1 1,-1 0 0,1 1-1,15 2 1,-21-3-167,0 1 0,1 0 1,-1 0-1,0 0 0,0 0 0,0 0 0,0 0 1,0 1-1,0 0 0,0-1 0,0 1 0,-1 0 1,1 1-1,-1-1 0,0 0 0,1 1 0,-1-1 0,0 1 1,0 0-1,-1-1 0,1 1 0,0 0 0,-1 0 1,0 0-1,0 0 0,0 1 0,0-1 0,1 4 0,-2-4-9,-1 0 0,1 1 0,0-1 0,-1 0 0,1 1 0,-1-1-1,0 0 1,0 0 0,-1 0 0,1 0 0,-1 0 0,1 0-1,-1 0 1,-3 4 0,-3 3 55,-1 0-1,-12 12 0,-62 49 352,-23 22 211,96-82-532,-1 1-1,2 0 0,-1 0 0,2 1 1,0 0-1,-13 27 0,19-34-57,0-1 1,0 1-1,1-1 1,0 1-1,0 0 1,0-1-1,0 10 1,1-13-34,0 1-1,1-1 1,-1 0 0,0 0 0,1 1-1,0-1 1,-1 0 0,1 0 0,0 0-1,0 0 1,0 0 0,1 0-1,-1 0 1,0-1 0,1 1 0,-1 0-1,1-1 1,-1 1 0,1-1 0,0 1-1,3 1 1,3 1 8,0 0 0,0-1-1,0 0 1,0 0 0,0-1-1,1 0 1,-1 0 0,14 0-1,9 0 6,32-4 0,-52 2-32,34-2-713,-1-2-1,0-1 1,63-17-1,-68 9 2864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5.662"/>
    </inkml:context>
    <inkml:brush xml:id="br0">
      <inkml:brushProperty name="width" value="0.05" units="cm"/>
      <inkml:brushProperty name="height" value="0.05" units="cm"/>
    </inkml:brush>
  </inkml:definitions>
  <inkml:trace contextRef="#ctx0" brushRef="#br0">1 45 8226,'119'-45'3200,"-115"54"-2319,1 2-385,-1 7-240,-2 8-360,0-3-800,-1-3-345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6.698"/>
    </inkml:context>
    <inkml:brush xml:id="br0">
      <inkml:brushProperty name="width" value="0.05" units="cm"/>
      <inkml:brushProperty name="height" value="0.05" units="cm"/>
    </inkml:brush>
  </inkml:definitions>
  <inkml:trace contextRef="#ctx0" brushRef="#br0">66 15 4265,'-5'-3'7860,"5"2"-7717,-11 20 155,2-5 502,-25 38 252,33-50-994,0 0 0,0 0 0,0 0 0,1 0 0,-1 0 1,1 0-1,-1 0 0,1 0 0,0 0 0,0 0 0,0 0 0,0 0 0,0 0 1,1 0-1,-1 0 0,0 0 0,1 0 0,0-1 0,-1 1 0,1 0 0,0 0 1,0 0-1,0 0 0,0-1 0,0 1 0,0-1 0,1 1 0,-1-1 1,0 1-1,1-1 0,-1 1 0,1-1 0,2 1 0,2 2 59,0 0-1,0 0 0,1-1 1,-1 0-1,1 0 1,13 3-1,-3-2 6,1-1 1,0-1-1,-1 0 1,1-2-1,35-2 0,-46 1-109,0 1-1,0-2 0,0 1 0,0-1 1,0 0-1,-1 0 0,1-1 0,-1 0 1,1 0-1,-1-1 0,0 1 0,0-2 1,-1 1-1,1 0 0,-1-1 0,0 0 1,8-10-1,-12 14-10,0-1 1,0 0-1,0 1 0,0-1 0,0 0 1,0 0-1,-1 0 0,1 0 1,-1 0-1,1 0 0,-1 1 1,0-1-1,1 0 0,-1 0 1,0 0-1,-1 0 0,1 0 1,0 0-1,-1-4 0,-1 3-2,1 0 0,0 1 0,-1-1 0,0 1 0,1-1 0,-1 1 0,0 0 0,0-1 0,0 1 0,-1 0 0,-4-3-1,-2-1-36,-1 0 0,-1 1-1,1 0 1,-1 1 0,-21-6-1,-2 3-386,0 2 0,-58-3-1,24 7-3892,94 1 2556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7.510"/>
    </inkml:context>
    <inkml:brush xml:id="br0">
      <inkml:brushProperty name="width" value="0.05" units="cm"/>
      <inkml:brushProperty name="height" value="0.05" units="cm"/>
    </inkml:brush>
  </inkml:definitions>
  <inkml:trace contextRef="#ctx0" brushRef="#br0">1 2 3217,'0'-1'12196,"1"10"-11288,0-2-788,0 1 0,1 0 0,0-1 1,0 1-1,1-1 0,-1 0 0,1 0 1,7 11-1,-6-11 2,0 1 0,0 0 0,-1 0 1,0 0-1,0 0 0,-1 0 0,0 0 0,1 17 1,3 248 2021,-6-271-2174,-3 33 146,3-33-148,-1-1 0,1 0-1,0 0 1,0 1 0,-1-1-1,1 0 1,0 0 0,-1 0-1,1 0 1,-1 1-1,0-1 1,1 0 0,-1 0-1,0 0 1,1 0 0,-1-1-1,0 1 1,0 0-1,0 0 1,0 0 0,0-1-1,0 1 1,0 0 0,-2 0-1,2-2-200,0 0 0,0 0-1,0 0 1,0 0-1,0 0 1,0 0 0,1 0-1,-1 0 1,0-1 0,1 1-1,-1 0 1,0 0 0,1-1-1,0 1 1,-1 0 0,1-1-1,0 1 1,0-3 0,-1 1-384,-5-19-1958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57.953"/>
    </inkml:context>
    <inkml:brush xml:id="br0">
      <inkml:brushProperty name="width" value="0.05" units="cm"/>
      <inkml:brushProperty name="height" value="0.05" units="cm"/>
    </inkml:brush>
  </inkml:definitions>
  <inkml:trace contextRef="#ctx0" brushRef="#br0">0 1 4897,'2'0'195,"-1"0"0,0 0 0,0 0 0,1 1 0,-1-1 0,0 0 0,0 1 0,0-1 0,1 1 0,-1 0 0,0-1 1,0 1-1,0 0 0,0 0 0,0-1 0,0 1 0,0 0 0,-1 0 0,1 0 0,0 0 0,0 0 0,-1 0 0,1 1 0,-1-1 0,1 0 0,-1 0 0,1 0 0,-1 2 0,3 5 9,-2-1-1,1 1 1,0 12-1,-2-15 116,2 32 983,-4 55-1,0-63-565,1 0 0,1-1 0,2 1 0,5 34 0,-6-59-700,0 1 0,0-1 0,1 1 0,0-1 0,-1 1 0,1-1 0,1 0 0,-1 0 0,1 0 0,0 0 0,-1 0 0,2 0 0,-1-1 0,0 1 0,1-1 0,-1 0 0,1 0 0,0-1 0,0 1 0,0-1 0,1 0 0,-1 0 0,0 0 0,1 0 0,-1-1 0,1 0 0,0 0 0,-1 0 0,1 0 0,0-1 0,0 0 0,6 0 0,3-1 44,1-1 0,-1 0-1,0-1 1,0 0 0,0-1-1,0-1 1,-1 0-1,0-1 1,21-12 0,-14 6-139,30-26 1,-44 34 40,-1-1 1,0 0-1,0 0 1,0-1-1,0 0 1,-1 1-1,0-2 1,-1 1-1,6-12 1,-8 17 10,-1-1 0,1 1 1,-1 0-1,1-1 1,-1 1-1,0-1 1,0 1-1,0-1 1,0 1-1,0 0 1,0-1-1,0 1 1,0-1-1,0 1 0,-1 0 1,1-1-1,-1-1 1,0 2 2,0 0 1,1 0-1,-1 0 1,0 1-1,1-1 1,-1 0-1,0 1 1,0-1-1,0 1 1,0-1-1,1 1 1,-1-1-1,0 1 1,0-1-1,0 1 1,0 0-1,0-1 1,-2 1-1,-1 0 1,1 0 0,-1 0-1,0 0 1,1 0 0,-1 1 0,0 0-1,1-1 1,-1 1 0,1 1 0,0-1-1,-1 0 1,-4 4 0,-7 4 13,1 1-1,0 0 1,1 2 0,-18 17 0,28-25-74,-1 0-1,0 0 1,1 1 0,0-1 0,0 1 0,0-1 0,0 1 0,1 0 0,0 0-1,0 0 1,0 0 0,1 1 0,0-1 0,0 0 0,0 1 0,0-1-1,1 1 1,0 7 0,1-11-85,-1 0 0,1 0 0,0 0-1,-1 0 1,1-1 0,0 1 0,0 0-1,0 0 1,3 3 0,14 12-1965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1.459"/>
    </inkml:context>
    <inkml:brush xml:id="br0">
      <inkml:brushProperty name="width" value="0.05" units="cm"/>
      <inkml:brushProperty name="height" value="0.05" units="cm"/>
    </inkml:brush>
  </inkml:definitions>
  <inkml:trace contextRef="#ctx0" brushRef="#br0">106 30 6489,'-105'-29'2481,"125"29"-1545,2 0 24,7 0 57,-8 3 31,7 3-272,2-1-112,1 4-248,0 0-136,-4 2-152,-3-2-16,-1-3-64,5-5-64,-5 1-392,-1 0-352,-8 0-792,-8-2-345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1.808"/>
    </inkml:context>
    <inkml:brush xml:id="br0">
      <inkml:brushProperty name="width" value="0.05" units="cm"/>
      <inkml:brushProperty name="height" value="0.05" units="cm"/>
    </inkml:brush>
  </inkml:definitions>
  <inkml:trace contextRef="#ctx0" brushRef="#br0">1 1 6161,'12'0'2609,"17"5"-1241,6-3-144,-3 3-63,-1 3-153,-9-3-432,1 4-168,-6-2-328,-1 1-40,0 1-288,-3-2-368,7 0-784,2-7-201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2.963"/>
    </inkml:context>
    <inkml:brush xml:id="br0">
      <inkml:brushProperty name="width" value="0.05" units="cm"/>
      <inkml:brushProperty name="height" value="0.05" units="cm"/>
    </inkml:brush>
  </inkml:definitions>
  <inkml:trace contextRef="#ctx0" brushRef="#br0">193 20 5193,'43'-16'2077,"-39"13"-665,-8 3-624,4 0-625,-1 0 0,0 0 0,1 1 0,-1-1 0,0 0 0,1 1 0,-1-1 0,1 0 0,-1 1 0,0-1 0,1 1-1,-1-1 1,1 1 0,-1-1 0,1 1 0,0-1 0,-1 1 0,1 0 0,0-1 0,-1 2 0,-12 37 1039,2 0 0,-5 42 0,-22 180 2504,-31 146-2252,26-276-1283,12-42-215,31-87 10,-1 0 1,0 0-1,1 0 1,0-1 0,-1 1-1,1 0 1,0 0-1,0 0 1,0 0-1,0 0 1,0 0 0,1 3-1,-1-5-20,0 1 0,0-1 0,1 0 0,-1 1 0,0-1 0,1 0 0,-1 0 0,0 1 1,1-1-1,-1 0 0,0 0 0,1 0 0,-1 0 0,0 1 0,1-1 0,-1 0 0,0 0 0,1 0 0,-1 0 0,1 0 0,-1 0 0,0 0 0,1 0 0,-1 0 0,1 0 0,-1 0 0,0 0 0,1 0 0,-1-1 0,0 1 1,1 0-1,-1 0 0,0 0 0,1 0 0,-1-1 0,5-2-592,0 0 0,0 0 0,-1 0 1,0-1-1,1 1 0,4-7 0,12-16-2358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3.666"/>
    </inkml:context>
    <inkml:brush xml:id="br0">
      <inkml:brushProperty name="width" value="0.05" units="cm"/>
      <inkml:brushProperty name="height" value="0.05" units="cm"/>
    </inkml:brush>
  </inkml:definitions>
  <inkml:trace contextRef="#ctx0" brushRef="#br0">0 292 5769,'4'-8'1104,"-1"-1"0,2 1 0,-1 0 0,1 1 0,0-1 0,9-8 0,-4 5-350,2-1 0,25-18 0,-3 7-484,67-32 0,-60 35 7,2 2-1,52-15 1,-70 26-28,0 1 1,0 1 0,1 2 0,-1 0 0,38 2 0,-58 1-223,-1 0-1,0 0 1,0 1 0,0-1-1,0 1 1,0 0 0,0 0-1,0 1 1,0-1 0,0 1-1,0 0 1,-1 0 0,1 0-1,-1 0 1,1 1 0,-1 0-1,0-1 1,0 1 0,0 0-1,-1 0 1,1 1 0,-1-1-1,1 1 1,-1-1 0,0 1-1,0 0 1,-1-1 0,1 1-1,-1 0 1,1 4 0,-1-1-21,0 0-1,0 0 1,-1 0 0,0 0 0,-1 1 0,0-1 0,0-1 0,0 1-1,-1 0 1,0 0 0,0 0 0,0-1 0,-1 1 0,0-1 0,-1 0-1,1 0 1,-6 6 0,0-1 5,-1 0 0,0-1 1,-1 0-1,0-1 0,0 0 0,-1-1 0,0 0 0,-1-1 0,-20 9 1,-14 3 30,-66 17 1,102-33-36,-29 9 22,-15 4 92,0-1 0,-77 9 0,196-26-82,-14-4-26,1 2 1,58 4-1,-93 0-17,-1 2 0,0 0 0,0 0 1,0 2-1,0 0 0,0 0 0,-1 2 0,0-1 0,0 2 0,0 0 0,20 14 0,-26-14 13,0 1-1,-1 0 1,1 0 0,-1 0-1,-1 1 1,0 0-1,0 0 1,-1 0-1,0 1 1,0 0 0,-1 0-1,-1 0 1,0 0-1,0 1 1,-1-1-1,0 1 1,-1 0 0,0 0-1,-1-1 1,0 1-1,0 0 1,-3 11-1,1-6 16,-1 0 0,-1-1 0,0 0-1,-1 0 1,0 0 0,-1 0 0,-1-1 0,0 0-1,-1 0 1,-1-1 0,0 0 0,-1-1-1,0 0 1,-17 16 0,11-16 39,0 0 0,-1-2 0,0 0 1,-1 0-1,0-2 0,0 0 0,-28 8 1,3-5 142,-1-1 1,-52 4-1,93-14-220,-12 2 72,1-1 0,-1 0 0,-27-3 0,39 1-77,0 1 1,-1-1-1,1 0 0,0 0 1,0 0-1,0 0 0,0-1 1,0 1-1,0-1 0,-3-2 1,5 3-32,-1-1 0,1 1 1,0 0-1,0-1 1,0 1-1,0-1 0,0 0 1,0 1-1,0-1 0,1 1 1,-1-1-1,0 0 1,1 0-1,-1 1 0,1-1 1,0 0-1,0 0 0,0 0 1,0-3-1,0 3-86,0 1 0,0-1 0,1 0-1,-1 0 1,1 1 0,-1-1 0,1 0 0,-1 1 0,1-1-1,0 0 1,0 1 0,0-1 0,0 1 0,0-1-1,0 1 1,0 0 0,1-1 0,-1 1 0,0 0 0,3-1-1,1-2-534,1 1 0,1 0 0,-1 0 0,8-2 0,23-9-2118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3.994"/>
    </inkml:context>
    <inkml:brush xml:id="br0">
      <inkml:brushProperty name="width" value="0.05" units="cm"/>
      <inkml:brushProperty name="height" value="0.05" units="cm"/>
    </inkml:brush>
  </inkml:definitions>
  <inkml:trace contextRef="#ctx0" brushRef="#br0">1 0 9394,'143'40'3881,"-130"-20"-2529,-2 7-520,-4 0-48,-5 2-503,0-3-89,-1-8-120,1-2-96,0-12-232,2-4-409,3-9 2858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4.634"/>
    </inkml:context>
    <inkml:brush xml:id="br0">
      <inkml:brushProperty name="width" value="0.2" units="cm"/>
      <inkml:brushProperty name="height" value="0.2" units="cm"/>
      <inkml:brushProperty name="color" value="#E71224"/>
    </inkml:brush>
  </inkml:definitions>
  <inkml:trace contextRef="#ctx0" brushRef="#br0">486 185 5009,'-3'-10'545,"0"0"1,0 1-1,-1-1 0,0 1 1,-1-1-1,0 2 0,0-1 0,-10-12 1,-5-4 553,15 17-724,0 0 0,-1 1-1,0 0 1,0 0 0,-1 1-1,-8-7 1,13 12-334,0 0 1,0 0 0,0 0-1,-1 0 1,1 1-1,0-1 1,-1 1-1,1-1 1,0 1-1,-1 0 1,1 0 0,0 0-1,-1 0 1,1 0-1,-1 1 1,1-1-1,0 1 1,0-1-1,-4 2 1,-4 2 25,0 1 0,-17 10-1,20-11 7,-10 8 48,0 0 0,1 1 1,1 0-1,0 1 0,1 1 0,0 0 0,1 1 1,1 1-1,1 0 0,0 1 0,1-1 0,-11 31 0,4-3 108,2 0-1,2 1 1,2 1 0,-6 57-1,13-80-134,2 0 0,1 0 0,1 1 1,1-1-1,1 0 0,9 43 0,-7-53-57,0 0 0,1-1 0,1 0 0,0 0 0,0 0 0,2-1 0,-1 1 0,2-2 0,-1 1 0,2-1 0,-1-1 0,20 17 0,-21-21-26,0 0 0,0 0 1,0-1-1,1-1 0,-1 1 0,1-1 0,0-1 0,1 0 0,-1 0 0,0-1 0,1 0 0,16 1 1,-13-2-4,-1-2 1,1 0 0,-1 0-1,0-1 1,0 0 0,1-1 0,-2-1-1,1 0 1,14-7 0,-10 3-5,0-1 1,-1 0 0,0-1 0,0-1-1,-1-1 1,0 0 0,-1-1-1,-1 0 1,0-1 0,0 0 0,-2-1-1,0 0 1,15-29 0,-21 33-31,0 1 0,0 0 0,-1-1 1,0 0-1,-1 1 0,0-1 0,-1 0 0,0 0 1,-1 0-1,0 0 0,-3-22 0,3 33 21,0 0 0,0 0 0,0 0 0,0-1 0,0 1-1,0 0 1,0 0 0,0-1 0,0 1 0,0 0 0,0 0-1,0 0 1,0-1 0,0 1 0,-1 0 0,1 0 0,0 0-1,0-1 1,0 1 0,0 0 0,0 0 0,0 0 0,-1 0-1,1-1 1,0 1 0,0 0 0,0 0 0,0 0 0,-1 0 0,1 0-1,0-1 1,0 1 0,0 0 0,-1 0 0,1 0 0,0 0-1,0 0 1,-1 0 0,1 0 0,0 0 0,0 0 0,0 0-1,-1 0 1,1 0 0,0 0 0,-8 11-86,-3 21 53,8-20 34,1 0 1,0 0-1,1 1 1,0-1-1,1 1 1,0-1 0,1 0-1,1 1 1,3 13-1,4 11 7,23 58 1,-25-78-4,0 1 0,14 21 1,-19-35-65,1 1 0,0-1 1,1 1-1,-1-1 1,1 0-1,0 0 1,0 0-1,0-1 0,0 1 1,1-1-1,-1 0 1,9 3-1,-13-5 18,1-1 0,0 0-1,-1 1 1,1-1 0,-1 0 0,1 0 0,0 0-1,-1 0 1,1 1 0,-1-1 0,1 0 0,0 0-1,-1 0 1,1 0 0,-1-1 0,1 1 0,0 0-1,-1 0 1,1 0 0,-1 0 0,1-1 0,0 1-1,-1 0 1,1 0 0,-1-1 0,1 1 0,-1 0-1,1-1 1,0 0-46,0 0 0,-1-1 1,1 1-1,-1 0 0,1 0 0,-1 0 0,0-1 0,1 1 0,-1 0 1,0 0-1,0-1 0,0 1 0,0-2 0,-7-41-1880,6 41 1825,-11-38-1468,-9-7-16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4.650"/>
    </inkml:context>
    <inkml:brush xml:id="br0">
      <inkml:brushProperty name="width" value="0.05" units="cm"/>
      <inkml:brushProperty name="height" value="0.05" units="cm"/>
    </inkml:brush>
  </inkml:definitions>
  <inkml:trace contextRef="#ctx0" brushRef="#br0">0 172 3849,'3'-5'762,"1"1"1,0-1-1,0 1 0,0 0 1,0 0-1,1 0 0,8-5 1,37-19 863,-50 28-1619,31-16 706,97-44 1347,-113 54-1750,1 0 0,0 2 0,0 0 0,0 1 0,1 0 0,23 0 0,-37 3-266,0 0 0,1 0 0,-1 0 0,1 1 0,-1-1 1,0 1-1,0 0 0,1 0 0,-1 0 0,0 0 0,0 0 1,0 1-1,0-1 0,0 1 0,0 0 0,0 0 0,-1 0 0,1 0 1,-1 1-1,0-1 0,1 1 0,-1-1 0,0 1 0,0 0 1,-1 0-1,1 0 0,-1 0 0,1 0 0,-1 0 0,0 0 1,0 1-1,0-1 0,0 0 0,-1 0 0,1 6 0,-1 3 91,0 1-1,0 0 0,-1 0 0,-1 0 1,0 0-1,0-1 0,-2 1 0,-5 14 0,-4 4 219,0-1-1,-30 47 0,-45 51 191,54-82-439,2 2-1,-42 84 0,27-14 235,41-99-270,1 0 0,0 0-1,2 1 1,-2 25-1,5-43-60,-1 0-1,1 0 0,0 0 1,0 0-1,1 0 0,-1 0 1,0 0-1,1 0 0,-1-1 1,1 1-1,-1 0 1,1 0-1,0 0 0,0 0 1,0-1-1,0 1 0,0 0 1,0-1-1,2 3 0,-1-3-1,0 0 0,-1 0 0,1 0 0,0 0 0,1-1 0,-1 1 0,0 0 0,0-1 0,0 0 0,0 1-1,0-1 1,1 0 0,-1 0 0,0 0 0,0 0 0,4-1 0,171-28 214,186 14 99,-215 14-3035,-108 1 1064,-73 0 3484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5.291"/>
    </inkml:context>
    <inkml:brush xml:id="br0">
      <inkml:brushProperty name="width" value="0.05" units="cm"/>
      <inkml:brushProperty name="height" value="0.05" units="cm"/>
    </inkml:brush>
  </inkml:definitions>
  <inkml:trace contextRef="#ctx0" brushRef="#br0">187 51 4073,'-100'3'1776,"62"-4"5427,38 1-7136,-1 0 0,1 1 0,-1-1 0,1 1 0,0-1 0,-1 1 0,1 0 0,-1-1-1,1 1 1,0-1 0,0 1 0,-1-1 0,1 1 0,0 0 0,0-1 0,0 1 0,0 0 0,0-1 0,-1 1 0,1 0 0,0-1 0,1 1-1,-1 0 1,0-1 0,0 1 0,0 0 0,0 0 0,3 18 326,-2-18-374,-1 0 1,1 0-1,0 0 0,-1 0 0,1 0 0,0 0 1,-1 0-1,1-1 0,0 1 0,0 0 1,0-1-1,0 1 0,0 0 0,0-1 0,0 1 1,0-1-1,0 0 0,0 1 0,0-1 0,0 0 1,0 0-1,2 1 0,5 1 42,-1 1-34,-3-2-16,0 1 0,-1-1-1,1 0 1,0 0 0,-1 0 0,1-1-1,0 1 1,0-1 0,0 0-1,0 0 1,0 0 0,-1 0 0,1-1-1,0 0 1,0 0 0,0 0-1,-1 0 1,6-3 0,-7 3-4,4-2 11,0-1 1,0 0-1,0 0 1,5-5 0,-10 8-18,-1 1 0,1-1 0,0 0 1,-1 1-1,1-1 0,0 0 0,-1 1 1,1-1-1,-1 0 0,1 0 1,-1 0-1,1 1 0,-1-1 0,0 0 1,1 0-1,-1 0 0,0 0 0,0 0 1,0 0-1,0 1 0,0-1 1,0 0-1,0 0 0,0 0 0,0 0 1,0 0-1,0 0 0,0 0 1,-1 0-1,1 1 0,0-1 0,-1 0 1,1 0-1,-1 0 0,1 0 0,-1 1 1,1-1-1,-1 0 0,1 1 1,-1-1-1,-1-1 0,-6-4 1,0 0 1,-1 0-1,0 1 0,-11-5 0,15 7 3,0 1 0,0 0 0,0 0 0,-1 1 0,1-1 0,0 1-1,-1 1 1,0-1 0,-9 1 0,11 1 41,1 0 1,-1 1-1,0-1 0,1 1 0,-1 0 1,1 0-1,-1 1 0,1-1 0,0 1 0,0-1 1,0 1-1,-4 6 0,2-4 34,1 0-1,-1 1 1,1 0-1,1 0 1,-1 0-1,-3 10 1,6-15-77,1-1 1,0 1-1,0 0 1,0-1-1,0 1 0,0-1 1,0 1-1,0-1 1,0 1-1,0 0 1,0-1-1,0 1 1,0-1-1,0 1 0,1-1 1,-1 1-1,0-1 1,0 1-1,0 0 1,1-1-1,-1 0 1,0 1-1,1-1 0,-1 1 1,1-1-1,0 1 1,16 7 62,25-5-204,-1-6-591,2-8-744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09.743"/>
    </inkml:context>
    <inkml:brush xml:id="br0">
      <inkml:brushProperty name="width" value="0.05" units="cm"/>
      <inkml:brushProperty name="height" value="0.05" units="cm"/>
    </inkml:brush>
  </inkml:definitions>
  <inkml:trace contextRef="#ctx0" brushRef="#br0">0 69 3897,'10'1'6764,"1"1"-5145,28 4-1446,17-2 888,0-2 1,91-10-1,52-19 204,187-17-655,-354 42-688,-3 0-497,-1 1 1,44 4-1,-55 0 3469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1.539"/>
    </inkml:context>
    <inkml:brush xml:id="br0">
      <inkml:brushProperty name="width" value="0.05" units="cm"/>
      <inkml:brushProperty name="height" value="0.05" units="cm"/>
    </inkml:brush>
  </inkml:definitions>
  <inkml:trace contextRef="#ctx0" brushRef="#br0">83 93 4713,'-83'73'2048,"85"-73"-927,3 0-209,17 0 200,11-4 56,23-9 129,9-1 7,20-13-352,6 0-168,16-2-360,11 3-184,-2 10-216,-8 7-248,-30 9-856,-13 5-440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1.977"/>
    </inkml:context>
    <inkml:brush xml:id="br0">
      <inkml:brushProperty name="width" value="0.05" units="cm"/>
      <inkml:brushProperty name="height" value="0.05" units="cm"/>
    </inkml:brush>
  </inkml:definitions>
  <inkml:trace contextRef="#ctx0" brushRef="#br0">80 55 6569,'-79'76'2793,"128"-85"-1441,16-11-167,22-3-1,7-4-256,17 5-376,1 4-224,0 9-288,-5 7-264,-27 4-992,-15 1-1121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5.382"/>
    </inkml:context>
    <inkml:brush xml:id="br0">
      <inkml:brushProperty name="width" value="0.05" units="cm"/>
      <inkml:brushProperty name="height" value="0.05" units="cm"/>
    </inkml:brush>
  </inkml:definitions>
  <inkml:trace contextRef="#ctx0" brushRef="#br0">100 1 4145,'-66'16'8663,"66"-16"-8572,22 174 3003,15 186 156,-60 237-2438,21-581-835,2-4-32,-1-1-1,0 1 0,-1-1 0,0 0 1,-1 0-1,0 1 0,-1-2 1,-9 21-1,13-31 31,0 0 0,0 1 0,0-1 0,0 0 0,-1 1 0,1-1 0,0 0 0,0 1 0,0-1 1,0 0-1,0 0 0,-1 1 0,1-1 0,0 0 0,0 0 0,-1 1 0,1-1 0,0 0 0,0 0 0,-1 0 0,1 1 0,0-1 0,0 0 0,-1 0 1,1 0-1,0 0 0,-1 0 0,1 0 0,0 1 0,-1-1 0,1 0 0,0 0 0,-1 0 0,1 0 0,0 0 0,0 0 0,-1 0 0,1-1 0,0 1 1,-1 0-1,1 0 0,0 0 0,-1 0 0,1 0 0,0 0 0,-1 0 0,1-1 0,0 1 0,0 0 0,-1 0 0,1 0 0,0-1 0,0 1 0,0 0 1,-1 0-1,1-1 0,0 1 0,0 0 0,0-1 0,0 1 0,-1-1 0,-5-23-1786,-3-62-1744,1 25 4051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5.710"/>
    </inkml:context>
    <inkml:brush xml:id="br0">
      <inkml:brushProperty name="width" value="0.05" units="cm"/>
      <inkml:brushProperty name="height" value="0.05" units="cm"/>
    </inkml:brush>
  </inkml:definitions>
  <inkml:trace contextRef="#ctx0" brushRef="#br0">1 576 5865,'0'-5'3017,"0"-17"-457,13 4-1223,7-14-145,9-8-136,14-6-208,4-4-207,17-10-249,3 0-120,1 4-160,0 0-48,-9 9-72,-8 5-120,-11 17-376,-11 8-321,-18 17-879,-8 9-272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6.028"/>
    </inkml:context>
    <inkml:brush xml:id="br0">
      <inkml:brushProperty name="width" value="0.05" units="cm"/>
      <inkml:brushProperty name="height" value="0.05" units="cm"/>
    </inkml:brush>
  </inkml:definitions>
  <inkml:trace contextRef="#ctx0" brushRef="#br0">0 347 7274,'9'0'3008,"17"-15"-1632,6-5-215,10-10-73,5-10-240,4-6-352,3 3-216,-3-4-416,-6 1-256,-10 16-848,-10 4-392,-18 23-865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6.419"/>
    </inkml:context>
    <inkml:brush xml:id="br0">
      <inkml:brushProperty name="width" value="0.05" units="cm"/>
      <inkml:brushProperty name="height" value="0.05" units="cm"/>
    </inkml:brush>
  </inkml:definitions>
  <inkml:trace contextRef="#ctx0" brushRef="#br0">1 312 5137,'0'6'2305,"9"10"-929,-2-16 32,15-6-24,3-4-15,4-12-265,6-2-184,-3-10-360,3 1-192,1-3-264,2 2-112,0 5-408,2-4-288,0-2-784,5-3-345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6.747"/>
    </inkml:context>
    <inkml:brush xml:id="br0">
      <inkml:brushProperty name="width" value="0.05" units="cm"/>
      <inkml:brushProperty name="height" value="0.05" units="cm"/>
    </inkml:brush>
  </inkml:definitions>
  <inkml:trace contextRef="#ctx0" brushRef="#br0">227 199 6801,'-10'-42'2750,"-29"-74"-1,37 111-2584,0 1 1,0-1-1,-1 1 0,1 0 1,-5-5-1,7 8-135,-1 0 0,1 1 0,-1-1 0,1 0 0,-1 1 0,1-1 0,-1 1 1,0-1-1,1 1 0,-1-1 0,0 1 0,1-1 0,-1 1 0,0 0 0,1-1 0,-1 1 0,0 0 0,0 0 0,0 0 0,1-1 1,-1 1-1,0 0 0,0 0 0,0 0 0,1 0 0,-1 0 0,0 0 0,0 1 0,0-1 0,1 0 0,-1 0 0,0 1 0,0-1 1,1 0-1,-1 1 0,0-1 0,1 0 0,-1 1 0,0-1 0,1 1 0,-2 0 0,-1 5 56,-1-1 1,1 1-1,0 0 0,0 0 0,0 0 1,1 1-1,0-1 0,0 1 0,-1 11 1,-3 7 117,-8 32 526,3 2-1,-6 74 1,6 121 619,6-108-1001,-21 281 71,25-381-416,1-30-119,-1 0 1,0 1-1,-1-1 0,-5 16 0,12-62-4852,-2-6 2396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4.996"/>
    </inkml:context>
    <inkml:brush xml:id="br0">
      <inkml:brushProperty name="width" value="0.2" units="cm"/>
      <inkml:brushProperty name="height" value="0.2" units="cm"/>
      <inkml:brushProperty name="color" value="#E71224"/>
    </inkml:brush>
  </inkml:definitions>
  <inkml:trace contextRef="#ctx0" brushRef="#br0">0 249 5513,'11'-2'5513,"16"-5"-4592,13-4-145,15-6-264,10-10-168,9-7-224,2-8-72,-11 2-472,-8 0-408,-16 11-665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7.075"/>
    </inkml:context>
    <inkml:brush xml:id="br0">
      <inkml:brushProperty name="width" value="0.05" units="cm"/>
      <inkml:brushProperty name="height" value="0.05" units="cm"/>
    </inkml:brush>
  </inkml:definitions>
  <inkml:trace contextRef="#ctx0" brushRef="#br0">897 245 5065,'-9'-65'3534,"4"40"-2910,0 1 0,-1-1-1,-19-46 1,24 69-504,0 0-1,0 0 1,0-1-1,-1 1 1,1 0-1,0 0 1,-1 0-1,0 0 1,1 0-1,-1 1 1,0-1-1,0 0 1,0 1-1,0-1 1,0 1-1,0 0 0,-4-2 1,4 3-55,1 0 0,-1 0 0,0 0 0,0 0 0,1 0 0,-1 1 0,0-1 0,0 0 0,1 1 0,-1 0 0,1-1 0,-1 1 0,0 0 0,1 0 0,-1 0 0,1 0-1,0 0 1,-1 0 0,1 0 0,0 0 0,0 1 0,-1-1 0,1 0 0,0 1 0,0-1 0,0 2 0,-6 8 87,0 0 0,1 1-1,1-1 1,0 1 0,0 0-1,1 0 1,-2 15 0,-13 93 704,18-114-816,-10 154 1010,10 175-1,-3 56-789,4-385-279,-14 125-328,11-119 46,1 0 0,-1 0 0,-1 0 1,0 0-1,-1-1 0,-1 1 0,-12 20 1,15-28-16,0-1 1,0 1-1,0-1 1,0 0-1,-1 0 0,1 0 1,-1 0-1,0-1 1,0 1-1,0-1 1,-8 4-1,-19-1-1343</inkml:trace>
  <inkml:trace contextRef="#ctx0" brushRef="#br0" timeOffset="1">0 1283 7290,'13'-9'2976,"23"-14"-1664,15-3-207,18-6-321,3-4-136,6-8-368,-3-7-224,-16 1-408,1-1-464,-11 2-825,-9 7 3114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7.544"/>
    </inkml:context>
    <inkml:brush xml:id="br0">
      <inkml:brushProperty name="width" value="0.05" units="cm"/>
      <inkml:brushProperty name="height" value="0.05" units="cm"/>
    </inkml:brush>
  </inkml:definitions>
  <inkml:trace contextRef="#ctx0" brushRef="#br0">0 1 5289,'6'1'843,"0"1"1,-1 0-1,1 0 0,0 1 0,6 3 0,-8-3-652,0 0-1,0 0 1,0 1 0,-1-1-1,1 1 1,-1-1-1,0 1 1,0 0-1,0 0 1,-1 1-1,3 5 1,5 12 272,-1 1 1,-2 0-1,0 1 1,-1 0 0,-2 0-1,3 33 1,-5-10 159,-2 0 0,-8 61 0,8-107-620,-4 33 200,2 0 0,1 41 0,1-75-201,0 1-1,0-1 1,0 0 0,0 0-1,0 1 1,1-1-1,-1 0 1,0 0 0,0 0-1,0 1 1,0-1-1,0 0 1,1 0-1,-1 0 1,0 1 0,0-1-1,0 0 1,0 0-1,1 0 1,-1 0 0,0 0-1,0 1 1,1-1-1,-1 0 1,0 0-1,0 0 1,1 0 0,-1 0-1,0 0 1,0 0-1,1 0 1,-1 0 0,0 0-1,0 0 1,1 0-1,-1 0 1,0 0 0,0 0-1,1 0 1,-1 0-1,0 0 1,0 0-1,1-1 1,-1 1 0,0 0-1,0 0 1,0 0-1,1 0 1,-1 0 0,0-1-1,0 1 1,0 0-1,0 0 1,1 0-1,-1-1 1,0 1 0,0 0-1,7-8-9,0 0-1,-1 0 1,0-1-1,0 1 0,-1-1 1,0 0-1,4-12 1,24-70-509,-33 91 517,24-92-626,-19 69 447,0-1-1,2 1 1,1 0-1,1 0 0,15-29 1,-11 36-31,-11 36 144,-3 49 87,3-1 0,3 1 1,14 69-1,-17-131-187,-1-2-174,0 0 0,0 0 1,1 0-1,0 0 0,0-1 0,4 9 1,4-1-1625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7.924"/>
    </inkml:context>
    <inkml:brush xml:id="br0">
      <inkml:brushProperty name="width" value="0.05" units="cm"/>
      <inkml:brushProperty name="height" value="0.05" units="cm"/>
    </inkml:brush>
  </inkml:definitions>
  <inkml:trace contextRef="#ctx0" brushRef="#br0">148 0 6721,'-26'25'3917,"14"-14"-3370,0 1 0,-11 14 1,16-18-229,0 1 0,1 1 0,0-1 0,1 1 0,-6 15 0,10-23-256,0 1-1,0-1 1,0 0-1,1 0 1,-1 1 0,1-1-1,0 1 1,0-1-1,-1 1 1,2-1 0,-1 0-1,0 1 1,0-1-1,1 1 1,-1-1-1,1 0 1,0 0 0,0 1-1,0-1 1,0 0-1,0 0 1,0 0 0,0 0-1,1 0 1,-1 0-1,1 0 1,0 0 0,-1-1-1,1 1 1,0 0-1,0-1 1,2 2-1,15 7 226,30 12-1,-36-18-249,-1 1 0,0 1 1,-1 0-1,1 0 0,-1 1 0,-1 0 1,1 1-1,12 12 0,-20-16-34,1 0 0,-1 0-1,0 0 1,0 0 0,0 0 0,-1 1-1,1 0 1,-1-1 0,0 1-1,-1 0 1,1 0 0,-1 0 0,0 0-1,0 0 1,-1 0 0,1 0-1,-1 0 1,0 0 0,0 1-1,-1-1 1,0 0 0,0 0 0,0 0-1,0 0 1,-1 0 0,0-1-1,0 1 1,0 0 0,0-1-1,-1 1 1,0-1 0,0 0 0,0 0-1,0 0 1,-5 4 0,-4 3-174,1-1 0,-2 0 0,1-1 0,-1 0 1,-1-1-1,1-1 0,-1 0 0,-1-1 0,1 0 1,-1-1-1,-24 4 0,8-8-1326,30-1 1414,0 0-1,0 0 0,0-1 0,0 1 0,1 0 1,-1-1-1,0 1 0,0 0 0,0-1 1,1 1-1,-1-1 0,0 1 0,0-1 0,1 1 1,-1-1-1,1 0 0,-1 1 0,0-1 0,1 0 1,-1 0-1,1 1 0,0-1 0,-1 0 1,1 0-1,0 1 0,-1-1 0,1 0 0,0 0 1,0 0-1,-1 0 0,1 0 0,0 0 0,0 0 1,5-23-1584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8.252"/>
    </inkml:context>
    <inkml:brush xml:id="br0">
      <inkml:brushProperty name="width" value="0.05" units="cm"/>
      <inkml:brushProperty name="height" value="0.05" units="cm"/>
    </inkml:brush>
  </inkml:definitions>
  <inkml:trace contextRef="#ctx0" brushRef="#br0">0 305 6489,'7'14'3289,"6"10"-984,5 17-953,-3 8-112,-1 13-520,-6 5-216,-5 2-376,1-9-32,-4-15-160,5-11-128,-3-19-544,-2-4-512,-7-17 5489</inkml:trace>
  <inkml:trace contextRef="#ctx0" brushRef="#br0" timeOffset="1">65 0 6961,'8'4'2297,"4"8"-2673,-3 8-336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8.580"/>
    </inkml:context>
    <inkml:brush xml:id="br0">
      <inkml:brushProperty name="width" value="0.05" units="cm"/>
      <inkml:brushProperty name="height" value="0.05" units="cm"/>
    </inkml:brush>
  </inkml:definitions>
  <inkml:trace contextRef="#ctx0" brushRef="#br0">1 1 6657,'22'140'6563,"-3"-16"-4401,-15-107-1805,0-1 0,1 0 1,1-1-1,1 1 0,12 20 0,-18-32-304,1-1 1,0 0-1,0 0 0,1 0 0,-1 0 1,1 0-1,-1-1 0,1 1 0,0-1 1,0 0-1,0 0 0,0 0 0,1 0 1,-1 0-1,0-1 0,1 1 1,-1-1-1,1 0 0,6 1 0,-7-2-40,0 0 1,0 0-1,0 0 0,0-1 0,1 0 0,-1 0 1,0 1-1,-1-2 0,1 1 0,0 0 0,0-1 1,0 1-1,-1-1 0,1 0 0,-1 1 0,1-2 0,-1 1 1,0 0-1,0 0 0,0-1 0,0 1 0,0-1 1,2-3-1,-1 1-20,0 0-1,-1 0 1,0 0 0,1 0 0,-2 0 0,1-1 0,-1 1 0,1-1 0,-2 1-1,1-1 1,-1 0 0,1 1 0,-2-7 0,0 3 31,0 0 0,-1 1 0,0-1 0,0 1 0,-1 0 0,0-1 1,-1 1-1,-5-8 0,4 7-324,0 1 1,-1-1 0,0 1 0,0 1 0,-1-1-1,0 1 1,0 0 0,-1 1 0,0 0 0,0 0-1,0 0 1,-1 1 0,0 1 0,0-1 0,-15-4-1,3 5-2037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8.924"/>
    </inkml:context>
    <inkml:brush xml:id="br0">
      <inkml:brushProperty name="width" value="0.05" units="cm"/>
      <inkml:brushProperty name="height" value="0.05" units="cm"/>
    </inkml:brush>
  </inkml:definitions>
  <inkml:trace contextRef="#ctx0" brushRef="#br0">0 28 5737,'7'14'1112,"-1"1"-1,-1 0 0,-1 0 1,0 1-1,4 30 0,-2 78 260,-6-105-905,1 13 8,-2 1 1,-1-1-1,-9 47 0,6-45 29,5-26-79,6-23 210,24-111-124,-19 72-515,3 0 0,23-60 0,-30 97 0,0-2 2,2 0-1,12-21 1,-18 36 3,-1 0 0,1 0 1,0 0-1,0 1 0,0-1 1,0 1-1,1 0 0,-1 0 1,1 0-1,0 1 0,0-1 1,0 1-1,0 0 1,0 0-1,7-2 0,-10 3 3,0 1 0,0 0-1,0 0 1,0 0 0,0 0-1,0 0 1,0 0 0,0 0 0,0 0-1,0 0 1,0 0 0,0 1-1,0-1 1,0 0 0,0 1-1,0-1 1,0 0 0,0 1-1,0 0 1,0-1 0,1 2 0,0 0 8,-1-1 0,0 1 0,1 0 0,-1 0 0,0 0 1,0 0-1,0 0 0,0 0 0,1 4 0,1 6 56,-1-1-1,0 0 1,0 15-1,-2-20-36,3 84 233,1 27-73,-2-100-246,0 0 0,2 0 0,0-1 0,9 27 0,-11-39-61,-1 0 1,1-1-1,-1 1 0,1-1 0,0 1 0,1-1 0,-1 0 0,0 0 0,1 0 0,0 0 1,-1 0-1,1-1 0,0 1 0,1-1 0,-1 0 0,0 0 0,1 0 0,-1 0 0,5 1 1,30 5-2089</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19.799"/>
    </inkml:context>
    <inkml:brush xml:id="br0">
      <inkml:brushProperty name="width" value="0.05" units="cm"/>
      <inkml:brushProperty name="height" value="0.05" units="cm"/>
    </inkml:brush>
  </inkml:definitions>
  <inkml:trace contextRef="#ctx0" brushRef="#br0">51 227 5569,'-28'-55'1934,"21"44"-731,15 31 599,5 9-1242,0 2 1,-2 0 0,-2 0-1,0 1 1,-3 0 0,5 45-1,-10 101 583,-2-20-648,3-124-429,1 0 0,11 49-1,-13-76-88,1 1 0,0-1 0,0 0-1,1-1 1,0 1 0,0 0 0,1-1-1,4 8 1,-8-14 7,0 0-1,0 0 1,0 0-1,0 1 0,0-1 1,0 0-1,0 0 1,0 0-1,0 0 1,0 0-1,0 0 1,0 0-1,0 0 1,0 0-1,1 0 1,-1 1-1,0-1 1,0 0-1,0 0 1,0 0-1,0 0 1,0 0-1,0 0 1,0 0-1,0 0 1,0 0-1,0 0 0,0 0 1,1 0-1,-1 0 1,0 0-1,0 0 1,0 0-1,0 0 1,0 0-1,0 0 1,0 0-1,0 0 1,0 0-1,1 0 1,-1 0-1,0 0 1,0 0-1,0 0 1,0 0-1,0 0 1,0 0-1,0 0 1,0 0-1,0 0 0,0 0 1,1 0-1,-1 0 1,0 0-1,0 0 1,0 0-1,0 0 1,0 0-1,0 0 1,0 0-1,0-1 1,0 1-1,0 0 1,0 0-1,0 0 1,0 0-1,0 0 1,0-11-827,-7-21-594,6 28 1201,-91-314-7289,80 285 6927,2-1 1,2 0-1,-5-42 0,11 63 836,1-1 0,1 1 0,0 0 0,1-1 0,1 1 0,0 0 0,0-1 0,1 1 0,1 1 0,0-1 0,11-21-1,5 2 529,1 1-1,2 0 0,1 2 1,1 1-1,39-34 0,-54 53-413,1 0-1,0 0 1,0 1-1,24-13 1,-32 19-264,0 1 0,0-1 0,1 1 0,-1 0 0,0 0 0,1 0 1,-1 0-1,1 1 0,-1 0 0,1-1 0,-1 1 0,1 0 0,0 1 0,-1-1 0,1 1 0,-1-1 0,0 1 0,1 0 0,-1 0 0,0 1 0,1-1 0,-1 1 1,0-1-1,4 4 0,-2 0 10,1 0 1,-1 1-1,0-1 1,-1 1 0,1 0-1,-1 0 1,-1 0-1,1 1 1,-1 0 0,0-1-1,0 1 1,-1 0 0,0 0-1,1 10 1,0-4-26,-2 0-1,0 0 1,0 1 0,-1-1 0,-1 0 0,0 0 0,-4 17-1,-1-6 5,-2 0 0,0 0 1,-2-1-1,0-1 0,-23 36 0,-79 97 723,109-152-771,-10 14 214,-1 0 0,0-1 1,-23 18-1,43-37-212,-1-1 0,1 0 0,0 1 0,0 0 1,0 1-1,1-1 0,-1 1 0,1 0 0,-1 1 0,1-1 0,-1 1 1,1 1-1,0-1 0,0 1 0,-1 0 0,1 1 0,0 0 0,-1 0 0,1 0 1,-1 1-1,1 0 0,-1 0 0,1 0 0,-1 1 0,11 7 0,-6-1 9,0 0-1,0 1 0,-1 0 0,-1 1 0,0 0 1,0 0-1,8 16 0,47 94 85,-42-74-118,-15-34-75,31 56-54,-35-63-74,0-1 0,1 0 0,0-1-1,0 1 1,0-1 0,1 1 0,0-1 0,0 0 0,0-1 0,5 4 0,9-1-1657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0.252"/>
    </inkml:context>
    <inkml:brush xml:id="br0">
      <inkml:brushProperty name="width" value="0.05" units="cm"/>
      <inkml:brushProperty name="height" value="0.05" units="cm"/>
    </inkml:brush>
  </inkml:definitions>
  <inkml:trace contextRef="#ctx0" brushRef="#br0">134 0 8834,'-5'4'765,"-1"0"0,1 1 0,0 0-1,0 0 1,0 0 0,-5 7 0,4-2-332,0-1 0,1 1 0,-6 13 1,0 7-301,-11 54 0,17-65 369,-4 21 22,-5 47 0,12-76-423,1 0 0,1-1 1,0 1-1,1 0 0,0 0 0,0-1 1,1 1-1,0-1 0,8 20 0,-8-26-89,-1-1-1,1 1 0,0-1 0,0 0 1,0 0-1,0 0 0,1 0 0,0 0 1,-1 0-1,1-1 0,0 1 1,0-1-1,0 0 0,1 0 0,-1 0 1,0 0-1,1 0 0,-1-1 0,1 1 1,0-1-1,-1 0 0,1 0 1,0-1-1,0 1 0,-1-1 0,1 0 1,0 0-1,0 0 0,4-1 0,0 0-7,-1-1-1,1 0 1,-1-1-1,0 1 0,1-1 1,-1-1-1,-1 1 0,1-1 1,0-1-1,-1 1 1,0-1-1,0 0 0,8-10 1,-4 4-52,0-2 0,-1 1 0,0-1 1,-2-1-1,1 1 0,-2-1 0,1-1 0,-2 1 1,0-1-1,4-23 0,-5 16-131,-2-1 0,0 1 0,-2-1 0,0 1 0,-1-1 0,-7-33 0,7 52 150,1 0 1,-1 0-1,0 0 0,0 0 1,0 0-1,-1 0 1,1 0-1,-1 0 1,0 1-1,0-1 1,-4-4-1,2 7 26,2 9 43,4 17 100,-1-19-84,1 88 670,-2-55-322,7 62 0,-5-90-405,0 0 0,0 0 0,1 0 0,1 0 0,0 0 0,1 0-1,0-1 1,0 0 0,13 17 0,-16-24-68,0 0 0,0-1-1,0 1 1,0-1 0,1 1 0,0-1-1,-1 0 1,1 0 0,0 0-1,0-1 1,0 1 0,6 2 0,-7-4-37,0 0 1,-1 0 0,1 0 0,0 0 0,0 0 0,0 0 0,0 0 0,-1-1 0,1 1-1,0-1 1,0 1 0,-1-1 0,1 0 0,0 1 0,-1-1 0,1 0 0,-1 0-1,1 0 1,-1-1 0,1 1 0,-1 0 0,0 0 0,0-1 0,2-2 0,9-13-1030,-1 1 0,-1-2 0,-1 1 0,10-26 0,-19 42 1062,22-53-2715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0.580"/>
    </inkml:context>
    <inkml:brush xml:id="br0">
      <inkml:brushProperty name="width" value="0.05" units="cm"/>
      <inkml:brushProperty name="height" value="0.05" units="cm"/>
    </inkml:brush>
  </inkml:definitions>
  <inkml:trace contextRef="#ctx0" brushRef="#br0">0 1 9378,'6'29'3673,"7"49"-2377,-1 16-144,1 27 57,-2 8-49,-2 3-152,0 6-160,2 0-440,5-10-152,4-23-304,-2-18-136,-2-40-304,-10-14-184,-6-26-392,-7-9-344,-15-21-865,-2-2-199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0.939"/>
    </inkml:context>
    <inkml:brush xml:id="br0">
      <inkml:brushProperty name="width" value="0.05" units="cm"/>
      <inkml:brushProperty name="height" value="0.05" units="cm"/>
    </inkml:brush>
  </inkml:definitions>
  <inkml:trace contextRef="#ctx0" brushRef="#br0">0 215 8354,'11'-9'3649,"11"-8"-1913,7-4-216,11-3-584,5-1-287,10-2-433,-1 1-104,-3-1-224,-6 9-456,-11 7-1033,-10 2-511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5.363"/>
    </inkml:context>
    <inkml:brush xml:id="br0">
      <inkml:brushProperty name="width" value="0.2" units="cm"/>
      <inkml:brushProperty name="height" value="0.2" units="cm"/>
      <inkml:brushProperty name="color" value="#E71224"/>
    </inkml:brush>
  </inkml:definitions>
  <inkml:trace contextRef="#ctx0" brushRef="#br0">300 94 2304,'0'-4'329,"0"0"0,-1 0 0,0 0 0,1 0 0,-1 0 0,0 0 0,-1 1 0,1-1 0,-1 0 0,0 1 0,1-1 0,-2 1 0,1 0 0,0-1-1,-1 1 1,1 0 0,-1 0 0,0 1 0,0-1 0,0 1 0,0-1 0,-1 1 0,-4-3 0,4 3-157,0 0 0,-1 1 0,1-1 0,0 1 0,0 0 0,-1 0 0,1 0 0,0 1 0,-1 0 0,1 0 0,-1 0 0,1 0 0,0 0 0,-1 1 0,1 0 0,0 0 0,-1 0 0,1 0 0,0 1 0,-7 4 0,3-1-63,0 0 0,1 1 0,0 0 1,1 1-1,-1 0 0,1 0 0,1 0 0,-1 1 0,1-1 0,0 1 1,1 0-1,-4 11 0,-4 11 73,1 0 0,-7 38-1,9-27 4,2 0 0,-5 75 0,12-94-143,0 0 0,1 0 0,2-1 1,0 1-1,1-1 0,1 1 0,10 26 1,-11-39-40,1 0 0,-1 0 1,2 0-1,-1-1 1,1 1-1,0-1 0,12 10 1,-16-15-4,0-1 0,1 0 0,-1 0 0,1 0 0,0 0 0,-1 0 0,1 0 0,0-1 0,0 1 0,0-1 0,0 0 0,0 0 0,1 0 0,-1-1 0,0 1 0,0-1 0,0 1-1,1-1 1,-1 0 0,0-1 0,1 1 0,-1 0 0,0-1 0,0 0 0,0 0 0,1 0 0,4-2 0,-1-2 3,0 1-1,0-1 0,-1-1 0,0 1 1,0-1-1,0 0 0,-1 0 1,0-1-1,0 0 0,4-7 1,7-15-15,15-37 1,-6-5-422,-3 0 0,24-130 0,-29 115 40,-15 78 358,0-3-8,0 0 0,1 0 0,0 0 0,1 1 0,0 0 0,6-11-1,0 9 26,-10 12 18,1 0 0,-1 0 0,0 0 1,0 0-1,0-1 0,1 1 0,-1 0 1,0 0-1,0 0 0,1 0 0,-1 0 1,0 0-1,0 0 0,1 0 0,-1 0 0,0 0 1,0 0-1,1 0 0,-1 0 0,0 1 1,0-1-1,0 0 0,1 0 0,-1 0 1,0 0-1,0 0 0,0 0 0,1 1 1,-1-1-1,0 0 0,0 0 0,0 0 0,2 3 8,-1-1-1,0 0 0,0 1 0,0-1 0,0 1 0,-1-1 0,1 1 0,-1-1 0,1 4 0,10 155 530,-1 2-104,-7-145-403,0 0 0,1-1 0,0 1 1,2-1-1,0 0 0,13 26 0,-16-37-108,1 0 1,-1 0-1,1-1 0,0 0 1,0 0-1,1 0 0,0 0 1,0-1-1,0 0 0,0 0 1,0 0-1,1 0 0,0-1 1,0 0-1,0 0 0,0-1 1,0 1-1,0-1 0,1-1 1,-1 1-1,10 0 0,-12-2-152,0 0-1,1 0 1,-1 0-1,0 0 1,8-2-1,13-12-1504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1.268"/>
    </inkml:context>
    <inkml:brush xml:id="br0">
      <inkml:brushProperty name="width" value="0.05" units="cm"/>
      <inkml:brushProperty name="height" value="0.05" units="cm"/>
    </inkml:brush>
  </inkml:definitions>
  <inkml:trace contextRef="#ctx0" brushRef="#br0">60 217 7394,'15'4'1427,"1"-2"1,0 0 0,-1-1 0,26-1-1,-35-1-1345,-1 0 0,0 0 0,1 0-1,-1-1 1,0 0 0,1 0 0,-1 0-1,0 0 1,-1-1 0,1 0 0,0 0-1,-1 0 1,0-1 0,1 1 0,-1-1-1,6-8 1,-8 9-65,0 0 0,0 0-1,0 0 1,0 0 0,0 0 0,-1-1 0,1 1-1,-1-1 1,0 1 0,0-1 0,0 1 0,-1-1-1,1 0 1,-1 0 0,0 1 0,0-1 0,0 0-1,-1 1 1,1-1 0,-1 0 0,-1-3 0,0 1-19,0 1 0,-1-1 0,0 1 0,1 0 0,-2 0 1,1 0-1,-1 0 0,0 1 0,0-1 0,0 1 0,0 0 0,-8-5 1,7 5 18,0 1 1,0 0-1,-1 0 1,1 0-1,-1 1 1,0-1-1,0 1 1,0 1-1,0-1 1,0 1-1,0 0 0,-7 0 1,9 1 35,0 0 1,0 1-1,1-1 1,-1 1-1,0 0 1,0 0-1,1 0 1,-1 0-1,0 1 1,1-1-1,0 1 1,-1 0-1,1 0 1,0 0-1,0 1 1,0-1-1,0 1 1,0 0-1,1-1 1,-4 6-1,-2 4 221,0 1-1,1 1 1,1-1-1,0 1 1,1 0-1,1 1 1,0-1-1,0 1 1,-1 18-1,3-6 129,0 0-1,2 1 1,0-1-1,6 34 1,-4-52-353,-1 0 0,2 0 1,-1 0-1,1 0 0,1 0 1,-1 0-1,2-1 0,-1 0 0,1 1 1,0-2-1,1 1 0,-1-1 1,2 0-1,-1 0 0,1 0 0,0-1 1,0 0-1,1-1 0,0 1 1,0-1-1,0-1 0,0 0 1,1 0-1,0 0 0,12 2 0,10 2-725,1-1 0,0-2 0,48 2 0,-39-6-2162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3.163"/>
    </inkml:context>
    <inkml:brush xml:id="br0">
      <inkml:brushProperty name="width" value="0.05" units="cm"/>
      <inkml:brushProperty name="height" value="0.05" units="cm"/>
    </inkml:brush>
  </inkml:definitions>
  <inkml:trace contextRef="#ctx0" brushRef="#br0">108 0 5401,'-10'9'629,"0"0"-1,1 1 0,0 0 1,1 0-1,0 1 1,0 0-1,1 0 1,1 1-1,0 0 1,1 0-1,-7 20 0,10-22-439,-1-1-1,2 1 0,-1-1 1,1 1-1,1 0 0,-1 0 1,2-1-1,-1 1 0,2 0 0,-1-1 1,1 1-1,1 0 0,-1-1 1,2 0-1,-1 0 0,7 12 0,-5-15-92,-1 1 0,1-1 1,1 0-1,-1-1 0,1 1 0,0-1 0,0 0 0,0-1 0,1 1 0,0-1 0,0-1 0,0 1 0,0-1 0,1 0 0,-1-1 0,1 0 0,-1 0 0,16 1 0,-10-1-38,0-1 0,1 0 0,-1-1 0,0-1 0,0 0 0,0-1 0,0 0 0,0-1 1,0-1-1,19-7 0,-24 7-42,1-1 0,-1 0 1,-1 0-1,1 0 1,-1-1-1,0 0 0,0 0 1,0-1-1,-1 0 1,0 0-1,-1 0 0,0-1 1,0 0-1,0 0 0,5-14 1,-8 16-11,0-1 0,0 1 1,0-1-1,-1 0 0,0 1 0,-1-1 0,1 0 1,-1 0-1,-1 1 0,1-1 0,-1 0 1,0 1-1,-1-1 0,1 0 0,-1 1 0,-1 0 1,1-1-1,-1 1 0,0 0 0,-1 0 1,1 1-1,-7-8 0,4 7-1,0-1-1,0 2 0,-1-1 1,0 1-1,0 0 1,-1 0-1,1 1 1,-1 0-1,0 0 0,0 1 1,0 0-1,-1 0 1,1 1-1,0 0 1,-1 1-1,-9-1 1,4 1-7,0 0 0,0 1 1,0 1-1,1 0 1,-1 1-1,0 0 1,1 1-1,-1 1 1,-18 7-1,23-8-130,1 1 1,0 0-1,0 1 0,0 0 0,0 0 1,1 0-1,-1 1 0,1 0 1,1 1-1,-1-1 0,1 1 0,-6 9 1,12-15 55,-1-1 1,1 1-1,0-1 1,-1 1 0,1 0-1,0-1 1,0 1-1,-1 0 1,1-1-1,0 1 1,0 0 0,0 0-1,0-1 1,0 1-1,0 0 1,0-1-1,0 1 1,0 0 0,0 0-1,0-1 1,1 2-1,-1-1 3,0-1 0,1 0 0,-1 1 1,1-1-1,-1 1 0,1-1 0,-1 0 0,1 1 0,-1-1 0,1 0 0,-1 0 0,1 0 0,0 1 0,-1-1 0,1 0 0,-1 0 0,1 0 0,0 0 0,0 0 1,30-6-1875,7-9 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3.557"/>
    </inkml:context>
    <inkml:brush xml:id="br0">
      <inkml:brushProperty name="width" value="0.05" units="cm"/>
      <inkml:brushProperty name="height" value="0.05" units="cm"/>
    </inkml:brush>
  </inkml:definitions>
  <inkml:trace contextRef="#ctx0" brushRef="#br0">262 150 5681,'-2'-15'1385,"0"-2"-530,-1 1-1,-1 0 1,-6-20 0,9 34-741,0-1-1,0 0 0,0 0 1,0 0-1,-1 1 0,1-1 1,-1 1-1,0-1 0,1 1 1,-1 0-1,0 0 0,-1-1 1,1 1-1,0 1 0,-1-1 1,1 0-1,-1 1 0,1-1 1,-1 1-1,0 0 0,1-1 1,-1 1-1,0 1 1,-4-2-1,5 2-30,-1 0 0,1 0 0,0 1 0,0-1 0,-1 1 0,1-1 0,0 1 0,0 0 0,0 0 0,0 0 0,0 0 0,0 0 0,0 0 0,0 0 1,0 1-1,0-1 0,1 1 0,-1 0 0,0-1 0,1 1 0,0 0 0,-1 0 0,1 0 0,0 0 0,0 0 0,0 0 0,-1 3 0,-3 6 246,2 0 0,-1 0-1,1 1 1,-2 15 0,-5 74 1177,5 164 0,6-143-1014,9 264 303,-3-219-851,-5-128-30,-1-22-63,0-1 0,-1 0 0,-1 0-1,-4 27 1,5-42 98,0 0 1,0-1-1,0 1 1,-1 0-1,1 0 0,0-1 1,0 1-1,-1 0 0,1 0 1,0-1-1,-1 1 0,1 0 1,-1-1-1,1 1 1,-1-1-1,1 1 0,-1 0 1,1-1-1,-1 1 0,0-1 1,1 0-1,-2 1 0,1 0-40,0-1-1,1 0 0,-1 0 1,0-1-1,1 1 0,-1 0 0,0 0 1,0 0-1,1 0 0,-1-1 0,0 1 1,1 0-1,-1 0 0,0-1 1,1 1-1,-1-1 0,1 1 0,-1 0 1,0-2-1,-3-1-396,0-1-1,1 0 1,0 0 0,0 0-1,-4-7 1,-35-70-4137,17 32 1626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3.885"/>
    </inkml:context>
    <inkml:brush xml:id="br0">
      <inkml:brushProperty name="width" value="0.05" units="cm"/>
      <inkml:brushProperty name="height" value="0.05" units="cm"/>
    </inkml:brush>
  </inkml:definitions>
  <inkml:trace contextRef="#ctx0" brushRef="#br0">37 175 2961,'-36'-116'2112,"49"114"481,8 2-729,10-2-320,-4-2-191,19 1-537,6-6-264,15-2-408,11-2-304,9-1-984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4.323"/>
    </inkml:context>
    <inkml:brush xml:id="br0">
      <inkml:brushProperty name="width" value="0.05" units="cm"/>
      <inkml:brushProperty name="height" value="0.05" units="cm"/>
    </inkml:brush>
  </inkml:definitions>
  <inkml:trace contextRef="#ctx0" brushRef="#br0">6 16 5601,'-5'-12'3700,"6"8"-2731,2 8 741,5 16-1081,-2 0 0,0 0 1,-1 0-1,-1 1 0,2 23 1,2 8 155,87 680 2953,-80-570-4705,-15-161 939,0 11-717,-2-11-44,-2-5-655,-3-10-979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4.682"/>
    </inkml:context>
    <inkml:brush xml:id="br0">
      <inkml:brushProperty name="width" value="0.05" units="cm"/>
      <inkml:brushProperty name="height" value="0.05" units="cm"/>
    </inkml:brush>
  </inkml:definitions>
  <inkml:trace contextRef="#ctx0" brushRef="#br0">0 0 8946,'28'72'4246,"34"144"0,-7 78-2114,-22-107-1023,47 281-374,-68-389-753,8 79-655,-20-153 405,1 0 1,-1 1-1,0-1 0,0 0 0,-2 10 1,2-15 164,-1 1 0,1 0 0,0 0 0,-1-1-1,1 1 1,0 0 0,-1-1 0,1 1 0,-1 0 0,1-1 0,-1 1 0,0-1 0,1 1 0,-1-1 0,0 1 0,1-1 0,-1 1 0,0-1 0,1 1 0,-1-1 0,0 0 0,0 0 0,1 1 0,-1-1 0,0 0-1,0 0 1,0 0 0,1 0 0,-1 0 0,0 0 0,0 0 0,0 0 0,1 0 0,-1 0 0,0-1 0,0 1 0,1 0 0,-3-1 0,-23-10-3897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5.054"/>
    </inkml:context>
    <inkml:brush xml:id="br0">
      <inkml:brushProperty name="width" value="0.05" units="cm"/>
      <inkml:brushProperty name="height" value="0.05" units="cm"/>
    </inkml:brush>
  </inkml:definitions>
  <inkml:trace contextRef="#ctx0" brushRef="#br0">1 71 7746,'23'0'4225,"13"-2"71,26 0-3655,9-3-9,14-3-384,11 1-144,13-4-472,-1 0-392,-13 2-1241,-21-7 5714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5.414"/>
    </inkml:context>
    <inkml:brush xml:id="br0">
      <inkml:brushProperty name="width" value="0.05" units="cm"/>
      <inkml:brushProperty name="height" value="0.05" units="cm"/>
    </inkml:brush>
  </inkml:definitions>
  <inkml:trace contextRef="#ctx0" brushRef="#br0">0 1 6017,'64'94'2894,"-63"-93"-2834,-1 0-1,0 0 0,1-1 0,-1 1 1,1 0-1,-1-1 0,1 1 0,0-1 1,-1 1-1,1-1 0,-1 1 0,1-1 1,0 1-1,0-1 0,-1 1 0,1-1 1,0 0-1,0 0 0,-1 1 1,1-1-1,0 0 0,0 0 0,0 0 1,-1 0-1,1 0 0,0 0 0,0 0 1,0 0-1,0 0 0,-1 0 0,1 0 1,0 0-1,0-1 0,0 1 1,-1 0-1,1-1 0,0 1 0,0-1 1,-1 1-1,1 0 0,0-1 0,-1 0 1,1 1-1,-1-1 0,1 1 0,-1-1 1,1 0-1,-1 1 0,1-1 0,-1 0 1,1 1-1,-1-1 0,1-2 1,4-3 311,7-4 84,0 1 1,1 0 0,19-11-1,-26 17-346,-1 1 1,1-1-1,0 1 0,0 0 0,0 0 0,0 1 1,0 0-1,0 0 0,0 0 0,0 1 0,10 0 0,-14 0-85,-1 0 0,1 1 0,0-1 0,-1 1 0,1-1 0,0 1 0,-1 0 0,1-1 1,0 1-1,-1 0 0,1 0 0,-1 0 0,0 0 0,1 0 0,-1 1 0,0-1 0,0 0 0,0 1 0,0-1 0,0 1 0,0-1 0,0 1 0,0-1 0,0 1 0,-1 0 0,1-1 0,-1 1 0,1 0 0,-1-1 0,0 1 0,1 0 0,-1 0 0,0 0 0,0-1 0,0 1 0,-1 2 0,0 4 40,0 1 0,-1-1 0,1 0 1,-2 0-1,1 0 0,-6 10 0,-3 5 223,-2-1 0,0 0 0,-31 38-1,-58 50 2116,101-109-2354,0 0 1,-1 0 0,1 1 0,0-1-1,0 0 1,0 0 0,0 1 0,1-1-1,-1 0 1,0 1 0,0-1-1,1 1 1,-1-1 0,1 1 0,-1-1-1,1 1 1,0 1 0,0-1-24,0-1-1,1 0 1,-1 0 0,1 1 0,0-1-1,-1 0 1,1 0 0,0 0 0,0 0-1,0 0 1,-1 0 0,1 0 0,0 0-1,0-1 1,1 1 0,-1 0 0,0 0-1,0-1 1,0 1 0,0-1 0,2 1-1,9 4 67,1 0 0,-1-1-1,1-1 1,22 4-1,56 1-426,-57-5-170,23 0-998,-5-3-1154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7.533"/>
    </inkml:context>
    <inkml:brush xml:id="br0">
      <inkml:brushProperty name="width" value="0.05" units="cm"/>
      <inkml:brushProperty name="height" value="0.05" units="cm"/>
    </inkml:brush>
  </inkml:definitions>
  <inkml:trace contextRef="#ctx0" brushRef="#br0">33 4 7026,'-2'-2'2800,"0"0"-1576,0 2-79,0 0 79,-1 20-112,-1 66-288,4-54-192,0 1-280,0-2-127,0-4-137,0-2-56,0-3-184,-5-4-289,1-7-863,1-4-408,-3-14 2888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7.866"/>
    </inkml:context>
    <inkml:brush xml:id="br0">
      <inkml:brushProperty name="width" value="0.05" units="cm"/>
      <inkml:brushProperty name="height" value="0.05" units="cm"/>
    </inkml:brush>
  </inkml:definitions>
  <inkml:trace contextRef="#ctx0" brushRef="#br0">0 0 6457,'6'0'2497,"-3"6"-1689,4 3-1712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5.740"/>
    </inkml:context>
    <inkml:brush xml:id="br0">
      <inkml:brushProperty name="width" value="0.2" units="cm"/>
      <inkml:brushProperty name="height" value="0.2" units="cm"/>
      <inkml:brushProperty name="color" value="#E71224"/>
    </inkml:brush>
  </inkml:definitions>
  <inkml:trace contextRef="#ctx0" brushRef="#br0">249 1 6601,'-9'0'1027,"-1"1"-1,1 0 1,0 0-1,-16 6 1,12-3-437,0 1 0,-22 12 0,21-9-321,0 1 1,1 1 0,0 0 0,1 0 0,-22 24 0,32-31-190,-1 0 1,0 1-1,1-1 0,0 1 0,0-1 1,0 1-1,0 0 0,0-1 0,1 1 1,0 0-1,-2 8 0,3-10-54,0 0 0,0 0 0,1 0 0,-1 0 0,0 0 0,1 0 1,0 0-1,-1 0 0,1 0 0,0 0 0,0 0 0,0-1 0,0 1 0,0 0 0,0-1 0,1 1 0,-1-1 1,1 1-1,-1-1 0,1 1 0,-1-1 0,1 0 0,0 0 0,0 0 0,0 0 0,3 1 0,22 9 37,0-1 0,0-2 0,1 0 0,34 3 0,12 5-23,-42-9-26,-1 3-1,40 16 1,-63-22-12,1-1 1,-1 2-1,0-1 1,0 1 0,-1 1-1,1-1 1,-1 1 0,0 0-1,-1 1 1,1 0-1,-2 0 1,11 14 0,-14-17-1,0 0 0,-1 0 1,1 0-1,-1 1 0,0-1 0,0 0 1,0 0-1,0 1 0,-1-1 1,0 1-1,0-1 0,0 0 0,0 1 1,-1-1-1,-2 8 0,1-5 0,-1 0-1,0 0 1,0-1-1,0 1 0,-1-1 1,0 0-1,-1 0 1,-8 9-1,-5 2 2,0-1 0,-1 0 0,-1-2 0,-32 19 0,12-10-1,0-1 0,-87 33 0,121-53-60,0 0-1,0-1 1,0 1 0,0-1-1,0-1 1,-8 1-1,13-1 0,0 0-1,0 0 1,0 0-1,0-1 1,0 1-1,0 0 1,0-1 0,-1 1-1,1-1 1,0 1-1,0-1 1,1 1-1,-1-1 1,0 0-1,0 1 1,0-1-1,0 0 1,0 0-1,1 0 1,-1 1 0,0-1-1,1 0 1,-1 0-1,1 0 1,-1 0-1,1 0 1,-1 0-1,1 0 1,0-1-1,0 1 1,-1 0 0,1 0-1,0 0 1,0 0-1,0 0 1,0 0-1,0-2 1,4-34-2040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8.194"/>
    </inkml:context>
    <inkml:brush xml:id="br0">
      <inkml:brushProperty name="width" value="0.05" units="cm"/>
      <inkml:brushProperty name="height" value="0.05" units="cm"/>
    </inkml:brush>
  </inkml:definitions>
  <inkml:trace contextRef="#ctx0" brushRef="#br0">63 1 5201,'67'44'2334,"-67"-44"-2290,1 0 0,-1 0-1,0 1 1,1-1 0,-1 0 0,0 1 0,1-1 0,-1 0-1,0 1 1,1-1 0,-1 0 0,0 1 0,0-1 0,0 1-1,0-1 1,1 0 0,-1 1 0,0-1 0,0 1-1,0-1 1,0 1 0,0-1 0,0 0 0,0 1 0,0-1-1,0 1 1,0-1 0,0 1 0,0-1 0,0 0 0,-1 1-1,1-1 1,0 1 0,0-1 0,0 0 0,0 1 0,-1-1-1,1 1 1,-1-1 0,-14 11 956,8-7-638,-33 22 1600,33-23-1598,0 1-1,1 0 0,-1 0 1,1 1-1,0 0 0,0 0 0,0 0 1,-8 10-1,14-13-294,-1-1 0,0 0 0,1 1 0,-1-1 0,1 1 0,-1-1 0,1 1 0,0 0 0,0-1 0,0 1 0,0-1 1,0 1-1,0-1 0,0 1 0,0-1 0,0 1 0,1-1 0,-1 1 0,1-1 0,-1 1 0,1-1 0,0 1 0,-1-1 0,1 0 0,0 1 0,0-1 0,0 0 0,2 2 0,4 5 203,0-1 0,1 0 1,11 8-1,-7-5 14,44 30 421,-43-32-630,-1 1 0,0 0-1,0 0 1,-1 1-1,13 15 1,-22-23-66,-1 0 1,0 0 0,1 0 0,-1 0-1,0 1 1,0-1 0,0 0 0,0 1-1,0-1 1,-1 1 0,1-1 0,-1 0-1,1 1 1,-1 0 0,0-1 0,0 1-1,0-1 1,0 1 0,-2 4 0,1-3 11,-1 0 0,1 0 0,-1 0 0,0-1 0,-1 1 0,1 0 0,0-1 1,-1 0-1,0 1 0,-6 5 0,2-3-71,-1 0-1,1-1 1,-1 0 0,-1 0-1,1 0 1,-1-1-1,1 0 1,-1-1 0,0 0-1,-11 2 1,-16-4-1308,3-6-691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8.621"/>
    </inkml:context>
    <inkml:brush xml:id="br0">
      <inkml:brushProperty name="width" value="0.05" units="cm"/>
      <inkml:brushProperty name="height" value="0.05" units="cm"/>
    </inkml:brush>
  </inkml:definitions>
  <inkml:trace contextRef="#ctx0" brushRef="#br0">4 4 6385,'-4'-4'7114,"4"13"-3769,6 26-1945,7 88-424,-6-36-112,-5 13-272,-2-4-79,-2 0-169,-4 0-88,5 9-232,-3-4-248,4-12-545,2-16-391,-2-35-800,-6-15-553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9.122"/>
    </inkml:context>
    <inkml:brush xml:id="br0">
      <inkml:brushProperty name="width" value="0.05" units="cm"/>
      <inkml:brushProperty name="height" value="0.05" units="cm"/>
    </inkml:brush>
  </inkml:definitions>
  <inkml:trace contextRef="#ctx0" brushRef="#br0">0 235 8234,'12'-12'1132,"1"0"0,0 0 0,1 2 0,0-1 0,28-13 1,84-35-746,-75 37 201,-33 13-501,22-9 236,45-13-1,-75 27-214,1 1 1,0 1-1,0 0 0,0 0 1,0 1-1,0 1 0,0 0 0,0 0 1,18 3-1,-26-2-82,0 0-1,0 0 1,1 0 0,-1 0-1,0 0 1,0 1-1,0-1 1,0 1-1,-1 0 1,1 0 0,0 0-1,-1 0 1,1 0-1,-1 0 1,0 1 0,0-1-1,0 1 1,0 0-1,0 0 1,0-1 0,-1 1-1,1 0 1,-1 0-1,0 1 1,0-1 0,0 0-1,-1 0 1,1 1-1,-1-1 1,1 0-1,-1 0 1,0 1 0,0-1-1,-1 0 1,0 5-1,-1 6-4,-1 0-1,-1-1 0,0 0 0,0 0 0,-2 0 1,1 0-1,-9 12 0,-9 13 18,-1-1-1,-2-1 1,-60 63-1,64-77-1,-1-2 0,0 0 0,-2-2 0,0 0 0,-1-2 0,-45 22-1,30-26 17,32-12-16,27-10 0,-2 3-30,0 1 0,0 1-1,1 1 1,0 0 0,0 1-1,0 1 1,0 0-1,0 1 1,18 2 0,-20 0 23,-2 1-1,1 0 1,0 1 0,0 0 0,-1 1 0,1 1 0,-1 0 0,-1 1 0,1 0-1,-1 1 1,19 13 0,-20-11 47,1 1 0,-2 0 1,1 0-1,-1 1 0,-1 1 0,13 19 0,-19-27-55,-1 1 0,1 0 0,-1-1 0,0 1-1,0 0 1,-1 0 0,1 0 0,-1 0 0,0 0 0,-1 0 0,1 1 0,-1-1 0,0 0 0,0 0 0,-1 0-1,1 0 1,-1 1 0,0-1 0,-1 0 0,1 0 0,-1 0 0,-3 6 0,-2 0-10,-1-1 1,1 0-1,-2 0 1,1 0-1,-2-1 1,1 0 0,-1-1-1,0 0 1,-1-1-1,0 0 1,0 0-1,-17 7 1,4-4-56,-1-1 1,1 0-1,-2-2 1,1-1 0,-32 3-1,50-8-48,-66 4-690,66-5 460,0 0 1,0-1 0,0 0 0,0 0 0,1-1 0,-1 1 0,0-2-1,-7-2 1,-9-11-2162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29.702"/>
    </inkml:context>
    <inkml:brush xml:id="br0">
      <inkml:brushProperty name="width" value="0.05" units="cm"/>
      <inkml:brushProperty name="height" value="0.05" units="cm"/>
    </inkml:brush>
  </inkml:definitions>
  <inkml:trace contextRef="#ctx0" brushRef="#br0">1 104 6865,'49'-72'2536,"-47"69"-2396,1 0 0,-1 1 0,1-1-1,0 1 1,0 0 0,-1 0 0,1 0 0,1 0 0,-1 0 0,0 1 0,0-1 0,1 1 0,-1 0 0,1 0 0,-1 0 0,1 0 0,5 0 0,-3 1 75,0 1 0,0-1 1,0 1-1,0 0 0,0 0 1,0 1-1,-1 0 0,7 2 1,5 4 397,0 1 1,-1 0 0,0 1 0,22 19-1,53 55 1162,-58-46-1645,-2 1 1,-1 1-1,37 67 0,-34-52-1347,-2 3-1426,-23-42 2011,14 31-1359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30.030"/>
    </inkml:context>
    <inkml:brush xml:id="br0">
      <inkml:brushProperty name="width" value="0.05" units="cm"/>
      <inkml:brushProperty name="height" value="0.05" units="cm"/>
    </inkml:brush>
  </inkml:definitions>
  <inkml:trace contextRef="#ctx0" brushRef="#br0">342 2 11250,'-2'-2'4417,"-35"11"-2912,-53 109-817,39-35-264,-3 1-200,8 1-368,8-9-368,15-25-1473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40.920"/>
    </inkml:context>
    <inkml:brush xml:id="br0">
      <inkml:brushProperty name="width" value="0.05" units="cm"/>
      <inkml:brushProperty name="height" value="0.05" units="cm"/>
    </inkml:brush>
  </inkml:definitions>
  <inkml:trace contextRef="#ctx0" brushRef="#br0">0 184 4073,'102'-58'1743,"-81"42"-881,-18 8-218,1 0-135,4 1 81,-6 6-334,0-1 1,0 1 0,0-1-1,0 1 1,-1-1-1,1 0 1,0 0-1,-1 0 1,0 0-1,1 0 1,-1 0 0,0 0-1,0 0 1,1-3 2145,0 12-943,2 3-1258,6 13 119,-1 1 0,-2-1 0,0 2 0,-1-1 0,2 27 0,22 457 2455,-22-256-2244,-8-247-523,1 30 45,2-1 0,1 0 0,14 56 0,-18-88-49,1 0 0,0 1 0,0-1 0,-1 0 0,1 0 1,1 0-1,-1 0 0,0 0 0,0 0 0,1 0 0,-1 0 1,1-1-1,-1 1 0,1 0 0,0-1 0,0 0 0,0 1 0,0-1 1,0 0-1,0 0 0,0 0 0,0 0 0,0 0 0,1 0 1,-1-1-1,0 1 0,0-1 0,1 0 0,-1 1 0,0-1 1,5-1-1,0 0 11,0 0 1,0-1-1,-1 0 1,1 0 0,0 0-1,-1-1 1,0 0-1,12-8 1,6-6 10,0-1 0,-2-2 1,38-41-1,-35 34 0,15-16-17,-2-1 1,-2-2-1,46-80 1,-65 96-17,-1-1 0,-2 0 0,-1-1 1,-2 0-1,0-1 0,-3-1 0,8-54 1,-6-277-43,-10 309 14,0 42 20,0 2 4,0 0 1,-4-23-1,0 25 5,-2 14-3,-6 24 20,0 11 156,2 0-1,-9 63 1,1 86 600,10-89-77,8 168 0,4-230-564,1 1-1,19 66 1,-17-82-109,2 1 0,0-1 0,1-1-1,1 1 1,20 27 0,-22-37-19,1 0 0,0-1 1,0 0-1,2 0 0,-1-1 1,20 13-1,-23-18-157,0-1 0,0 1 1,0-1-1,0-1 0,1 1 0,0-2 0,0 1 0,0-1 0,0 0 1,0-1-1,14 1 0,-20-3-74,0 1 1,0 0 0,0-1-1,0 1 1,0-1-1,0 0 1,0 0-1,0 0 1,3-2-1,16-15-2859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41.655"/>
    </inkml:context>
    <inkml:brush xml:id="br0">
      <inkml:brushProperty name="width" value="0.05" units="cm"/>
      <inkml:brushProperty name="height" value="0.05" units="cm"/>
    </inkml:brush>
  </inkml:definitions>
  <inkml:trace contextRef="#ctx0" brushRef="#br0">40 62 4009,'-30'-61'5340,"30"61"-5305,0 0 0,0 0 1,-1 0-1,1 0 0,0 0 0,0 0 1,0 0-1,0-1 0,0 1 1,0 0-1,-1 0 0,1 0 1,0 0-1,0 0 0,0 0 1,0 0-1,-1 0 0,1 0 0,0 0 1,0 0-1,0 0 0,0 0 1,-1 0-1,1 0 0,0 0 1,0 0-1,0 0 0,0 0 0,-1 0 1,1 0-1,0 1 0,0-1 1,0 0-1,0 0 0,0 0 1,0 0-1,-1 0 0,1 0 1,0 0-1,0 0 0,0 1 0,0-1 1,0 0-1,0 0 0,0 0 1,0 0-1,0 0 0,-1 1 1,1-1-1,0 0 0,0 0 0,0 0 1,0 0-1,0 1 0,0-1 1,0 0-1,0 0 0,0 0 1,0 0-1,0 1 0,0-1 0,1 0 1,-4 17 959,3 20 8,1 0 1,3 0-1,0 0 1,13 45-1,-1 0 77,46 255 1231,-16-32-1948,-46-296-930,-3-17-118,-7-25-981,9 29 1410,-40-172-6128,23 99 4341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41.983"/>
    </inkml:context>
    <inkml:brush xml:id="br0">
      <inkml:brushProperty name="width" value="0.05" units="cm"/>
      <inkml:brushProperty name="height" value="0.05" units="cm"/>
    </inkml:brush>
  </inkml:definitions>
  <inkml:trace contextRef="#ctx0" brushRef="#br0">1 82 7546,'9'4'3344,"11"5"-1367,14 0-345,11-2-64,8-3-159,18-4-417,3-6-216,11-7-408,4 3-160,-6-10-168,-18 0 8,-14 5-432,-15-5-320,-19 11-952,-5 7-769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42.358"/>
    </inkml:context>
    <inkml:brush xml:id="br0">
      <inkml:brushProperty name="width" value="0.05" units="cm"/>
      <inkml:brushProperty name="height" value="0.05" units="cm"/>
    </inkml:brush>
  </inkml:definitions>
  <inkml:trace contextRef="#ctx0" brushRef="#br0">1 100 8186,'34'-2'4137,"19"1"-1233,19-5-1896,8-1-47,1-8-697,1 1-120,-11-4-480,-13 3-440,-20 5-1121,-8-1-543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42.764"/>
    </inkml:context>
    <inkml:brush xml:id="br0">
      <inkml:brushProperty name="width" value="0.05" units="cm"/>
      <inkml:brushProperty name="height" value="0.05" units="cm"/>
    </inkml:brush>
  </inkml:definitions>
  <inkml:trace contextRef="#ctx0" brushRef="#br0">15 1 6913,'49'38'2829,"-49"-37"-2718,1-1 1,-1 1-1,1-1 0,0 1 1,-1-1-1,1 1 1,-1-1-1,1 1 0,-1 0 1,0-1-1,1 1 0,-1 0 1,0-1-1,1 1 0,-1 0 1,0 0-1,0-1 0,1 3 1,-5 4 360,2-6-66,-11 29 399,2-1 0,1 1 0,1 1 0,2 0 0,1 0 0,1 1 0,2-1 1,1 59-1,3-79-665,-1-1 0,1 0 1,1 1-1,0-1 1,0 0-1,1 0 0,1 0 1,-1 0-1,2-1 1,8 16-1,-10-21-109,0 1-1,1-1 1,0 0 0,-1 0-1,2 0 1,-1-1 0,0 1-1,1-1 1,-1 0 0,1 0-1,0-1 1,0 1 0,0-1-1,0 0 1,1-1 0,-1 1-1,0-1 1,1 0 0,-1 0-1,1-1 1,8 0 0,-5 0-15,0-1 0,0 0 0,0-1 0,0 0 0,0 0 0,0-1 0,0-1 0,-1 1 0,1-1 0,-1-1 0,0 1 0,-1-1-1,10-8 1,-11 8-21,0 0 0,-1 0-1,0 0 1,0 0-1,0-1 1,-1 0-1,0 0 1,0 0-1,-1-1 1,1 1-1,-1-1 1,-1 0-1,1 0 1,-1 0 0,0 0-1,-1 0 1,1-11-1,-2 8-20,0 0 1,-1 0-1,-1 0 0,0 0 0,0 1 1,-1-1-1,0 0 0,-1 1 0,0 0 1,0 0-1,-8-12 0,10 18 19,0 0 0,0 0 0,0 1 0,-1-1 0,1 1 1,-1 0-1,1-1 0,-1 1 0,0 0 0,0 1 0,0-1 0,0 0 0,0 1 0,0 0 0,-5-2 1,4 3 4,1 0 0,-1 0 0,1 0 1,0 0-1,-1 0 0,1 1 1,0 0-1,-1 0 0,1 0 0,0 0 1,0 0-1,0 0 0,0 1 1,0 0-1,0-1 0,0 1 0,0 0 1,-4 5-1,-3 2-34,1 1 0,0 0 0,0 0 0,1 1 1,1 0-1,-1 0 0,2 1 0,0 0 0,0 0 0,1 1 0,-4 16 0,7-25-65,1 0 0,0 0-1,0 0 1,0 0-1,1-1 1,-1 1 0,1 0-1,0 0 1,0 0 0,0 0-1,1 0 1,-1 0 0,1 0-1,0 0 1,0 0 0,0 0-1,1-1 1,0 1 0,-1 0-1,5 5 1,21 18-2146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7.210"/>
    </inkml:context>
    <inkml:brush xml:id="br0">
      <inkml:brushProperty name="width" value="0.2" units="cm"/>
      <inkml:brushProperty name="height" value="0.2" units="cm"/>
      <inkml:brushProperty name="color" value="#E71224"/>
    </inkml:brush>
  </inkml:definitions>
  <inkml:trace contextRef="#ctx0" brushRef="#br0">22 244 4377,'-7'11'4300,"7"-9"-4152,-2 24 24,2-14 329,2 242 2814,5 254-1532,-8-496-1805,-1-10 23,-4-18 39,-1-43-21,2 1 1,4-86-1,2 48-10,4-181 56,-1 226-67,3-1 1,1 2 0,21-67 0,-25 102 7,2 1-1,-1 0 1,2 0 0,0 1-1,16-24 1,-21 34-7,1 0 0,-1 0 0,1-1 0,0 1 0,-1 1 0,2-1-1,-1 0 1,0 1 0,0-1 0,1 1 0,-1 0 0,1 0 0,0 1 0,0-1 0,-1 1 0,1 0 0,0 0 0,0 0 0,0 0 0,0 1 0,1-1-1,-1 1 1,0 0 0,0 1 0,0-1 0,5 2 0,-1 0 15,0 2-1,0-1 1,-1 1 0,1 0-1,-1 1 1,0 0 0,0 0-1,-1 0 1,1 1 0,-1 0-1,0 0 1,-1 1 0,6 8-1,6 8 128,-2 2 1,21 46-1,-9-3 248,-3 0-1,29 143 1,7 24 48,-60-234-439,27 75 37,-24-70-99,0 0-1,0 1 1,0-1-1,1 0 1,0-1-1,0 1 1,0-1 0,9 9-1,-13-14 11,1 1-1,-1-1 0,1 0 1,-1 1-1,0-1 0,1 1 1,-1-1-1,1 0 0,-1 0 1,1 1-1,-1-1 0,1 0 1,-1 0-1,1 1 0,0-1 1,-1 0-1,1 0 1,-1 0-1,1 0 0,-1 0 1,1 0-1,0 0 0,-1 0 1,1 0-1,-1 0 0,1 0 1,-1 0-1,1 0 0,-1-1 1,1 1-1,0 0 0,-1 0 1,1 0-1,-1-1 1,1 1-1,-1 0 0,0-1 1,1 1-1,-1-1 0,1 1 1,-1 0-1,1-1 0,3-18-1802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0.906"/>
    </inkml:context>
    <inkml:brush xml:id="br0">
      <inkml:brushProperty name="width" value="0.05" units="cm"/>
      <inkml:brushProperty name="height" value="0.05" units="cm"/>
    </inkml:brush>
  </inkml:definitions>
  <inkml:trace contextRef="#ctx0" brushRef="#br0">422 101 7658,'87'-89'2359,"-76"77"-1703,-14 14-323,-11 11 91,-33 53 1262,2 2 0,-66 136 0,-96 352 1496,183-482-2844,4 2 0,3 1 1,-11 129-1,25-150-189,2-1 0,3 0 0,2 1 0,3-1 0,2-1 0,17 55 0,-7-42-44,4 0 1,46 92-1,-54-129-118,1-1 0,2-1-1,1-1 1,1 0 0,2-2 0,0 0 0,34 28 0,-29-35-410,-15-13-482,-12-5 859,0 0-1,0 0 0,0 0 0,0-1 1,1 1-1,-1 0 0,0 0 0,0 0 1,0 0-1,0 0 0,0 0 1,1 0-1,-1 0 0,0 0 0,0 0 1,0 0-1,0 0 0,0-1 1,0 1-1,0 0 0,0 0 0,1 0 1,-1 0-1,0 0 0,0 0 1,0-1-1,0 1 0,0 0 0,0 0 1,0 0-1,0 0 0,0 0 1,0-1-1,0 1 0,0 0 0,0 0 1,0 0-1,0 0 0,0-1 1,0 1-1,0 0 0,0 0 0,0 0 1,0 0-1,0 0 0,0 0 1,0-1-1,0 1 0,-1 0 0,1 0 1,0 0-1,0 0 0,0 0 1,-8-16-2786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1.797"/>
    </inkml:context>
    <inkml:brush xml:id="br0">
      <inkml:brushProperty name="width" value="0.05" units="cm"/>
      <inkml:brushProperty name="height" value="0.05" units="cm"/>
    </inkml:brush>
  </inkml:definitions>
  <inkml:trace contextRef="#ctx0" brushRef="#br0">1 92 4721,'30'-23'3110,"21"-18"-733,-49 38-2232,1 1 1,0-1 0,0 1 0,0 0 0,0 0 0,0 0 0,1 0-1,-1 0 1,1 1 0,-1-1 0,1 1 0,-1 0 0,1 0-1,0 1 1,-1-1 0,1 1 0,0 0 0,4 0 0,-5 0-86,-1 1 0,1 0 0,-1 0 0,0 0 0,1 0 0,-1 0 0,0 0 0,0 1 0,0-1 0,0 1 0,0-1 0,0 1 1,0 0-1,0 0 0,-1 0 0,1 0 0,-1 0 0,0 0 0,1 1 0,-1-1 0,0 0 0,0 1 0,0-1 0,-1 0 0,1 1 0,-1-1 0,1 1 0,-1 3 0,2 11 230,0 0 0,-2-1-1,0 1 1,-4 31-1,-19 70 668,15-78-678,-10 46 247,-3 10 172,-13 140 1,33-214-630,1 0 0,0 0 1,2 0-1,7 36 0,-7-49-59,0-1 0,0 0 0,1 0-1,0 0 1,1-1 0,0 1 0,0-1 0,0 1-1,1-1 1,0 0 0,0-1 0,1 0 0,0 1-1,12 8 1,-15-13-4,0 0 0,0 0 0,0-1 0,0 1 0,0-1 0,0 0-1,0 0 1,0 0 0,0-1 0,1 1 0,-1-1 0,0 1 0,1-1 0,-1 0 0,6-1-1,-4 0 7,1-1 0,-1 1 0,0-1 0,0 0 0,0 0 0,0-1 0,0 1 1,8-7-1,2-3 16,-1-1 0,0-1 1,-1 0-1,16-22 0,-12 12-39,0 0-1,-2-1 1,0-1 0,-2 0-1,-1-1 1,-1 0-1,-1-1 1,6-31 0,1-34-106,-4 0 1,1-130-1,-14 220 112,0 0 1,0 0-1,0 0 0,0 0 0,0 0 0,-1 0 1,-1-5-1,2 8 5,0 0-1,0 0 1,0 0 0,0 0 0,-1-1 0,1 1-1,0 0 1,0 0 0,0 0 0,0 0 0,0 0-1,-1 0 1,1-1 0,0 1 0,0 0 0,0 0-1,-1 0 1,1 0 0,0 0 0,0 0 0,0 0-1,0 0 1,-1 0 0,1 0 0,0 0 0,0 0-1,0 0 1,-1 0 0,1 0 0,0 0 0,0 0-1,0 0 1,-1 0 0,1 0 0,0 0 0,0 1-1,0-1 1,-1 0 0,1 0 0,0 0-1,0 0 1,0 0 0,0 0 0,0 1 0,-1-1-1,1 0 1,0 0 0,0 0 0,0 0 0,0 1-1,0-1 1,0 0 0,0 0 0,-4 6 15,0 0 0,1 1 0,0-1 1,-4 12-1,-4 20 88,1 0 0,2 1 0,-4 49 1,1 122 272,12 25-79,2-192-320,1 0-1,3-1 1,15 57-1,-19-89-104,0 0 0,0-1 0,1 1-1,1 0 1,-1-1 0,2 0 0,-1 0 0,14 15 0,-19-23 52,1 0 1,0 0 0,0 0 0,1 0 0,-1 0 0,0-1 0,0 1 0,0 0 0,0-1-1,1 1 1,-1-1 0,0 1 0,1-1 0,-1 1 0,0-1 0,1 0 0,-1 0 0,0 0 0,1 0-1,-1 0 1,1 0 0,-1 0 0,0 0 0,1 0 0,-1-1 0,0 1 0,1-1 0,-1 1 0,0-1-1,0 1 1,1-1 0,-1 0 0,0 1 0,0-1 0,0 0 0,2-2 0,1-1-288,0-1 0,0 1 1,-1-1-1,0 0 1,1 0-1,-2 0 0,4-8 1,14-43-2262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2.140"/>
    </inkml:context>
    <inkml:brush xml:id="br0">
      <inkml:brushProperty name="width" value="0.05" units="cm"/>
      <inkml:brushProperty name="height" value="0.05" units="cm"/>
    </inkml:brush>
  </inkml:definitions>
  <inkml:trace contextRef="#ctx0" brushRef="#br0">1 1 8010,'26'75'4702,"6"39"-2846,-20-65-1021,28 96 675,35 142 470,-19 4-1384,-51-259-645,-2-24-342,-3-16-140,-4-19-419,-8-15-482,-2 1 0,-1 1 1,-41-75-1,14 38-47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2.468"/>
    </inkml:context>
    <inkml:brush xml:id="br0">
      <inkml:brushProperty name="width" value="0.05" units="cm"/>
      <inkml:brushProperty name="height" value="0.05" units="cm"/>
    </inkml:brush>
  </inkml:definitions>
  <inkml:trace contextRef="#ctx0" brushRef="#br0">1 149 7898,'10'0'3480,"23"0"-1623,11 0-209,24 0-272,9 0-143,0-11-409,5 0-184,-11-7-272,-6-2-160,-5 0-184,-11-4-136,-17 5-584,-6 0-432,-23 12-1009,-8 9-271,-24 11-889</inkml:trace>
  <inkml:trace contextRef="#ctx0" brushRef="#br0" timeOffset="1">13 629 5321,'11'9'3033,"14"6"-153,14-12-951,15-5-457,6-3-304,9-8-616,-2 2-223,-8-5-385,-6-6-257,-17 4-775,-5 7-472,-11 6 4505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2.812"/>
    </inkml:context>
    <inkml:brush xml:id="br0">
      <inkml:brushProperty name="width" value="0.05" units="cm"/>
      <inkml:brushProperty name="height" value="0.05" units="cm"/>
    </inkml:brush>
  </inkml:definitions>
  <inkml:trace contextRef="#ctx0" brushRef="#br0">0 1 7882,'3'4'619,"-1"1"0,0 0 0,0 0 0,0 0 1,-1 0-1,0 1 0,0-1 0,0 0 0,0 11 1,-6 50 568,0-23-413,5-24-585,0-1 0,0 1 0,7 34 0,-6-48-152,0 0 0,1 0 0,-1 0 0,1 0 1,0 0-1,0-1 0,0 1 0,1-1 0,0 0 0,0 1 0,0-1 0,0-1 0,0 1 0,1 0 0,0-1 0,0 0 0,0 1 0,0-1 0,5 2 0,-5-4 5,0 1 0,1-1 0,-1 0 0,1 0 0,-1-1 0,1 1 0,0-1 0,-1 0 0,1-1 0,0 1 0,-1-1 0,1 0 0,-1 0 0,1 0 0,-1 0 0,0-1 0,1 0 0,-1 0 0,0 0-1,0 0 1,4-4 0,5-3 28,-1 0-1,0 0 0,-1-1 1,0-1-1,11-13 0,-15 15-48,0-1-1,9-15 1,-15 24-21,0-1 0,0 1 0,0-1 0,0 1 0,-1-1 0,1 1 1,0-1-1,-1 1 0,1-1 0,-1 0 0,0 1 0,1-1 0,-1 0 0,0 0 1,0 1-1,0-1 0,0 0 0,-1 0 0,1 1 0,0-1 0,-1 0 0,1 1 1,-1-1-1,1 1 0,-1-1 0,-1-2 0,1 4-1,-1-1-1,1 0 1,-1 1 0,1-1 0,0 0-1,-1 1 1,1 0 0,-1-1-1,1 1 1,-1 0 0,1 0 0,-1 0-1,0 0 1,1 0 0,-1 0 0,1 0-1,-1 0 1,1 1 0,-1-1-1,1 1 1,-1-1 0,1 1 0,0 0-1,-1-1 1,1 1 0,0 0-1,-3 2 1,-2 0-2,0 1 1,1 1-1,-1-1 1,-8 10-1,5-4-16,1 1-1,0 0 1,1 0 0,0 1-1,1-1 1,0 2 0,1-1 0,0 1-1,1 0 1,0 0 0,1 0-1,1 0 1,0 0 0,0 24-1,2-35-68,0 1-1,1-1 0,-1 0 0,0 0 1,1 0-1,0 0 0,-1 0 0,1 1 1,0-1-1,0-1 0,0 1 0,0 0 1,1 0-1,-1 0 0,0-1 0,1 1 1,-1 0-1,1-1 0,0 1 0,-1-1 1,1 0-1,0 0 0,0 1 0,0-1 1,0 0-1,0-1 0,0 1 0,0 0 1,0-1-1,0 1 0,0-1 0,1 1 1,-1-1-1,0 0 0,0 0 0,0 0 1,1 0-1,-1-1 0,0 1 1,0 0-1,0-1 0,0 0 0,4-1 1,35-16-2307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3.156"/>
    </inkml:context>
    <inkml:brush xml:id="br0">
      <inkml:brushProperty name="width" value="0.05" units="cm"/>
      <inkml:brushProperty name="height" value="0.05" units="cm"/>
    </inkml:brush>
  </inkml:definitions>
  <inkml:trace contextRef="#ctx0" brushRef="#br0">0 1 7402,'8'34'3424,"-1"28"-1359,9 9-889,-5-6-104,0 0-464,5-11-256,-9-10-248,-1-8-120,-8-20-368,-9-1-320,-3-15-1016,-4-4 5889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3.536"/>
    </inkml:context>
    <inkml:brush xml:id="br0">
      <inkml:brushProperty name="width" value="0.05" units="cm"/>
      <inkml:brushProperty name="height" value="0.05" units="cm"/>
    </inkml:brush>
  </inkml:definitions>
  <inkml:trace contextRef="#ctx0" brushRef="#br0">1 1 4665,'9'0'1688</inkml:trace>
  <inkml:trace contextRef="#ctx0" brushRef="#br0" timeOffset="1">474 168 6137,'72'46'2981,"-72"-46"-2909,1 0 1,-1 1-1,1-1 1,-1 1-1,1-1 0,-1 1 1,1-1-1,-1 1 1,0-1-1,1 1 0,-1 0 1,0-1-1,0 1 1,1 0-1,-1-1 1,0 1-1,0 0 0,0-1 1,0 1-1,0 0 1,0-1-1,0 1 0,0 0 1,0-1-1,0 1 1,0 0-1,0-1 0,0 1 1,0 0-1,-1-1 1,1 1-1,-1 0 1,-14 17 863,10-13-596,-7 10 226,1-1 1,1 1-1,0 1 0,1 0 0,-10 27 1,17-39-447,0 1 1,1 0-1,-1-1 1,1 1-1,1 0 1,-1 0-1,1 0 1,-1 0-1,1 0 1,1 0-1,-1 0 1,1 0-1,0-1 1,0 1-1,0 0 1,1 0-1,-1-1 1,1 1-1,0-1 1,1 1-1,-1-1 1,1 0-1,0 0 1,0 0-1,6 6 1,7 4 155,1-1 1,0-1 0,38 20 0,-32-20-73,41 31 0,-63-42-195,1 0 1,-1 0 0,1 1-1,-1-1 1,1 1 0,-1-1-1,0 1 1,0-1 0,0 1 0,0 0-1,0-1 1,0 1 0,1 3-1,-2-4-6,0 0 0,0 0 0,0 0 0,0 1 0,-1-1 1,1 0-1,0 0 0,0 0 0,-1 0 0,1 0 0,-1 0 0,1 1 0,-1-1 0,1 0 0,-1 0 0,0 0 0,0-1 0,1 1 0,-1 0 0,0 0 0,0 0 0,0 0 0,0-1 0,0 1 0,-1 0 0,-5 3-171,0 1 0,-1-2 0,1 1 0,-1-1 0,0 0 0,0-1-1,0 0 1,0 0 0,-1-1 0,-13 1 0,-20-2-1855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4.364"/>
    </inkml:context>
    <inkml:brush xml:id="br0">
      <inkml:brushProperty name="width" value="0.05" units="cm"/>
      <inkml:brushProperty name="height" value="0.05" units="cm"/>
    </inkml:brush>
  </inkml:definitions>
  <inkml:trace contextRef="#ctx0" brushRef="#br0">1 446 4481,'55'24'6413,"-56"-31"11,1 5-6277,0 1 0,0-1-1,1 1 1,-1 0-1,0-1 1,1 1 0,-1 0-1,1-1 1,-1 1-1,1 0 1,1-2 0,5-11 35,6-18 45,-1 0-1,-2 0 0,-1-1 1,6-49-1,-12-12 132,-3 61-280,5-49 0,-5 81-77,0 1 0,0 0-1,0-1 1,0 1 0,0-1 0,0 1 0,0 0 0,0-1 0,0 1-1,1-1 1,-1 1 0,0 0 0,0-1 0,0 1 0,0 0 0,1-1-1,-1 1 1,0 0 0,0-1 0,1 1 0,-1 0 0,0-1 0,1 1-1,-1 0 1,0 0 0,1-1 0,-1 1 0,1 0 0,9 6 19,9 24 7,-16-25-23,63 133-33,-2-2 141,-56-121-89,2 1-1,0-1 1,1-1 0,0 0 0,1-1 0,15 13 0,-25-24-25,0 0 1,0 0 0,0 0 0,0 0 0,0-1 0,1 1 0,-1-1 0,1 0 0,-1 0 0,1 0 0,0 0 0,-1 0 0,1 0 0,0-1 0,0 1 0,-1-1 0,1 0 0,0 0 0,0 0 0,0 0 0,-1 0 0,1 0 0,4-2 0,-4 0 3,-1 1 0,1-1 0,-1 0 0,0 1 0,1-1 0,-1-1 0,0 1 0,0 0 1,-1 0-1,1-1 0,0 1 0,-1-1 0,1 1 0,-1-1 0,0 0 0,0 0 0,0 1 0,0-1 1,-1 0-1,1 0 0,0-6 0,1-21 11,-1-1-1,-4-54 1,0 53-32,2 0-1,4-47 1,-3 77 15,0 0 0,0 0 0,1 1 0,-1-1 0,1 0 1,-1 0-1,1 1 0,0-1 0,0 0 0,-1 1 0,3-3 0,-3 4 3,0-1 0,1 1 0,-1 0 0,0 0 0,0 0 0,1-1 0,-1 1 1,0 0-1,1 0 0,-1 0 0,0 0 0,0 0 0,1 0 0,-1 0 0,0 0 0,1 0 0,-1 0 0,0 0 0,1 0 0,-1 0 0,0 0 0,1 0 0,-1 0 0,0 0 0,1 0 0,-1 0 0,1 1 0,11 12-10,1 9 44,-1 1 1,-1 0 0,-1 1 0,7 26 0,15 34 33,-10-32-113,-5-11-728,32 56 0,-47-93 472,0 0 1,1 0-1,0 0 1,0-1-1,0 1 1,0-1-1,1 0 1,-1 0-1,1 0 1,0-1-1,0 1 1,0-1-1,8 3 1,15 2-2514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4.786"/>
    </inkml:context>
    <inkml:brush xml:id="br0">
      <inkml:brushProperty name="width" value="0.05" units="cm"/>
      <inkml:brushProperty name="height" value="0.05" units="cm"/>
    </inkml:brush>
  </inkml:definitions>
  <inkml:trace contextRef="#ctx0" brushRef="#br0">155 20 6601,'-1'-1'148,"1"0"-1,0 0 1,-1 0-1,1 1 1,-1-1-1,1 0 0,-1 0 1,1 1-1,-1-1 1,0 0-1,1 1 1,-1-1-1,0 1 0,1-1 1,-1 1-1,0-1 1,0 1-1,0-1 1,1 1-1,-1 0 0,0 0 1,0-1-1,0 1 1,0 0-1,0 0 1,0 0-1,0 0 0,1 0 1,-1 0-1,0 0 1,0 0-1,0 0 1,0 0-1,0 1 0,0-1 1,1 0-1,-1 1 1,0-1-1,0 0 1,0 1-1,1-1 1,-1 1-1,0-1 0,0 1 1,0 0-1,-5 4 143,1 0-1,-1 0 0,1 1 1,-6 8-1,-6 8 804,-26 46 1,39-61-971,0 0 1,1 1 0,0 0 0,0-1-1,1 1 1,0 0 0,0 0-1,1 1 1,0-1 0,0 0 0,1 9-1,0-14-91,1 0-1,-1 0 1,1 1-1,0-1 1,0 0-1,0 0 0,0 0 1,1 0-1,0-1 1,-1 1-1,1 0 1,0-1-1,0 1 1,0-1-1,4 4 1,-2-3-10,1 0 1,-1 0 0,1 0 0,-1-1 0,1 1-1,0-1 1,0 0 0,10 2 0,-6-2-11,0-1 0,0 0 0,0 0 0,1-1 0,-1 0 0,0 0 0,0-1 0,0 0 0,0-1 0,16-5-1,-21 5-10,1 1-1,-1-1 0,0-1 1,0 1-1,0-1 0,0 1 0,0-1 1,0-1-1,-1 1 0,1 0 1,-1-1-1,0 1 0,0-1 0,4-8 1,-4 6-2,-1 0 1,0 0-1,0 0 0,0 0 1,-1 0-1,0 0 1,0 0-1,0-1 1,-1 1-1,-1-8 0,-1-3-17,0 0-1,-2 0 1,0 0-1,-1 0 1,-1 0-1,0 1 0,-11-19 1,14 29 0,3 4 14,-1 1 0,1 0 0,-1-1 0,0 1 0,1 0 0,-1 0 0,0-1 0,0 1 0,0 0 0,0 0 0,0 0 0,0 0 0,0 0 0,0 0 0,0 0 0,0 1 0,0-1 0,-1 0 0,-2-1 0,4 2 4,0 0-1,0 0 0,-1 0 1,1 0-1,0 0 0,0 0 1,-1 0-1,1 0 1,0 0-1,0 1 0,-1-1 1,1 0-1,0 0 0,0 0 1,-1 0-1,1 0 0,0 0 1,0 0-1,0 1 0,-1-1 1,1 0-1,0 0 0,0 0 1,0 1-1,-1-1 0,1 0 1,0 0-1,0 0 0,0 1 1,0-1-1,0 0 0,0 0 1,0 1-1,-1-1 0,-1 15 4,6 16 35,4-5-1,1-1 1,1 0 0,1 0 0,1-1-1,1 0 1,19 24 0,-25-37-161,1-1 0,0 0 0,15 14 0,-19-20-196,1-1 0,-1 1 0,1-1 0,0 0 0,0 0 0,0 0 0,0-1 0,1 0 0,-1 0 0,9 2 0,10-1-2068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5.114"/>
    </inkml:context>
    <inkml:brush xml:id="br0">
      <inkml:brushProperty name="width" value="0.05" units="cm"/>
      <inkml:brushProperty name="height" value="0.05" units="cm"/>
    </inkml:brush>
  </inkml:definitions>
  <inkml:trace contextRef="#ctx0" brushRef="#br0">154 1 7690,'-3'3'660,"0"-1"0,-1 1 1,0-1-1,1 1 0,-8 2 0,-14 10 224,23-13-766,-5 3 234,1 0 0,0 1 0,0 0 1,0 0-1,-5 7 0,10-10-247,-1-1-1,1 1 1,0-1-1,0 1 1,0 0-1,0-1 0,0 1 1,1 0-1,-1 0 1,1-1-1,0 1 1,-1 0-1,2 0 1,-1 0-1,0 0 1,0 0-1,1-1 1,-1 1-1,2 3 1,1 0-2,0 0 1,-1 0 0,2 0 0,-1-1 0,1 0 0,0 0 0,0 0-1,0 0 1,1 0 0,-1-1 0,1 0 0,0 0 0,1 0 0,6 3-1,12 7 170,52 20 0,-51-24-181,17 6-7,-28-11-67,0 0 1,0 1 0,25 14 0,-38-19-19,0-1 1,0 1 0,-1-1-1,1 1 1,0-1 0,-1 1-1,1-1 1,0 1-1,-1 0 1,1-1 0,-1 1-1,1 0 1,-1 0 0,1-1-1,-1 1 1,1 0 0,-1 0-1,0 0 1,0-1 0,1 1-1,-1 0 1,0 0-1,0 0 1,0 0 0,0 0-1,0-1 1,0 2 0,-1 0 0,1-1 1,-1 1 0,0-1 0,0 0 0,0 1 0,0-1 0,0 0 0,0 0 0,0 0-1,0 0 1,0 0 0,0 0 0,-1 0 0,0 1 0,-8 3 0,1-1 0,-1 1 0,-13 3 0,23-8-3,-42 11-860,0-2 0,0-1 0,-1-3 0,-67 1 0,79-6-1167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7.566"/>
    </inkml:context>
    <inkml:brush xml:id="br0">
      <inkml:brushProperty name="width" value="0.2" units="cm"/>
      <inkml:brushProperty name="height" value="0.2" units="cm"/>
      <inkml:brushProperty name="color" value="#E71224"/>
    </inkml:brush>
  </inkml:definitions>
  <inkml:trace contextRef="#ctx0" brushRef="#br0">0 294 9146,'2'0'3393,"18"-7"-2497,18-7-432,27-17-176,15-4-80,27-8-288,12-8-280,14 0-808,-8-10 4961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5.458"/>
    </inkml:context>
    <inkml:brush xml:id="br0">
      <inkml:brushProperty name="width" value="0.05" units="cm"/>
      <inkml:brushProperty name="height" value="0.05" units="cm"/>
    </inkml:brush>
  </inkml:definitions>
  <inkml:trace contextRef="#ctx0" brushRef="#br0">202 6 5825,'0'0'212,"0"0"0,0 0-1,-1-1 1,1 1 0,0 0-1,0-1 1,0 1 0,-1 0-1,1 0 1,0-1-1,0 1 1,-1 0 0,1 0-1,0-1 1,0 1 0,-1 0-1,1 0 1,0 0 0,-1 0-1,1-1 1,0 1 0,-1 0-1,1 0 1,0 0 0,-1 0-1,1 0 1,0 0 0,-1 0-1,1 0 1,0 0 0,-1 0-1,1 0 1,0 0 0,-1 0-1,1 0 1,-2 1 38,1-1 0,-1 0 0,1 0-1,-1 1 1,1-1 0,0 1 0,-1-1 0,1 1 0,0 0 0,0 0 0,-2 1 0,-20 17 193,-24 27 0,26-24-236,19-20-145,-1 0-1,1 0 1,-1 1-1,1-1 1,0 1 0,0 0-1,0 0 1,0-1-1,1 1 1,-1 0 0,1 1-1,0-1 1,-1 0 0,2 0-1,-2 7 1,2-8-31,0-1 1,1 1-1,-1 0 1,1 0 0,0-1-1,0 1 1,-1 0-1,1-1 1,0 1 0,0-1-1,1 1 1,-1-1-1,0 1 1,0-1 0,1 0-1,-1 0 1,1 1-1,-1-1 1,1 0 0,-1 0-1,1-1 1,3 2-1,17 8 34,0-1-1,1-1 0,25 4 0,-29-7-64,1 0-1,-1 1 0,0 1 0,0 1 0,19 11 0,-37-18 2,-1-1 0,1 0 0,0 0 0,-1 1 0,1-1 0,-1 1 0,1-1 0,-1 1 0,1-1 0,-1 0 0,1 1 0,-1 0 0,1-1 0,-1 1 0,0-1 0,1 1 0,-1 0 0,0-1 0,1 1 0,-1-1 0,0 1 0,0 0 0,0-1 0,0 1 0,0 0 0,0 0 0,0 0 0,0 0 1,-1 0-1,1 0 1,-1 0 0,1 0-1,-1 0 1,0 0 0,1 0-1,-1 0 1,0 0 0,0-1-1,0 1 1,0 0 0,0-1-1,0 1 1,-1 0 0,-9 5 9,0-1-1,-20 6 1,17-6-11,-10 5-17,-162 55-1231,177-62 959,7-2 143,0 0 1,0-1-1,0 1 1,-1 0 0,1-1-1,0 1 1,0-1-1,-1 0 1,1 0 0,0 0-1,0 0 1,-1 0 0,1 0-1,0-1 1,-4 0-1,6 0 80,-1 1 0,1 0 0,0 0 0,0 0 0,0-1-1,0 1 1,-1 0 0,1 0 0,0-1 0,0 1 0,0 0-1,0 0 1,0-1 0,0 1 0,0 0 0,0 0 0,-1-1-1,1 1 1,0 0 0,0-1 0,0 1 0,1 0 0,-1 0-1,0-1 1,0 1 0,0 0 0,0-1 0,0 1 0,0 0-1,0 0 1,0-1 0,0 1 0,1 0 0,-1 0 0,0-1 0,0 1-1,0 0 1,1 0 0,-1-1 0,9-9-988,-8 9 779,21-19-1567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5.801"/>
    </inkml:context>
    <inkml:brush xml:id="br0">
      <inkml:brushProperty name="width" value="0.05" units="cm"/>
      <inkml:brushProperty name="height" value="0.05" units="cm"/>
    </inkml:brush>
  </inkml:definitions>
  <inkml:trace contextRef="#ctx0" brushRef="#br0">93 382 6481,'7'7'2945,"-1"7"-1201,7 10-119,-10 12-169,-1 4-224,-4 5-544,-10-1-247,1-10-633,2-1-513,7-13-1143,-2-13-1729</inkml:trace>
  <inkml:trace contextRef="#ctx0" brushRef="#br0" timeOffset="1">1 3 8554,'9'-2'3008,"5"2"-3008,-1 5-568,9 3 240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6.129"/>
    </inkml:context>
    <inkml:brush xml:id="br0">
      <inkml:brushProperty name="width" value="0.05" units="cm"/>
      <inkml:brushProperty name="height" value="0.05" units="cm"/>
    </inkml:brush>
  </inkml:definitions>
  <inkml:trace contextRef="#ctx0" brushRef="#br0">0 41 5089,'35'66'4206,"52"94"822,-68-129-4143,2-2 0,1 0 0,25 26-1,-44-52-722,0 0 0,0 0 0,0-1-1,0 1 1,0-1 0,0 0-1,1 0 1,5 3 0,-8-5-104,1 1 1,-1-1 0,1 0 0,-1 0-1,1 1 1,-1-1 0,0 0 0,1 0 0,-1 0-1,1-1 1,-1 1 0,1 0 0,-1-1-1,0 1 1,1 0 0,-1-1 0,0 0 0,1 1-1,-1-1 1,0 0 0,0 1 0,1-1-1,-1 0 1,0 0 0,1-2 0,4-3 93,0-1 0,-1 0 0,0 0 0,0-1 0,-1 0 0,7-15 1,15-56 156,-12 33-196,-2 9-83,-5 12-179,2 0 0,0 0 1,2 1-1,21-38 0,-10 37-909,-21 23 862,0 1 1,0 1 0,0-1 0,0 0 0,0 0 0,0 0-1,1 1 1,-1-1 0,0 0 0,0 1 0,1-1 0,-1 1-1,0-1 1,1 1 0,-1 0 0,0 0 0,1 0 0,-1-1-1,1 1 1,1 1 0,1 4-2520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6.458"/>
    </inkml:context>
    <inkml:brush xml:id="br0">
      <inkml:brushProperty name="width" value="0.05" units="cm"/>
      <inkml:brushProperty name="height" value="0.05" units="cm"/>
    </inkml:brush>
  </inkml:definitions>
  <inkml:trace contextRef="#ctx0" brushRef="#br0">141 240 8594,'60'-29'6646,"-49"22"-6014,0 0 1,0 0 0,13-12-1,-21 16-608,1-1 0,0 1-1,-1-1 1,0 1 0,0-1 0,0 0-1,0 0 1,0 0 0,-1-1-1,0 1 1,0-1 0,0 1-1,-1-1 1,1 0 0,-1 1-1,0-1 1,0 0 0,-1 0-1,0 0 1,1 0 0,-2 0 0,1 0-1,0 0 1,-3-9 0,2 11-20,0 0 0,0 1 1,0-1-1,0 0 1,-1 1-1,1-1 0,-1 1 1,1-1-1,-1 1 0,0 0 1,0 0-1,0 0 1,0 0-1,0 0 0,0 0 1,-1 0-1,1 1 0,-1-1 1,1 1-1,-1-1 1,0 1-1,1 0 0,-1 0 1,0 1-1,0-1 1,0 0-1,0 1 0,1 0 1,-1 0-1,0 0 0,-5 0 1,-1 1 72,0 1 0,0-1 0,1 2 0,-1-1 0,1 1 0,-1 0 0,1 1 0,0 0 0,-9 6 0,6-2 129,-1 0 0,1 1 0,1 0 0,0 1 0,0 0 0,1 1 0,0 0 0,1 1-1,0-1 1,-7 15 0,13-21-150,-1 0 0,1 0 0,0 0 0,0 0-1,1 0 1,0 1 0,0-1 0,0 0 0,0 1-1,1-1 1,0 1 0,0-1 0,0 1 0,1-1 0,0 1-1,0-1 1,0 1 0,1-1 0,0 0 0,0 0-1,0 0 1,1 0 0,-1 0 0,1-1 0,0 1-1,0-1 1,1 1 0,7 6 0,0-1-94,1-2 0,0 1 0,1-1 0,-1-1 0,1 0 0,1-1 1,-1 0-1,1-2 0,0 1 0,16 2 0,-4-2-696,0-1 0,0-1 0,0-1-1,50-4 1,-5-7-2100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7:56.895"/>
    </inkml:context>
    <inkml:brush xml:id="br0">
      <inkml:brushProperty name="width" value="0.05" units="cm"/>
      <inkml:brushProperty name="height" value="0.05" units="cm"/>
    </inkml:brush>
  </inkml:definitions>
  <inkml:trace contextRef="#ctx0" brushRef="#br0">0 0 10746,'31'47'4777,"81"138"-1808,-43-22-1553,0 22-79,-13 4-345,-30 12-440,-19-7-192,-38-13-352,-29-11-688,-34-43-977,-2-16-863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4.721"/>
    </inkml:context>
    <inkml:brush xml:id="br0">
      <inkml:brushProperty name="width" value="0.05" units="cm"/>
      <inkml:brushProperty name="height" value="0.05" units="cm"/>
    </inkml:brush>
  </inkml:definitions>
  <inkml:trace contextRef="#ctx0" brushRef="#br0">120 11 8650,'-38'-11'3225,"59"19"-1993,1 8-72,3 22 80,-5 11-175,-14 13-569,-4 8-136,-15 3-128,-3-4-64,-12-10-80,-1-10-112,0-14-456,2-12-496,9-14-1089,0-10 5866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5.518"/>
    </inkml:context>
    <inkml:brush xml:id="br0">
      <inkml:brushProperty name="width" value="0.05" units="cm"/>
      <inkml:brushProperty name="height" value="0.05" units="cm"/>
    </inkml:brush>
  </inkml:definitions>
  <inkml:trace contextRef="#ctx0" brushRef="#br0">8 49 7714,'-1'1'193,"0"0"0,1-1 0,-1 1 0,1 0 0,-1-1 0,0 1 0,1 0 0,0-1 0,-1 1 0,1 0 1,-1 0-1,1 0 0,0 0 0,0-1 0,-1 1 0,1 0 0,0 0 0,0 0 0,0 0 0,0 0 0,0 0 0,0-1 0,1 3 1,3 24 99,-3-18 283,12 86 1198,1 177-1,-14-263-1674,0-7-52,0 1-1,-1-1 1,2 1-1,-1-1 1,0 1-1,0 0 0,1-1 1,0 1-1,0 2 1,0-5-37,-1-1 0,1 1 0,-1 0 1,1 0-1,-1 0 0,0-1 0,1 1 1,-1 0-1,1-1 0,-1 1 0,0 0 1,1-1-1,-1 1 0,0 0 0,0-1 1,1 1-1,-1-1 0,0 1 0,0 0 1,0-1-1,1 1 0,-1-1 0,0 1 0,0-1 1,0 1-1,0-1 0,0 0 0,38-137 111,11-33-126,-42 151 8,1 1 0,1 0 1,1 0-1,1 1 0,0 0 1,18-20-1,-26 34-4,1 0 0,0 1 0,-1-1 0,1 1 0,1 0 1,-1 1-1,0-1 0,1 1 0,-1-1 0,1 1 0,7-2 0,-11 4 9,1-1 1,0 1 0,0 0-1,0 0 1,-1-1-1,1 1 1,0 0 0,0 1-1,0-1 1,0 0-1,-1 0 1,1 1-1,0-1 1,0 1 0,-1 0-1,1-1 1,0 1-1,-1 0 1,1 0 0,0 0-1,-1 0 1,0 0-1,1 0 1,-1 1-1,0-1 1,1 0 0,-1 1-1,0-1 1,0 1-1,0-1 1,0 1 0,1 2-1,1 4 65,-1-1 0,0 1-1,0 0 1,0 0 0,-1 0 0,0 15-1,0-8 15,1 43 236,-7 68 0,1 33 54,6-148-311,1-9 52,5-20 61,15-53-57,-8 23-161,37-83 0,-51 131 38,47-89-113,-40 77 92,0 1 0,0 0 0,1 0 0,0 1 0,14-12 0,-21 21 19,0-1 0,0 0 0,0 1 0,1-1 0,-1 1 0,0 0 0,0 0 0,1 0 1,-1 0-1,1 0 0,-1 0 0,1 1 0,-1-1 0,1 1 0,2 0 0,-3 0 6,0 0 0,-1 1-1,1-1 1,-1 1 0,1 0 0,-1-1 0,1 1 0,-1 0 0,0 0 0,1 0 0,-1-1 0,0 2-1,0-1 1,0 0 0,1 0 0,-1 0 0,0 0 0,-1 1 0,1-1 0,0 1 0,0-1 0,0 0 0,-1 1-1,1-1 1,0 2 0,4 17 45,0 0 0,-1 0 0,-1 0 0,2 41 0,3 27-166,-6-79 29,1 10-212,1-1 0,8 25 0,-11-40 153,0 1 1,1-1-1,-1 0 1,1 0-1,-1 0 1,1 0-1,0 0 1,0 0-1,0 0 1,1 0-1,-1-1 1,1 1-1,-1-1 1,1 0-1,0 0 0,0 0 1,0 0-1,0 0 1,5 2-1,-6-4-21,1 0 0,-1 0 0,0 1 0,1-1 0,-1-1-1,0 1 1,0 0 0,1-1 0,-1 1 0,0-1 0,0 1-1,0-1 1,1 0 0,-1 0 0,0 0 0,0 0 0,3-3-1,30-28-2220,-33 30 2244,28-32-1874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5.846"/>
    </inkml:context>
    <inkml:brush xml:id="br0">
      <inkml:brushProperty name="width" value="0.05" units="cm"/>
      <inkml:brushProperty name="height" value="0.05" units="cm"/>
    </inkml:brush>
  </inkml:definitions>
  <inkml:trace contextRef="#ctx0" brushRef="#br0">94 13 5057,'-1'-4'1587,"-4"-4"834,4 8-2310,1 0 1,-1 0 0,1 0-1,0 0 1,-1 0 0,1 0-1,-1 1 1,1-1 0,0 0-1,-1 0 1,1 0 0,0 1-1,-1-1 1,1 0 0,0 1-1,-1-1 1,1 0 0,0 0-1,0 1 1,-1-1 0,1 1-1,0-1 1,0 0 0,0 1-1,-1-1 1,1 0-1,0 1 1,0-1 0,0 1-1,0-1 1,0 0 0,0 2-1,-19 40 1078,9-21-669,1 1 0,1-1 0,1 1 0,-7 39 0,10-36-1,0 0 0,2-1 0,0 1 0,3 35 0,0-53-469,-1-1 0,1 0-1,0 0 1,1 0-1,-1 0 1,1 0 0,0 0-1,1 0 1,0 0 0,0-1-1,0 1 1,0-1 0,1 0-1,0 0 1,0 0 0,0-1-1,1 1 1,-1-1-1,1 0 1,0-1 0,0 1-1,11 5 1,-12-7-45,-1-1 1,1 1-1,0-1 0,-1 0 1,1 0-1,0 0 0,0 0 1,0-1-1,0 0 0,0 0 1,0 0-1,0 0 0,-1 0 1,1-1-1,0 0 0,0 1 1,0-2-1,0 1 0,-1 0 1,1-1-1,-1 1 0,1-1 1,-1 0-1,1 0 0,-1-1 1,0 1-1,0-1 0,0 0 1,-1 1-1,1-1 0,0 0 1,-1 0-1,4-7 0,0-1-39,-1 0 0,0-1 0,-1 1 0,-1-1 0,1 0 0,-2 0 0,0 0 0,0 0 0,-1 0 0,-1-22 0,-1 13-997,-1 1 0,-1 0 0,-1-1 0,0 2 0,-13-33 0,10 32-1515,4 8-578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6.314"/>
    </inkml:context>
    <inkml:brush xml:id="br0">
      <inkml:brushProperty name="width" value="0.05" units="cm"/>
      <inkml:brushProperty name="height" value="0.05" units="cm"/>
    </inkml:brush>
  </inkml:definitions>
  <inkml:trace contextRef="#ctx0" brushRef="#br0">1 74 6193,'126'17'2645,"-122"-17"-2493,-1 1 0,0 0 0,1 0 0,-1 0 0,0 0 0,0 0 0,0 1 0,0 0 1,4 2-1,-6-3-40,0 0 1,0 0-1,0 1 1,0-1 0,0 0-1,0 1 1,0-1-1,-1 1 1,1-1 0,0 4-1,2 2 312,2 8 71,-1-1-1,0 1 1,-1 0-1,-1 1 1,-1-1-1,0 0 1,-2 27-1,2 25 1418,22-141-154,-11 40-1772,-3 6 38,25-54 0,-30 75-178,0 0 0,0 0 0,1 0 0,0 0 0,0 1 0,1 0-1,-1 0 1,1 0 0,1 1 0,-1 0 0,14-8 0,-18 12-26,0 0 1,0 0-1,-1 0 1,1 0-1,0 0 1,0 1-1,0-1 1,0 1-1,0 0 1,0-1 0,1 1-1,-1 0 1,0 0-1,0 0 1,0 0-1,0 1 1,0-1-1,0 0 1,0 1-1,0 0 1,0-1-1,2 2 1,0 1-551,1 0 1,-1 1 0,0-1-1,-1 1 1,1 0-1,5 8 1,18 17-254,-15-19 1307,0 0 0,1-1 1,1 0-1,-1-1 0,2 0 0,-1-2 1,20 8-1,-32-14-190,1 0-1,-1 1 1,0-1 0,1 0 0,-1 0-1,0-1 1,1 1 0,-1 0-1,0-1 1,1 0 0,-1 1 0,0-1-1,0 0 1,1 0 0,-1 0 0,0-1-1,0 1 1,0 0 0,-1-1-1,1 1 1,0-1 0,0 0 0,-1 1-1,1-1 1,-1 0 0,3-4 0,1-3 110,0 0 0,0-1 0,-1 1 0,5-15 1,0-19 43,-9 40-212,1 1 1,-1-1-1,0 1 0,0-1 1,0 1-1,0-1 0,-1 1 1,1-1-1,-1 1 0,0-1 1,1 1-1,-1 0 0,0-1 1,0 1-1,-2-3 0,2 5-40,1-1-1,0 1 0,-1 0 0,1 0 1,-1-1-1,1 1 0,0 0 1,-1 0-1,1 0 0,-1-1 1,1 1-1,0 0 0,-1 0 0,1 0 1,-1 0-1,1 0 0,-1 0 1,1 0-1,-1 0 0,1 0 1,0 0-1,-1 0 0,1 1 1,-1-1-1,1 0 0,0 0 0,-1 0 1,1 0-1,-1 1 0,1-1 1,0 0-1,-1 0 0,1 1 1,0-1-1,-1 0 0,1 1 1,-1 0-1,-14 16 751,14-15-665,-16 22 317,1 1 1,1 0-1,2 1 1,1 1 0,1 0-1,1 1 1,-8 34-1,15-50-374,1-1 1,0 1-1,1 0 0,1 0 0,0 18 0,1-25-89,-1-1 1,1 1 0,0 0-1,1-1 1,-1 1 0,1-1-1,-1 1 1,1-1 0,1 0-1,-1 0 1,0 0 0,1 0-1,0 0 1,0-1 0,0 1-1,7 5 1,-4-6-131,-1 1 1,1-1-1,1-1 0,-1 1 1,0-1-1,1 0 0,-1-1 0,1 1 1,-1-1-1,1 0 0,0-1 1,-1 0-1,1 0 0,0 0 1,9-2-1,3-3-1205,33-9 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6.846"/>
    </inkml:context>
    <inkml:brush xml:id="br0">
      <inkml:brushProperty name="width" value="0.05" units="cm"/>
      <inkml:brushProperty name="height" value="0.05" units="cm"/>
    </inkml:brush>
  </inkml:definitions>
  <inkml:trace contextRef="#ctx0" brushRef="#br0">0 7 5169,'3'-2'1017,"-3"1"-783,0 1-1,1 0 1,-1-1-1,1 1 1,-1 0-1,0-1 1,1 1-1,-1 0 1,1 0-1,-1-1 1,0 1-1,1 0 1,-1 0 0,1 0-1,-1 0 1,1 0-1,-1 0 1,1 0-1,-1 0 1,1 0-1,-1 0 1,1 0-1,0 0 1,9 19 3002,-4-3-2733,13 29 358,-3 1-1,-1 0 1,10 60-1,-5 90 577,-17-140-1404,2-1 0,17 72 0,-18-112-553,6 23 646,-6-28-1763,-3-35-4701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5.853"/>
    </inkml:context>
    <inkml:brush xml:id="br0">
      <inkml:brushProperty name="width" value="0.05" units="cm"/>
      <inkml:brushProperty name="height" value="0.05" units="cm"/>
      <inkml:brushProperty name="color" value="#33CCFF"/>
    </inkml:brush>
  </inkml:definitions>
  <inkml:trace contextRef="#ctx0" brushRef="#br0">42 135 7122,'-42'-45'2808,"55"43"-1824,3 0 9,4 2 55,8-9-128,2 3-200,3-1-160,-2-4-328,-4 2-112,6 2-152,-3-2-160,1 2-496,0 1-384,-9-3-769,-8 4 489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8.712"/>
    </inkml:context>
    <inkml:brush xml:id="br0">
      <inkml:brushProperty name="width" value="0.2" units="cm"/>
      <inkml:brushProperty name="height" value="0.2" units="cm"/>
      <inkml:brushProperty name="color" value="#E71224"/>
    </inkml:brush>
  </inkml:definitions>
  <inkml:trace contextRef="#ctx0" brushRef="#br0">656 115 4033,'-99'-72'1975,"93"67"-1635,0 1 1,0-1 0,-1 1-1,0 0 1,1 1-1,-1 0 1,0 0-1,0 0 1,-1 1-1,1 0 1,-1 1-1,1-1 1,-15 0-1,13 4-146,0-1 0,0 1-1,1 0 1,-1 1 0,1 0-1,-1 0 1,1 1 0,0 0-1,-9 6 1,-3 3 39,1 1 0,0 0 0,1 1 1,1 1-1,1 1 0,0 1 0,1 0 0,-14 22 0,1 3 97,2 2 0,-34 81-1,45-88-193,2 0-1,2 2 1,2-1-1,1 1 1,2 1-1,2-1 0,1 1 1,5 70-1,0-92-101,0 1 0,1-1 0,1 0-1,1 0 1,1 0 0,10 23 0,-13-35-30,1 0 0,0 0 1,0-1-1,0 1 0,1-1 1,-1 0-1,2 0 0,-1-1 1,0 1-1,1-1 0,0 0 1,1-1-1,-1 0 0,1 0 1,-1 0-1,1-1 0,0 1 1,14 3-1,-8-5 6,-1 0-1,1-1 1,-1-1-1,1 0 0,-1 0 1,1-1-1,-1-1 1,1 0-1,-1-1 1,0 0-1,0-1 1,0 0-1,0-1 1,10-6-1,0-1-33,-1 0-1,-1-1 1,0-2-1,0 0 1,-2-1-1,21-23 1,-28 28-38,-2-2 1,1 0 0,-2 0-1,0 0 1,0-1-1,-1 0 1,-1 0 0,-1-1-1,7-24 1,-8 19-54,-1 1-1,0-1 1,-2 0 0,0 0 0,-1-1 0,-5-37-1,4 52 88,1 3 13,-1 0 0,1-1 0,0 1 0,-1 0-1,0-1 1,0 1 0,0 0 0,0 0 0,0-1 0,-1 1 0,0 0 0,1 0-1,-1 1 1,0-1 0,0 0 0,-4-3 0,6 6 14,-1-1 0,1 1 0,-1 0 0,1-1 0,-1 1 0,0 0 0,1-1 0,-1 1 0,1 0 0,-1 0 1,0 0-1,1 0 0,-1 0 0,0 0 0,1-1 0,-1 1 0,1 1 0,-1-1 0,0 0 0,1 0 0,-1 0 0,0 0 0,1 0 0,-1 0 0,1 1 0,-1-1 0,1 0 0,-1 1 0,0-1 0,1 0 0,-1 1 1,1-1-1,-1 1 0,1-1 0,0 0 0,-1 1 0,1-1 0,-1 1 0,1 0 0,0-1 0,-1 1 0,1-1 0,0 1 0,-1 0 0,0 3 4,-1 0 0,1 0-1,0 0 1,0 1 0,0-1-1,0 5 1,1 13 29,0-1-1,1 1 1,2 0-1,6 29 1,29 86 129,-30-114-110,21 44 0,-26-61-227,0 0-1,0-1 1,1 1-1,0-1 1,0 0 0,0 0-1,1 0 1,-1 0-1,1-1 1,0 0-1,1 0 1,6 4 0,-2-7-946,-4-5 2405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7.183"/>
    </inkml:context>
    <inkml:brush xml:id="br0">
      <inkml:brushProperty name="width" value="0.05" units="cm"/>
      <inkml:brushProperty name="height" value="0.05" units="cm"/>
    </inkml:brush>
  </inkml:definitions>
  <inkml:trace contextRef="#ctx0" brushRef="#br0">1 0 8922,'2'8'3649,"3"8"-1825,2 9-1056,1 6-208,-1 3-128,-3 3-400,1 1-344,-5-6-912,0-3-472,0-14-937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8.312"/>
    </inkml:context>
    <inkml:brush xml:id="br0">
      <inkml:brushProperty name="width" value="0.05" units="cm"/>
      <inkml:brushProperty name="height" value="0.05" units="cm"/>
    </inkml:brush>
  </inkml:definitions>
  <inkml:trace contextRef="#ctx0" brushRef="#br0">1 4 5681,'1'0'312,"0"-1"1,0 1-1,0-1 0,0 1 0,0-1 0,1 1 1,-1 0-1,0 0 0,0 0 0,0 0 0,1 0 1,-1 0-1,0 0 0,0 0 0,1 0 0,-1 0 1,0 1-1,2 0 0,-1 0-144,0 0 1,0 0-1,0 0 1,-1 1-1,1-1 1,0 0-1,-1 1 1,1 0-1,-1-1 1,2 3-1,2 5 47,0 0-1,0 1 1,5 16 0,-9-24-48,11 33 272,-2 1-1,-2 0 0,-1 1 0,4 57 0,-8 155 779,-4-84-697,1-120-529,2-66-705,1 0 1,0 1-1,12-34 1,-13 47 653,2 1 1,-1-1-1,1 1 1,0 0-1,0 0 1,0 0 0,1 0-1,10-9 1,4-1 57,27-19 1,10-8 69,-29 21-60,-18 15 33,0 0 0,0-1-1,-1 0 1,0 0 0,0-1-1,-1 0 1,10-16 0,-14 3 293,-7 15 10,-4 15 294,-63 89 303,66-90-826,1 1-1,0-1 0,1 1 0,0 0 0,0 1 0,1-1 1,-1 0-1,2 1 0,-1 0 0,1-1 0,1 1 0,0 0 1,0-1-1,0 1 0,1 0 0,4 14 0,-1-9-31,0 1 0,1-1 0,1 0-1,0-1 1,1 1 0,1-1 0,0-1 0,9 13-1,-11-18-73,0 0 0,0-1 0,0 1 0,1-1-1,-1 0 1,1-1 0,1 0 0,-1 0 0,1 0-1,0-1 1,14 5 0,-16-7-11,0-1-1,0 0 1,0 0-1,0 0 1,0-1-1,0 0 1,0 0-1,1 0 1,-1-1-1,0 0 1,0 0-1,0-1 1,-1 0 0,1 0-1,0 0 1,-1-1-1,9-4 1,4-4-54,-2 0-1,1-1 1,-1 0 0,-1-2 0,-1 1 0,1-2 0,-2 0 0,22-32 0,-29 37 37,0-1 0,0 1 0,-1-1 0,0 0 0,-1-1 0,0 1 0,-1-1 0,0 0 0,-1 0 0,0 0 0,-1 0 0,-1 0 0,0 0 0,0 0 0,-1 0 0,-3-13 0,-11-30 15,14 52 2,-1-1 0,1 1-1,-1-1 1,0 1 0,1 0 0,-1 0 0,-1 0-1,1 0 1,0 0 0,-1 0 0,0 1 0,-5-5 0,7 6 1,0 1 0,0-1 0,0 1 0,0 0 0,0 0 1,0-1-1,0 1 0,-1 0 0,1 0 0,0 0 1,0 0-1,0 0 0,0 0 0,0 1 0,0-1 1,-1 0-1,1 0 0,0 1 0,0-1 0,0 1 1,0-1-1,0 1 0,0-1 0,0 1 0,0 0 1,1-1-1,-1 1 0,0 0 0,-1 1 0,-19 27 59,20-27-47,-5 9 58,0 0 0,1 0 0,1 1 0,0 0 1,0 0-1,1 0 0,1 0 0,0 1 1,1-1-1,0 0 0,1 1 0,0-1 0,1 1 1,0-1-1,4 17 0,-2-16-123,1-1-1,0 1 0,0-1 1,2 0-1,-1 0 1,1 0-1,1-1 1,0 0-1,1 0 1,0-1-1,0 0 1,1 0-1,1-1 0,14 12 1,-19-18-137,0 1 0,-1-1-1,2 0 1,-1-1 0,0 1 0,0-1 0,1 0 0,0 0-1,-1-1 1,1 0 0,0 0 0,-1 0 0,1-1-1,0 1 1,0-1 0,0-1 0,8-1 0,-8 1-124,1-1 1,-1-1-1,1 1 1,-1-1 0,0 0-1,0 0 1,0-1-1,-1 0 1,1 0-1,-1 0 1,0-1 0,0 1-1,-1-1 1,7-8-1,-1-1-174,1 0 0,-2-1 0,0 0 0,-1 0 0,0-1-1,-1 0 1,-1 0 0,-1-1 0,0 0 0,-1 0 0,-1 0 0,2-31-1,-9-85-737,-1 34 431,4 63 528,0 9 529,1 0 0,1 1-1,1-1 1,8-38-1,-9 62-50,-1 1 1,1-1-1,0 1 0,0 0 0,0-1 0,0 1 1,1 0-1,-1 0 0,0 0 0,1 0 0,2-3 0,-4 5-127,1 0 0,-1 0-1,0-1 1,1 1 0,-1 0-1,1 0 1,-1 0 0,0-1-1,1 1 1,-1 0 0,1 0-1,-1 0 1,0 0 0,1 0-1,-1 0 1,1 0 0,-1 0-1,1 0 1,-1 0 0,1 0-1,-1 0 1,0 0 0,1 1-1,0-1 50,0 1 0,0-1 0,0 1 0,0 0 0,0 0 0,-1-1 0,1 1 0,0 0 0,-1 0 0,1 0 0,0 0 0,-1 0 0,1 1 0,5 13 613,0 0-1,-2 0 1,1 1 0,-2-1 0,2 23 0,4 12 267,1 5-355,73 380 577,-82-424-1438,-1-9 135,0 0-1,0 0 0,0 0 0,0 0 0,1 0 0,-1 0 0,1 0 0,-1 0 0,1 0 0,0-1 0,0 1 0,0 0 0,0 0 0,0-1 0,0 1 0,2 1 1,-3-2 37,0-1 1,0 0-1,1 0 0,-1 0 1,0 0-1,1 0 1,-1 0-1,0 0 1,1 0-1,-1 0 1,0 0-1,1 0 1,-1 0-1,0 0 1,0 0-1,1 0 1,-1 0-1,0 0 1,1 0-1,-1 0 1,0 0-1,1-1 0,-1 1 1,0 0-1,0 0 1,1 0-1,-1 0 1,0-1-1,0 1 1,0 0-1,1 0 1,-1-1-1,0 1 1,0 0-1,0 0 1,1-1-1,-1 1 1,0-1-1,7-13-435,-6 12 309,8-23-477,-2 0 0,0-1 0,-2-1 0,3-29 0,-4 26-163,1 1 0,17-58-1,-22 86 824,1-1 1,-1 1-1,1-1 0,-1 1 0,1-1 0,0 1 0,-1 0 0,1-1 0,0 1 0,0 0 1,0 0-1,0 0 0,0 0 0,0 0 0,3-2 0,-3 3 41,0 0 0,-1 0 0,1 0 0,0 0 0,0 1 0,0-1 0,-1 0 0,1 1 0,0-1 0,-1 0 0,1 1 0,0-1 0,0 1 0,-1-1 0,1 1 0,-1-1 0,1 1 1,-1-1-1,1 1 0,-1 0 0,1-1 0,-1 1 0,1 0 0,-1-1 0,0 1 0,1 0 0,-1 0 0,0-1 0,0 1 0,1 1 0,25 63 2598,19 34-704,-38-85-1748,1 0 1,0-1-1,1 0 0,22 22 0,-28-32-189,0 0 0,0 0 0,1 0 0,-1-1 0,1 1 0,0-1 0,0 0 0,0 0 0,0-1 0,0 1 0,0-1 0,0 0 0,0 0 0,1 0 0,-1 0 0,0-1 0,1 0 0,-1 0 0,0 0 0,1 0 0,-1-1 0,0 0 0,0 0 0,1 0 0,-1 0 0,0-1 0,0 1 0,0-1 0,0 0 0,0 0 0,-1-1 0,1 1 0,-1-1 0,1 1 0,-1-1 0,3-4 0,2-1 6,-1-1 1,1 1-1,-2-1 0,1-1 1,-2 1-1,1-1 0,-1 0 1,0 0-1,-1-1 0,-1 0 1,1 1-1,-2-1 0,1 0 1,-2 0-1,2-15 0,-6 23 562,-3 8-250,-6 13 60,10-15-276,-12 19 280,2 0 0,0 2 1,2-1-1,0 1 0,-9 37 0,9-21-300,2 2 0,-5 68 0,12-86-604,0-1 0,2 1 1,0-1-1,2 0 0,1 1 0,7 26 0,-10-47 224,0-1 0,0 1 0,0 0 0,1-1 0,-1 1-1,1-1 1,0 1 0,3 3 0,16 10-2491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8.755"/>
    </inkml:context>
    <inkml:brush xml:id="br0">
      <inkml:brushProperty name="width" value="0.05" units="cm"/>
      <inkml:brushProperty name="height" value="0.05" units="cm"/>
    </inkml:brush>
  </inkml:definitions>
  <inkml:trace contextRef="#ctx0" brushRef="#br0">0 1 9026,'0'12'3681,"2"26"-1681,7 17-1056,11 28 41,0 10-33,9 12-368,-2 0-136,2-15-248,-5-8-136,-8-17-192,0-7-112,-10-18-320,-3-7-184,-8-19-545,-11-12-455,-4-11-512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9.115"/>
    </inkml:context>
    <inkml:brush xml:id="br0">
      <inkml:brushProperty name="width" value="0.05" units="cm"/>
      <inkml:brushProperty name="height" value="0.05" units="cm"/>
    </inkml:brush>
  </inkml:definitions>
  <inkml:trace contextRef="#ctx0" brushRef="#br0">0 57 6345,'1'-2'418,"1"0"-1,-1 0 1,1 0-1,-1 1 1,1-1 0,-1 0-1,1 1 1,0-1-1,0 1 1,0 0-1,0-1 1,0 1-1,0 0 1,0 0-1,2 0 1,34-14 648,-24 11-736,-1 2-1,21-2 0,-8 1-135,-8 0-98,0 2 0,0 0 0,0 1 1,0 1-1,0 1 0,25 5 0,-35-5-47,0 0-1,-1 0 1,1 0-1,-1 1 1,0 1-1,0-1 0,0 1 1,0 0-1,-1 0 1,0 1-1,0 0 1,0 0-1,0 0 1,-1 1-1,1 0 1,-2 0-1,6 9 1,-5-6 103,0 1 1,-1 0-1,-1 0 1,0 1-1,0-1 1,-1 0-1,0 1 1,-1 0-1,0-1 1,-1 22-1,-4 0 519,-1 1 0,-11 38-1,10-45-351,6-25-309,-2 8 152,0 0 1,0 1-1,1 0 0,0 10 1,1-19-143,0 0 0,0 0 0,0 1 1,0-1-1,0 0 0,0 0 0,0 1 1,1-1-1,-1 0 0,0 0 1,1 0-1,-1 1 0,1-1 0,-1 0 1,1 0-1,0 0 0,-1 0 0,1 0 1,0 0-1,0 0 0,-1 0 0,1 0 1,0 0-1,0-1 0,0 1 1,0 0-1,0-1 0,1 1 0,-1 0 1,0-1-1,0 0 0,0 1 0,0-1 1,1 1-1,-1-1 0,0 0 1,0 0-1,1 0 0,-1 0 0,0 0 1,2 0-1,3-1 13,0 0 1,-1-1-1,1 0 1,-1 0-1,1 0 1,-1 0-1,0-1 1,0 0-1,7-5 1,43-38 62,-49 41-82,10-10-14,0-1-1,-1-1 0,0 0 1,-1-1-1,21-37 0,-31 47-14,0 1 0,-1-1 0,-1 0 0,1 0 0,-1 0 0,0 0 0,-1 0 0,1-13 0,-2 15-2,0 1-1,-1 0 1,0 0 0,0 0-1,0-1 1,0 1 0,-1 0 0,0 0-1,0 0 1,0 1 0,-1-1-1,1 1 1,-1-1 0,-6-6-1,6 8-25,-1 0 0,1 0 0,-1 0 0,0 0 0,0 0 0,0 1 0,0 0 0,0 0-1,0 0 1,-1 0 0,1 1 0,-1 0 0,1 0 0,-1 0 0,0 0 0,1 1-1,-1-1 1,0 1 0,-5 1 0,4-1-161,1 1 0,-1 0 0,1 0 0,0 0 0,-1 0 0,1 1 0,0 0 0,0 0-1,0 1 1,1-1 0,-1 1 0,0 0 0,1 0 0,0 1 0,0-1 0,-4 5 0,-5 12-2209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9.709"/>
    </inkml:context>
    <inkml:brush xml:id="br0">
      <inkml:brushProperty name="width" value="0.05" units="cm"/>
      <inkml:brushProperty name="height" value="0.05" units="cm"/>
    </inkml:brush>
  </inkml:definitions>
  <inkml:trace contextRef="#ctx0" brushRef="#br0">98 80 7122,'19'60'6185,"-5"-17"-4547,-1 1 1,9 61 0,-12-23-802,28 155-534,-30-207-473,-3-15-112,-1 1-1,-1 0 0,0 0 0,-1-1 0,0 2 0,-2 22 0,0-38 194,0 1-1,0-1 1,0 0-1,-1 0 1,1 0-1,0 0 1,-1 1-1,1-1 0,-1 0 1,1 0-1,-1 0 1,1 0-1,-1 0 1,0 0-1,1 0 1,-1 0-1,-1 1 1,1-2-4,0 1 0,1-1 0,-1 0 0,0 0 0,1 0-1,-1 1 1,0-1 0,1 0 0,-1 0 0,0 0 0,0 0 0,1 0 0,-1 0 0,0 0 0,1-1 0,-1 1-1,0 0 1,0 0 0,1 0 0,-1-1 0,0 1 0,-3-2-259,1 0 1,0-1-1,0 1 0,0 0 1,0-1-1,0 0 0,1 0 1,-5-5-1,-4-12-863,0-1 1,1 0-1,1-1 1,1 0-1,-9-46 1,6 27 366,-31-91-33,-15-60 3656,54 181-2393,1 0 1,0-1-1,1 1 1,1-1 0,1-14-1,-1 20-185,1 1-1,0-1 0,1 1 1,-1 0-1,1-1 0,0 1 0,0 0 1,1 0-1,0 0 0,0 0 1,0 1-1,4-6 0,4-1 276,0 0 0,0 0 0,1 2 0,1-1 0,-1 2 0,1-1 0,1 2 1,21-10-1,-25 13-199,0 0 1,0 1 0,0 0 0,0 1 0,0 0 0,0 1 0,0 0 0,1 0 0,-1 1 0,1 0 0,-1 1-1,0 1 1,16 3 0,-21-3-211,0 0 0,0 0 0,0 0 0,-1 1 0,1-1-1,-1 1 1,0 0 0,0 1 0,0-1 0,0 1 0,-1 0-1,1 0 1,-1 0 0,0 0 0,0 0 0,0 1 0,-1 0 0,0-1-1,1 1 1,-2 0 0,1 0 0,-1 0 0,1 0 0,-1 0 0,-1 0-1,1 1 1,-1-1 0,0 0 0,0 0 0,0 1 0,-1-1-1,0 0 1,0 0 0,0 0 0,-1 0 0,1 0 0,-1 0 0,0 0-1,-4 4 1,-2 5-279,-1-1 0,-1-1 0,0 0 0,-1 0 0,0-1 1,-1 0-1,0-1 0,0-1 0,-1 0 0,-1 0 0,1-1 0,-17 6 0,9-8-2147,11-10-1241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0.099"/>
    </inkml:context>
    <inkml:brush xml:id="br0">
      <inkml:brushProperty name="width" value="0.05" units="cm"/>
      <inkml:brushProperty name="height" value="0.05" units="cm"/>
    </inkml:brush>
  </inkml:definitions>
  <inkml:trace contextRef="#ctx0" brushRef="#br0">129 0 9434,'-32'16'5915,"27"-12"-5760,0-1 1,1 1-1,-1 0 0,1 0 1,0 0-1,0 0 0,-3 6 1,-2 2 20,1 1 1,1 0-1,-12 27 1,16-32-130,0 1 1,1-1-1,0 0 1,0 1-1,0-1 1,2 1-1,-1 0 1,1 11-1,0-17-32,1-1 0,-1 0 0,0 1 0,1-1-1,0 0 1,0 0 0,0 1 0,0-1 0,0 0 0,0 0-1,0 0 1,1 0 0,-1 0 0,1-1 0,-1 1 0,1 0 0,0-1-1,1 2 1,1 0-5,0-1-1,-1 0 0,1-1 1,0 1-1,0-1 1,0 1-1,0-1 0,0 0 1,7 0-1,-1 0-8,0-1 0,0 0 0,0-1 0,0 0 0,-1-1-1,1 0 1,0 0 0,10-4 0,-11 2-28,1-1 0,-1 0 0,0 0 0,0-1 0,0 0 0,9-9 0,-14 11-16,0 0 0,0 0 1,0 0-1,-1-1 1,1 1-1,-1-1 1,0 0-1,0 0 1,-1 0-1,0 0 0,0-1 1,3-10-1,-5 15 36,0-1-1,0 0 1,0 1 0,0-1-1,0 0 1,0 1-1,0-1 1,-1 0-1,1 1 1,-1-1-1,1 1 1,-1-1-1,0 1 1,1-1-1,-1 1 1,0-1-1,0 1 1,0 0-1,0-1 1,-2-1 0,2 3 11,0-1 0,1 1 0,-1-1 0,1 1 0,-1 0 0,0 0 0,1-1 0,-1 1 0,1 0 0,-1 0 0,0 0 0,1 0 0,-1 0 0,0 0 0,1 0 0,-1 0 0,0 0 0,1 0 0,-1 0 0,0 0 0,1 0 0,-1 0 0,0 1 0,1-1 0,-1 0 0,1 0 0,-1 1 0,0-1 0,1 1 0,-1-1 0,1 0 0,-1 1 0,1-1 0,-1 1 0,1-1 0,0 1 0,-1-1 0,1 1 0,-1 0 0,1-1 0,0 1 0,0-1 0,-1 1 0,1 0 0,0-1 0,0 1 0,0 0 0,0-1 0,0 2 0,-2 2 12,1 0 0,0 1 0,0-1 0,0 0 0,1 1 0,0-1 0,0 0 0,0 1 0,0-1 0,1 0 0,-1 1-1,1-1 1,0 0 0,0 0 0,1 0 0,-1 0 0,1 0 0,0 0 0,0 0 0,0 0 0,1-1 0,-1 1 0,7 5 0,0 0-515,1 0 0,0 0 0,0-2 0,1 1 0,0-1 0,20 9 0,0-2-1790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0.427"/>
    </inkml:context>
    <inkml:brush xml:id="br0">
      <inkml:brushProperty name="width" value="0.05" units="cm"/>
      <inkml:brushProperty name="height" value="0.05" units="cm"/>
    </inkml:brush>
  </inkml:definitions>
  <inkml:trace contextRef="#ctx0" brushRef="#br0">140 19 9450,'-2'-2'299,"1"0"0,-1 1 0,0-1 0,1 1 0,-1 0 0,0-1-1,0 1 1,0 0 0,0 0 0,0 0 0,-1 0 0,1 1 0,0-1 0,0 1 0,0-1 0,-1 1 0,1 0 0,0 0-1,-1 0 1,-1 0 0,0 1-149,1 0 0,0 0 0,-1 0 0,1 0-1,0 1 1,0-1 0,0 1 0,0 0 0,0 0 0,0 0-1,1 0 1,-4 3 0,1 1 9,-1 0 1,1 1-1,0 0 1,0-1-1,1 2 0,-1-1 1,2 0-1,-1 1 0,1 0 1,-3 10-1,6-14-94,-1-1 1,1 1-1,0-1 0,0 1 0,1-1 0,-1 1 1,1-1-1,-1 1 0,1-1 0,0 1 0,0-1 1,1 0-1,-1 0 0,1 0 0,-1 0 0,1 0 1,0 0-1,0 0 0,0 0 0,1-1 0,-1 1 1,1-1-1,-1 1 0,5 1 0,6 6 5,1-1 0,1 0 0,25 11-1,-29-15-52,109 47-114,-119-51 93,0-1 1,0 1 0,0-1 0,1 1 0,-1 0 0,0-1 0,0 1 0,0 0 0,0 0 0,0 0 0,0 0 0,-1 0 0,1 0 0,0 0 0,0 0 0,-1 0 0,1 0 0,0 0 0,0 3 0,-1-3-4,-1 0-1,1 0 1,-1 1 0,1-1 0,-1 0 0,1 0 0,-1 0 0,0 1 0,0-1 0,0 0 0,1 0 0,-1 0 0,0 0 0,0 0 0,0-1-1,-1 1 1,1 0 0,0 0 0,0-1 0,-2 2 0,-16 8-591,-1 0-1,1-2 1,-1 0 0,-1-1-1,0-1 1,-38 7-1,30-14-1696,8-5-209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0.759"/>
    </inkml:context>
    <inkml:brush xml:id="br0">
      <inkml:brushProperty name="width" value="0.05" units="cm"/>
      <inkml:brushProperty name="height" value="0.05" units="cm"/>
    </inkml:brush>
  </inkml:definitions>
  <inkml:trace contextRef="#ctx0" brushRef="#br0">153 18 6097,'0'0'236,"0"-1"0,0 0-1,0 1 1,0-1 0,0 0-1,0 1 1,0-1-1,-1 0 1,1 1 0,0-1-1,0 0 1,-1 1 0,1-1-1,0 0 1,0 1 0,-1-1-1,1 1 1,-1-1 0,1 1-1,-1-1 1,1 1 0,-1-1-1,1 1 1,-1-1-1,1 1 1,-1-1 0,0 1-1,0-1-68,-1 1 0,1 0 0,-1 0 0,1-1 0,0 1 0,-1 0 0,1 0 0,-1 1 0,1-1 0,0 0 0,-1 0 0,-1 1 0,-2 1-29,1 0 0,-1-1 1,1 2-1,0-1 0,0 0 0,-8 6 0,8-3 60,0-1 0,-1 1 0,2-1 0,-1 1-1,1 0 1,-1 0 0,1 1 0,1-1 0,-1 1 0,1 0 0,0-1 0,0 1 0,-1 10 0,1-1 432,2 1 0,0 0 0,3 29-1,-1-24-425,0 0-68,2 10-242,-2 36 0,-3-65-33,1 0 0,0 0-1,-1 0 1,1 0 0,-1 0 0,0 0-1,0 0 1,0 0 0,0-1 0,0 1-1,0 0 1,0-1 0,-1 1 0,1-1-1,0 1 1,-1-1 0,0 0 0,1 1-1,-1-1 1,0 0 0,1 0-1,-1 0 1,0 0 0,0 0 0,-3 0-1,-13 1-2591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1.145"/>
    </inkml:context>
    <inkml:brush xml:id="br0">
      <inkml:brushProperty name="width" value="0.05" units="cm"/>
      <inkml:brushProperty name="height" value="0.05" units="cm"/>
    </inkml:brush>
  </inkml:definitions>
  <inkml:trace contextRef="#ctx0" brushRef="#br0">37 1 10890,'-36'36'4169,"59"49"-3065,5 4 49,-1 0-225,-6-13-320,-4-9-384,-8-9-264,-9-13-480,-11-7-248,-9-18-833,-5-9-423,-10-17 2736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1.817"/>
    </inkml:context>
    <inkml:brush xml:id="br0">
      <inkml:brushProperty name="width" value="0.05" units="cm"/>
      <inkml:brushProperty name="height" value="0.05" units="cm"/>
    </inkml:brush>
  </inkml:definitions>
  <inkml:trace contextRef="#ctx0" brushRef="#br0">0 456 7770,'134'-71'8718,"74"-12"-6779,-97 40-1533,-92 36-459,30-18 1,-43 22 4,0-1 0,0 0 0,-1 0 0,0-1 1,0 1-1,0-1 0,0 0 0,6-10 0,-10 13 38,0 0 0,0 0 0,0 0 0,0 0 0,0 0 0,0 0 0,-1-1 0,1 1 0,-1 0 0,0 0 0,1-1 0,-1 1 0,0 0 0,0-1 0,0 1 0,-1 0 0,1-1 0,-1 1 0,1 0 0,-2-4 0,-2-1 7,0-1 0,0 1-1,0 0 1,-9-9 0,-12-22 8,24 35-4,-1 0-1,1 0 0,0 1 0,-1-1 0,1 0 1,1 0-1,-1-1 0,0 1 0,1 0 0,-1 0 0,1 0 0,0-6 1,14 24 116,-8-1-10,0-1-1,-1 1 1,0 1-1,4 28 1,-3-16 24,42 235 678,-2-8-463,-42-234-339,-4-14-6,2 1-1,-1 0 1,1-1 0,0 0-1,0 1 1,0-1-1,1 0 1,0 0 0,6 9-1,-8-14 0,-1-1 0,0 0-1,0 1 1,1-1 0,-1 0 0,0 0-1,0 1 1,1-1 0,-1 0-1,0 0 1,1 0 0,-1 0 0,0 1-1,1-1 1,-1 0 0,0 0-1,1 0 1,-1 0 0,0 0 0,1 0-1,-1 0 1,0 0 0,1 0-1,-1 0 1,0 0 0,1 0 0,-1 0-1,0 0 1,1 0 0,-1 0-1,0 0 1,1-1 0,-1 1 0,0 0-1,1 0 1,-1 0 0,0 0-1,1-1 1,-1 1 0,0 0 0,0 0-1,1-1 1,-1 1 0,0 0-1,1-1 1,8-17-66,-8 15 39,19-43-396,33-70-858,-47 105 1033,1 0 1,0 0-1,1 1 0,0 0 0,0 0 0,1 1 0,16-13 0,-23 20 242,-1 1 0,1 0-1,0 0 1,0-1 0,0 1-1,-1 1 1,1-1-1,0 0 1,0 0 0,0 1-1,0-1 1,1 1-1,-1 0 1,0-1 0,0 1-1,0 0 1,0 0 0,0 1-1,0-1 1,0 0-1,0 1 1,0-1 0,0 1-1,0-1 1,0 1 0,0 0-1,0 0 1,0 0-1,0 0 1,-1 0 0,1 1-1,0-1 1,-1 0-1,1 1 1,-1-1 0,1 1-1,-1 0 1,0-1 0,2 4-1,4 7 256,0 0 0,-1 0-1,0 0 1,7 23 0,-13-34-237,56 200 1248,-59-214-1064,1-1 0,0 1 0,0-1 0,2-15 0,0 23-197,0 0 1,1 1-1,0-1 0,0 1 0,1 0 1,-1-1-1,1 1 0,0 0 0,1 0 1,-1 0-1,1 0 0,0 1 0,7-9 0,2 0-149,0 1 0,1 1-1,0 0 1,1 1-1,0 0 1,28-13-1,-14 10-909,1 1 0,56-15-1,-36 13-498,22-5-553,-45 13 4459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9.072"/>
    </inkml:context>
    <inkml:brush xml:id="br0">
      <inkml:brushProperty name="width" value="0.2" units="cm"/>
      <inkml:brushProperty name="height" value="0.2" units="cm"/>
      <inkml:brushProperty name="color" value="#E71224"/>
    </inkml:brush>
  </inkml:definitions>
  <inkml:trace contextRef="#ctx0" brushRef="#br0">1 100 6009,'16'-4'3049,"8"-3"-104,25-2-2737,9-2-72,7-2-64,9 3-48,-9-1-344,6-2-297,-13 4-711,-9-4-1368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2.477"/>
    </inkml:context>
    <inkml:brush xml:id="br0">
      <inkml:brushProperty name="width" value="0.05" units="cm"/>
      <inkml:brushProperty name="height" value="0.05" units="cm"/>
    </inkml:brush>
  </inkml:definitions>
  <inkml:trace contextRef="#ctx0" brushRef="#br0">193 25 8042,'-94'30'3167,"88"-28"-2870,1 0 0,-1 1-1,1-1 1,-1 1 0,1 0 0,0 1 0,0-1 0,1 1-1,-1 0 1,1 0 0,-1 1 0,1-1 0,1 1-1,-1 0 1,1 0 0,0 0 0,0 0 0,0 0-1,0 1 1,1 0 0,0-1 0,1 1 0,-1 0 0,-1 11-1,3-14-226,-1-1 0,1 1 0,0-1-1,0 1 1,0-1 0,0 1 0,0-1-1,1 1 1,-1-1 0,1 1 0,-1-1 0,1 1-1,0-1 1,0 0 0,0 0 0,0 1-1,1-1 1,-1 0 0,1 0 0,1 2-1,-1-2-27,1 0 0,0 0 0,-1 0 0,1-1 0,0 1-1,0-1 1,0 0 0,0 0 0,0 0 0,1 0-1,-1 0 1,0-1 0,5 1 0,3-1-20,0 0 1,-1 0-1,1-1 1,0-1-1,-1 0 1,0 0-1,1-1 0,13-6 1,-15 5-26,1-1 0,0 0 1,-1 0-1,0-1 0,0 0 0,-1 0 1,10-10-1,-16 14-31,0 0 0,0 0 0,-1 0 0,1-1 1,-1 1-1,0 0 0,1-1 0,-1 1 0,0-1 0,0 1 0,-1-1 0,1 1 1,0-1-1,-1 0 0,0 1 0,1-1 0,-1 0 0,0 1 0,0-1 0,-1 0 1,1 1-1,-1-1 0,1 0 0,-1 1 0,0-1 0,0 1 0,0-1 0,0 1 1,0-1-1,-1 1 0,1 0 0,-1 0 0,-3-4 0,-2-2-450,-1 0-1,0 1 1,-1 0 0,0 0-1,0 1 1,-1 0 0,1 1-1,-1 0 1,-20-7 0,14 5-1498,10 1-131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2.869"/>
    </inkml:context>
    <inkml:brush xml:id="br0">
      <inkml:brushProperty name="width" value="0.05" units="cm"/>
      <inkml:brushProperty name="height" value="0.05" units="cm"/>
    </inkml:brush>
  </inkml:definitions>
  <inkml:trace contextRef="#ctx0" brushRef="#br0">6 1 8178,'-3'47'7198,"2"-37"-6795,0 0 1,0-1-1,1 1 0,0-1 1,1 1-1,0 0 0,1-1 0,0 1 1,0-1-1,4 10 0,-1-9-303,0-1-1,1 0 1,0 0 0,0 0-1,1-1 1,0 0 0,1 0-1,-1-1 1,1 0-1,10 7 1,-15-12-98,0 0 0,0 0 0,0 0 1,1 0-1,-1 0 0,1-1 0,-1 0 0,1 1 0,0-1 0,-1-1 1,1 1-1,0 0 0,0-1 0,-1 0 0,1 0 0,0 0 0,0 0 1,-1-1-1,1 1 0,0-1 0,0 0 0,-1 0 0,1-1 0,-1 1 0,1-1 1,-1 1-1,0-1 0,1 0 0,-1 0 0,0-1 0,3-2 0,-1-1 0,-1 1 0,0-1 0,-1 0-1,1 0 1,-1 0 0,0-1-1,-1 1 1,0-1 0,0 0 0,0 1-1,1-8 1,-1 4-55,0-1-1,1 2 1,8-19-1,-10 28 56,-1 0-1,0 0 1,0-1-1,0 1 1,0 0-1,0-1 1,0 1-1,0 0 1,1 0-1,-1-1 1,0 1 0,0 0-1,0 0 1,1-1-1,-1 1 1,0 0-1,0 0 1,1 0-1,-1 0 1,0-1-1,0 1 1,1 0-1,-1 0 1,0 0-1,1 0 1,-1 0 0,0 0-1,0 0 1,1 0-1,-1 0 1,0 0-1,1 0 1,-1 0-1,0 0 1,1 0-1,-1 0 1,0 0-1,0 0 1,1 0 0,-1 0-1,0 0 1,1 1-1,-1-1 1,0 0-1,0 0 1,1 0-1,-1 0 1,0 1-1,0-1 1,0 0-1,1 0 1,-1 1-1,14 19 117,-7-7-158,57 85-1327,-62-95 1015,0 0 0,0 0 0,0 0 0,0 0-1,1-1 1,-1 1 0,1-1 0,-1 1 0,1-1 0,0 0 0,0 0 0,0 0 0,0 0 0,0-1 0,0 1 0,1-1 0,-1 0-1,1 0 1,-1 0 0,0-1 0,1 1 0,3 0 0,16-3-1971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3.197"/>
    </inkml:context>
    <inkml:brush xml:id="br0">
      <inkml:brushProperty name="width" value="0.05" units="cm"/>
      <inkml:brushProperty name="height" value="0.05" units="cm"/>
    </inkml:brush>
  </inkml:definitions>
  <inkml:trace contextRef="#ctx0" brushRef="#br0">0 167 2369,'105'-54'1808,"-97"49"-1287,0 0 0,0 0 0,-1-1 0,8-7 0,-12 10-105,0-1-1,-1 1 1,1 0-1,-1-1 1,0 0-1,0 1 1,2-5-1,-4 6-279,0 1 1,1 0-1,-1 0 0,1 0 0,-1-1 0,0 1 1,0 0-1,0 0 0,0 0 0,0-1 0,0 1 1,0 0-1,0 0 0,-1-1 0,1 1 0,0 0 1,-1 0-1,1 0 0,-1 0 0,1-1 0,-1 1 1,1 0-1,-1 0 0,0 0 0,0 0 0,1 0 1,-1 0-1,0 1 0,0-1 0,0 0 0,0 0 1,0 1-1,0-1 0,-2 0 0,1-1 40,-1 1 0,1 0-1,-1 0 1,0 0 0,1 1 0,-1-1-1,0 0 1,0 1 0,1 0-1,-1 0 1,0 0 0,0 0 0,0 0-1,-4 1 1,1 1 67,-1 1 0,1-1 0,0 1 0,0 0 0,0 1 0,0 0 0,-7 5 0,10-6-132,-1 0-1,1 0 1,0 0-1,-1 1 1,1-1-1,1 1 1,-1 0-1,1 0 1,-1 0-1,1 0 1,-3 7-1,5-10-106,0-1 0,0 1 1,0 0-1,0-1 0,0 1 0,0-1 0,1 1 0,-1 0 0,0-1 1,0 1-1,0-1 0,1 1 0,-1-1 0,0 1 0,0-1 1,1 1-1,-1-1 0,0 1 0,1-1 0,-1 1 0,1-1 0,-1 1 1,1-1-1,-1 0 0,1 1 0,-1-1 0,1 0 0,-1 1 1,1-1-1,-1 0 0,1 0 0,0 0 0,-1 1 0,1-1 0,0 0 1,26 5-11,-22-5 19,7 1 4,0 0 0,20-2 0,-20 0-6,1 1 0,17 1 0,-29-1-8,1 0-1,-1 0 0,1 1 0,-1-1 0,1 1 0,-1-1 0,0 1 0,1-1 0,-1 1 0,1 0 0,-1 0 0,0-1 0,0 1 0,0 0 0,1 0 0,-1 0 0,0 1 0,0-1 0,0 0 0,0 0 0,-1 0 0,2 3 0,-1-1 8,0 0 1,0 0-1,0 0 0,-1 0 0,1 0 0,-1 0 0,0 0 1,0 0-1,0 0 0,-1 6 0,-2 3 44,0 0 0,0 0 0,-1-1 0,-11 22 0,-14 19-143,-66 90 0,75-119-766,16-24-442,5-5-272,17-42-2813,0 6 3281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3.529"/>
    </inkml:context>
    <inkml:brush xml:id="br0">
      <inkml:brushProperty name="width" value="0.05" units="cm"/>
      <inkml:brushProperty name="height" value="0.05" units="cm"/>
    </inkml:brush>
  </inkml:definitions>
  <inkml:trace contextRef="#ctx0" brushRef="#br0">0 1 7434,'37'107'8593,"-22"-51"-7442,-3 0-1,9 87 1,-12-15-285,-6-52-581,5 0 0,21 98-1,-21-145-254,-8-29-28,0 0 1,0 0 0,0 1 0,0-1 0,0 0 0,0 0 0,0 1 0,0-1-1,0 0 1,0 0 0,0 1 0,0-1 0,0 0 0,1 0 0,-1 0 0,0 1-1,0-1 1,0 0 0,0 0 0,1 0 0,-1 0 0,0 1 0,0-1-1,0 0 1,1 0 0,-1 0 0,0 0 0,0 0 0,1 0 0,-1 0 0,0 0-1,0 1 1,1-1 0,-1 0 0,0 0 0,0 0 0,1 0 0,-1 0 0,0 0-1,0 0 1,1-1 0,-1 1 0,0 0 0,0 0 0,1 0 0,-1 0 0,0 0-1,0 0 1,0 0 0,1 0 0,-1-1 0,0 1 0,0 0 0,0 0 0,1 0-1,-1 0 1,0-1 0,0 1 0,0 0 0,0 0 0,0-1 0,0 1 0,1 0-1,-1 0 1,0 0 0,0-1 0,0 1 0,0 0 0,0-1 0,8-17 51,-8 18-45,16-51 89,-6 20-62,0 1 1,25-47 0,-35 75-33,1 0 0,0 1 0,0-1 0,0 1 0,0-1 0,0 1 0,0-1 0,0 1 0,0 0 0,0-1 0,1 1 0,-1 0 0,1 0 0,-1 0 0,1 0 0,-1 0 0,1 1 0,-1-1 0,4-1 0,-3 3 20,0-1 1,0 0-1,0 1 1,-1-1-1,1 1 1,0 0-1,0 0 1,0-1-1,-1 1 1,1 0-1,-1 1 1,1-1-1,0 0 1,-1 0-1,0 1 1,1-1-1,-1 0 1,2 4-1,18 18-464,0 0 1,2-1-1,0-2 0,2 0 1,46 28-1,-25-22-2388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0.050"/>
    </inkml:context>
    <inkml:brush xml:id="br0">
      <inkml:brushProperty name="width" value="0.05" units="cm"/>
      <inkml:brushProperty name="height" value="0.05" units="cm"/>
    </inkml:brush>
  </inkml:definitions>
  <inkml:trace contextRef="#ctx0" brushRef="#br0">0 70 9762,'134'-37'3321,"-108"34"-3009,10-3-192,9 6 144,-1 0 48,10-3 104,-2-1 8,-3-5-144,-3 4 16,-12 3-416,-8 2-368,-17 3-896,-11 5-513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0.379"/>
    </inkml:context>
    <inkml:brush xml:id="br0">
      <inkml:brushProperty name="width" value="0.05" units="cm"/>
      <inkml:brushProperty name="height" value="0.05" units="cm"/>
    </inkml:brush>
  </inkml:definitions>
  <inkml:trace contextRef="#ctx0" brushRef="#br0">0 59 7009,'28'-4'3409,"13"-3"-584,26-2-2225,2-4-32,0 0-208,0 6-264,-9 2-552,-6 5-520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0.747"/>
    </inkml:context>
    <inkml:brush xml:id="br0">
      <inkml:brushProperty name="width" value="0.05" units="cm"/>
      <inkml:brushProperty name="height" value="0.05" units="cm"/>
    </inkml:brush>
  </inkml:definitions>
  <inkml:trace contextRef="#ctx0" brushRef="#br0">0 5 9506,'1'0'163,"-1"-1"0,1 1 0,0-1 0,-1 1 0,1 0 0,0-1 1,0 1-1,-1 0 0,1-1 0,0 1 0,0 0 0,0 0 0,-1 0 0,1-1 0,0 1 0,0 0 0,0 0 0,-1 0 0,1 1 0,0-1 1,0 0-1,0 0 0,-1 0 0,1 1 0,0-1 0,0 0 0,-1 1 0,1-1 0,0 0 0,0 1 0,-1-1 0,1 1 0,-1-1 1,1 1-1,0 0 0,18 22 850,-12-9-627,-1-1 1,0 1-1,-1 0 0,-1 0 0,0 1 1,2 24-1,3 95 703,-8-100-877,0 240 589,-5-204-738,-25 133 0,-17 17-2741,46-220 2596,0 1-1,0-1 1,0 1 0,0-1 0,0 0-1,0 1 1,0-1 0,0 1 0,0-1-1,-1 0 1,1 1 0,0-1 0,0 1-1,0-1 1,-1 0 0,1 1 0,0-1-1,0 0 1,-1 1 0,1-1 0,0 0-1,-1 1 1,1-1 0,-1 0 0,-4-4-2471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1.075"/>
    </inkml:context>
    <inkml:brush xml:id="br0">
      <inkml:brushProperty name="width" value="0.05" units="cm"/>
      <inkml:brushProperty name="height" value="0.05" units="cm"/>
    </inkml:brush>
  </inkml:definitions>
  <inkml:trace contextRef="#ctx0" brushRef="#br0">1 436 10138,'20'-9'3801,"27"-18"-2601,15-1-256,23-10 97,5-3-121,19-6-336,9-4-168,0 2-272,-4 0-104,-27 11-448,-22 3-376,-31 19-800,-17 9-561,-26 18 1449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1.419"/>
    </inkml:context>
    <inkml:brush xml:id="br0">
      <inkml:brushProperty name="width" value="0.05" units="cm"/>
      <inkml:brushProperty name="height" value="0.05" units="cm"/>
    </inkml:brush>
  </inkml:definitions>
  <inkml:trace contextRef="#ctx0" brushRef="#br0">1 318 9458,'33'-20'4289,"23"-13"-1657,16-10-1735,12-1-17,8 2-448,0 1-176,-3 8-552,-4 4-384,-30 11-1409,-21 4 5546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1.747"/>
    </inkml:context>
    <inkml:brush xml:id="br0">
      <inkml:brushProperty name="width" value="0.05" units="cm"/>
      <inkml:brushProperty name="height" value="0.05" units="cm"/>
    </inkml:brush>
  </inkml:definitions>
  <inkml:trace contextRef="#ctx0" brushRef="#br0">207 55 5513,'21'3'1029,"0"0"0,26 0-1,-46-3-930,-1-1-1,1 1 0,0 0 1,0-1-1,0 1 1,0-1-1,0 1 1,0-1-1,-1 0 0,1 1 1,0-1-1,0 0 1,-1 1-1,1-1 1,0 0-1,-1 0 0,1 0 1,-1 1-1,1-1 1,-1 0-1,1 0 1,-1 0-1,0 0 1,0 0-1,1 0 0,-1 0 1,0 0-1,0 0 1,0 0-1,0 0 1,0 0-1,0 0 0,0 0 1,0 0-1,-1 0 1,1 0-1,0-1 1,-1 0 30,1 1 0,0-1 1,0 0-1,-1 1 1,1-1-1,-1 0 1,1 1-1,-1-1 1,0 1-1,0-1 1,0 1-1,0-1 1,0 1-1,0-1 1,0 1-1,0 0 1,0 0-1,0 0 1,-4-2-1,1 2-17,0 1 0,0-1-1,0 1 1,0 1 0,0-1 0,0 0-1,0 1 1,0 0 0,1 0-1,-1 0 1,0 1 0,0-1 0,1 1-1,-1 0 1,1 0 0,-1 0-1,1 0 1,-4 4 0,-6 4 170,2 1 0,-1 0 1,-12 16-1,6-4-76,0 1 1,2 1-1,0 0 1,2 1-1,1 0 1,1 1-1,1 1 1,2 0-1,0 0 1,2 1-1,2 0 1,-4 43-1,8-64-183,1-1 0,1 1 0,-1 0 0,1 0 0,0 0 0,1-1 0,0 1 0,0 0 0,1-1 0,6 12 0,-7-14-16,1-1 0,0 0 1,0-1-1,0 1 1,0 0-1,0-1 0,1 0 1,0 0-1,0 0 0,0 0 1,0 0-1,0-1 1,0 0-1,1 0 0,-1 0 1,1 0-1,-1-1 0,7 1 1,-5 0-3,1-2 1,0 1-1,0-1 1,-1 0-1,1 0 0,0-1 1,0 1-1,-1-2 1,1 1-1,-1-1 0,1 0 1,-1 0-1,0-1 1,1 0-1,-1 0 1,-1 0-1,1-1 0,0 0 1,-1 0-1,0 0 1,0-1-1,0 1 1,0-1-1,-1 0 0,4-7 1,1 0-10,-1-1-1,-1 0 1,0 0 0,0-1 0,-2 0-1,0 0 1,0 0 0,-1-1 0,-1 1-1,2-23 1,-4-9-57,-2 0 0,-1 0-1,-14-68 1,19 231-53,0-65 154,12 54-1,-10-84-121,0-1 0,1 1 0,1-2 0,1 1 0,13 23 0,-17-37-135,0-1 0,0 1 1,1-1-1,0 0 1,7 7-1,-9-11-24,-1 1-1,1-1 1,0 0-1,-1-1 1,1 1 0,0 0-1,0-1 1,0 0 0,1 1-1,-1-1 1,0-1 0,0 1-1,1 0 1,4 0 0,24-2-2468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9.410"/>
    </inkml:context>
    <inkml:brush xml:id="br0">
      <inkml:brushProperty name="width" value="0.2" units="cm"/>
      <inkml:brushProperty name="height" value="0.2" units="cm"/>
      <inkml:brushProperty name="color" value="#E71224"/>
    </inkml:brush>
  </inkml:definitions>
  <inkml:trace contextRef="#ctx0" brushRef="#br0">291 76 4937,'0'-9'1197,"0"4"-728,0-1 0,0 0 0,-1 1 0,1-1 0,-3-6 1,3 10-404,-1 1 1,1-1 0,-1 1-1,0 0 1,1-1 0,-1 1-1,0 0 1,0-1 0,0 1-1,0 0 1,0 0 0,0 0-1,0 0 1,-1 0 0,1 0-1,0 0 1,-1 1 0,1-1 0,0 0-1,-1 1 1,1-1 0,-1 1-1,1-1 1,-2 1 0,-4-1 98,0 0 1,0 1-1,0 0 1,1 1-1,-1 0 1,0 0-1,0 0 1,1 1-1,-1-1 1,1 2-1,0-1 1,-1 1-1,-8 5 1,5-2 26,0 0 1,1 0-1,0 1 0,0 0 1,0 1-1,1 0 1,-11 14-1,10-8-97,0 1 0,1 0 0,0 0 0,1 1 0,1 0-1,1 0 1,0 1 0,-4 26 0,6-19-55,0 0 1,2 0-1,0 0 1,2 0-1,5 36 1,-3-48-32,0 0 0,0 0 1,1-1-1,1 0 0,-1 0 1,2 0-1,9 15 0,-11-21-3,-1-1-1,0 0 0,1 0 0,0 0 0,0 0 0,0-1 0,1 1 0,6 3 1,-9-6-4,1 1 0,0-1 0,0 0 0,0 0 0,0 0 0,0 0 0,0-1 0,0 1 0,1-1 0,-1 0 0,0 0 0,0 0 0,0 0 0,0-1 0,5 0 0,-3-1-6,0 0 0,0-1 0,-1 1 0,1-1 0,-1 0 0,1 0 0,-1 0 0,0 0 0,0-1 0,0 0 0,-1 0 0,1 0 0,-1 0 0,0 0 0,3-7 0,6-10-63,18-45 0,-25 54 38,49-148-676,-18 49-82,-36 110 775,2-3-16,-1 0 0,0 0 0,1 0 0,0 0 0,-1 1 1,2-1-1,-1 1 0,0-1 0,5-4 0,-7 8 27,1 0 0,-1 0 0,0 0 0,1-1 0,-1 1 0,0 0 0,1 0 0,-1 0 0,1 0 1,-1 0-1,0 0 0,1 0 0,-1 0 0,1 0 0,-1 0 0,0 0 0,1 1 0,-1-1 0,0 0 0,1 0 0,-1 0 0,0 0 0,1 1 0,-1-1 0,0 0 0,1 0 0,-1 0 0,0 1 0,1-1 0,-1 0 0,0 1 0,0-1 0,1 0 0,-1 1 0,0-1 0,0 0 0,0 1 0,0-1 0,1 0 0,-1 1 0,0-1 0,0 1 0,0-1 0,0 0 0,0 1 0,0 0 1,5 20 8,-4-20-9,5 42 65,0 55 1,-4-52 13,9 50 0,-9-82-158,1 0 1,1-1 0,0 0 0,1 0-1,0 0 1,1 0 0,0-1 0,9 13-1,-12-22-52,-1 1-1,0-1 1,1 0 0,0 0-1,0 0 1,0 0-1,0 0 1,0 0-1,0-1 1,1 0-1,-1 1 1,1-1-1,0-1 1,-1 1-1,1 0 1,7 1-1,20-1-1458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2.080"/>
    </inkml:context>
    <inkml:brush xml:id="br0">
      <inkml:brushProperty name="width" value="0.05" units="cm"/>
      <inkml:brushProperty name="height" value="0.05" units="cm"/>
    </inkml:brush>
  </inkml:definitions>
  <inkml:trace contextRef="#ctx0" brushRef="#br0">193 1 7290,'-9'0'1087,"0"0"0,0 1 0,0 1 0,0-1 0,-8 4 0,9-2-880,0 0 0,0 0 1,0 1-1,1 0 0,-1 1 1,1 0-1,0 0 0,0 0 0,1 1 1,0 0-1,0 0 0,0 0 0,1 1 1,-8 12-1,10-14-57,0 0-1,0 1 1,1 0-1,0-1 1,0 1-1,0 0 1,0 8-1,1-12-103,1 1 1,0-1-1,0 0 0,0 0 0,0 1 0,0-1 0,0 0 0,1 1 0,-1-1 1,1 0-1,0 0 0,0 0 0,0 1 0,0-1 0,0 0 0,0 0 0,0 0 0,0-1 1,1 1-1,-1 0 0,1 0 0,0-1 0,1 2 0,9 3 31,0 0 0,0-1 0,0 0 0,0-1-1,1-1 1,0 0 0,14 1 0,-26-4-73,91 13 126,20 2-59,-97-12-67,0 1 0,0 0 0,-1 1 0,28 13 0,-39-16-2,1 0-1,0 0 1,-1 1-1,1 0 1,-1-1-1,0 1 1,0 0-1,0 1 1,0-1-1,-1 0 0,1 1 1,-1-1-1,0 1 1,0 0-1,0 0 1,0 0-1,-1 0 1,0 0-1,0 0 1,0 0-1,0 1 1,-1-1-1,1 0 1,-1 0-1,0 1 1,0-1-1,-1 0 1,1 1-1,-3 7 0,-1 0-40,0 1 0,0-1-1,-1 1 1,-1-1-1,0-1 1,-1 1-1,0-1 1,-10 12 0,9-14-94,0-1 0,0 1 1,-1-2-1,0 1 1,0-1-1,0-1 1,-1 1-1,0-2 1,-1 1-1,1-1 0,-16 4 1,19-7-90,0 0 1,0 0 0,0 0-1,-1-1 1,1-1-1,-1 1 1,1-1 0,0-1-1,-1 1 1,1-1-1,-1 0 1,1-1 0,0 0-1,0 0 1,0 0 0,0-1-1,0 0 1,-10-6-1,10 3-199,0 0 0,0 0 0,1 0-1,-7-9 1,12 14 390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2.424"/>
    </inkml:context>
    <inkml:brush xml:id="br0">
      <inkml:brushProperty name="width" value="0.05" units="cm"/>
      <inkml:brushProperty name="height" value="0.05" units="cm"/>
    </inkml:brush>
  </inkml:definitions>
  <inkml:trace contextRef="#ctx0" brushRef="#br0">0 0 8514,'13'38'3553,"3"22"-1865,4 27-656,2 11 272,-11 10-63,-4 7-121,-3 11-456,-4 5-232,4-11-280,1-12-88,-3-39-56,-2-18-16,-9-28-368,-2-10-296,-5-18-856,1-10-577,-7-16-415,-5-7 3960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2.752"/>
    </inkml:context>
    <inkml:brush xml:id="br0">
      <inkml:brushProperty name="width" value="0.05" units="cm"/>
      <inkml:brushProperty name="height" value="0.05" units="cm"/>
    </inkml:brush>
  </inkml:definitions>
  <inkml:trace contextRef="#ctx0" brushRef="#br0">0 232 6457,'16'-11'3657,"10"-10"-752,19-1-1121,8-4-312,15-4-743,10 1-377,6-2-400,-8 2-224,-11 11-1073,-10 3-551</inkml:trace>
  <inkml:trace contextRef="#ctx0" brushRef="#br0" timeOffset="1">495 301 7122,'10'-4'1172,"1"0"0,-1-1 1,-1 0-1,1-1 0,15-11 1,-18 11-938,-1 0 0,1-1 0,-1 0 0,0 0 1,-1-1-1,0 1 0,0-1 0,0 0 1,-1-1-1,0 1 0,3-13 0,-3 9-69,0 2-61,-1-1 0,0 1 0,1-11 0,-3 18-88,-1 1-1,0-1 1,0 0 0,0 1-1,0-1 1,0 1-1,0-1 1,-1 1 0,1-1-1,-1 1 1,0-1-1,0 1 1,0 0 0,0-1-1,0 1 1,0 0 0,-1 0-1,-1-3 1,2 5-4,1-1 0,0 1 0,-1-1 1,1 1-1,-1-1 0,1 1 0,-1 0 1,1-1-1,-1 1 0,0 0 0,1-1 0,-1 1 1,1 0-1,-1 0 0,0-1 0,1 1 1,-1 0-1,0 0 0,1 0 0,-1 0 0,1 0 1,-1 0-1,0 0 0,1 0 0,-1 0 0,0 0 1,1 0-1,-2 1 0,1 0 18,-1-1-1,1 1 1,-1 0-1,1 0 1,0 1-1,-1-1 1,1 0-1,0 0 1,0 1-1,-2 1 1,-1 5 116,-1 0 0,1 0 1,-4 10-1,-5 19 217,1 0-1,2 0 0,1 1 1,-7 76-1,15-88-355,0 0 0,2 0 0,1 0 0,1 0 0,1-1 0,2 1 0,0-1 0,14 34 0,-17-50-157,1 0 0,1 0 0,-1-1 0,2 0 0,11 15 0,-16-21-4,1 0 1,0 0 0,0 0-1,0 0 1,0-1 0,0 1-1,0-1 1,0 1-1,1-1 1,-1 0 0,0 0-1,1 0 1,-1 0 0,1-1-1,-1 1 1,1 0-1,-1-1 1,1 0 0,0 0-1,-1 0 1,1 0 0,-1 0-1,1 0 1,0-1-1,-1 1 1,5-2 0,22-14-2402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3.080"/>
    </inkml:context>
    <inkml:brush xml:id="br0">
      <inkml:brushProperty name="width" value="0.05" units="cm"/>
      <inkml:brushProperty name="height" value="0.05" units="cm"/>
    </inkml:brush>
  </inkml:definitions>
  <inkml:trace contextRef="#ctx0" brushRef="#br0">0 0 6537,'10'15'2250,"-2"0"0,14 33 0,-13-24-968,8 37 0,-9-13-143,6 78-1,-13-69-57,-10 93 0,10-311-81,-1 151-991,11-106-12,-9 102-102,1 0-1,0 0 0,1 1 1,0-1-1,1 1 0,8-14 0,-9 21-81,0 1-1,0-1 0,1 1 0,0 0 0,0 0 0,0 1 0,0-1 0,1 1 0,0 1 1,0-1-1,0 1 0,0 0 0,1 0 0,-1 1 0,1-1 0,9-1 0,29-7-1683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3.522"/>
    </inkml:context>
    <inkml:brush xml:id="br0">
      <inkml:brushProperty name="width" value="0.05" units="cm"/>
      <inkml:brushProperty name="height" value="0.05" units="cm"/>
    </inkml:brush>
  </inkml:definitions>
  <inkml:trace contextRef="#ctx0" brushRef="#br0">78 0 6025,'-1'0'317,"1"0"0,-1 0 0,1 1 0,-1-1 0,0 0 0,1 0 0,-1 0 0,1 0 0,-1 1 0,0-1 0,1 0 0,-1 0 0,1 1 0,-1-1-1,1 0 1,-1 1 0,1-1 0,-1 1 0,-5 12 2116,3 23-2236,3-20 445,21 542 3699,-19-538-4408,0-2-149,0 0 1,-1-1-1,-1 1 1,-1 0 0,0-1-1,-1 1 1,-7 26-1,9-41 34,-1 0 0,0 0-1,0 0 1,-1 0 0,1-1-1,0 1 1,-1 0 0,0-1-1,0 1 1,1-1 0,-1 0-1,-1 1 1,1-1 0,0 0-1,0 0 1,-1-1 0,1 1-1,-1 0 1,0-1 0,-4 2-1,-23 3-2263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4.241"/>
    </inkml:context>
    <inkml:brush xml:id="br0">
      <inkml:brushProperty name="width" value="0.05" units="cm"/>
      <inkml:brushProperty name="height" value="0.05" units="cm"/>
    </inkml:brush>
  </inkml:definitions>
  <inkml:trace contextRef="#ctx0" brushRef="#br0">0 704 6849,'130'-75'6924,"88"-49"-4902,-174 100-1998,56-32-273,-85 46 115,-1 0 1,-1 0-1,1-2 0,16-17 1,-25 23 84,-1 0-1,0 0 1,0-1 0,0 0 0,0 0 0,-1 1 0,0-2-1,-1 1 1,0 0 0,0-1 0,2-13 0,-2-3 17,-2 0 0,-2-34 0,0 39 134,2 0 0,0 1 0,0-1 0,6-28 0,-6 46-68,0-1 1,1 1-1,-1-1 0,0 1 1,1-1-1,-1 1 1,1 0-1,0-1 0,-1 1 1,1 0-1,0-1 1,0 1-1,0 0 0,0 0 1,0 0-1,0 0 1,0 0-1,0 0 0,0 0 1,1 0-1,-1 0 1,0 0-1,1 1 0,1-2 1,-2 2-8,0 1 1,1-1 0,-1 0-1,0 0 1,0 1-1,0-1 1,0 1-1,0-1 1,0 1 0,1-1-1,-1 1 1,0 0-1,0-1 1,-1 1 0,1 0-1,0 0 1,0 0-1,0 0 1,0-1-1,-1 1 1,1 0 0,0 1-1,-1-1 1,1 0-1,-1 0 1,1 0 0,-1 0-1,0 0 1,0 0-1,1 2 1,6 21 281,-1 0 0,-2 0 0,3 27 0,-1 78 698,-4-72-611,3 82 401,8 154 298,20-8-646,-29-256-430,1 3-11,-5-32-8,0 0 0,1 0 0,-1 0 0,0 0 0,0 0 0,0 0 0,0 0 0,0 0 0,0 0 0,0 0 0,0 0 0,0 0 0,0 0 0,0 0 0,0-1 0,0 1 0,0 0 0,0 0 0,0 0 0,0 0 0,0 0 0,0 0 0,0 0-1,0 0 1,1 0 0,-1 0 0,0 0 0,0 0 0,0 0 0,0 0 0,0 0 0,0 0 0,0 0 0,0 0 0,1-20-1,2-59-655,21-123 1,-21 186 379,0 1 1,1 0-1,9-24 0,-11 34 186,1 0 0,-1 0-1,1 0 1,0 0 0,0 0-1,1 1 1,-1-1 0,1 1-1,0 0 1,0 0 0,1 0-1,-1 1 1,7-4 0,-9 6 78,0 0 0,0 0 0,0 0 0,0 1 0,0-1 0,0 1 0,1 0 0,-1-1 0,0 1 0,0 0 0,0 0 0,1 0 0,-1 1 0,0-1 0,0 1 0,0-1 0,0 1 0,0 0 0,0-1 0,0 1 0,0 0 0,0 0 0,0 0 0,0 1 0,0-1 0,-1 0 0,1 1 0,-1-1 0,1 1 0,-1 0 0,2 2 0,5 6 62,0 1 0,-1 0 0,11 23-1,-16-31-39,33 74 342,-23-47-147,1-1 0,2 0 0,33 48 0,-45-73-185,1 0 0,-1 0 0,1-1 0,-1 1 0,1-1 0,0 1 0,0-1 0,1 0 0,-1-1-1,0 1 1,1-1 0,0 0 0,0 0 0,-1 0 0,1-1 0,0 0 0,0 0 0,1 0 0,-1 0 0,0-1-1,0 0 1,0 0 0,0 0 0,0-1 0,0 0 0,1 0 0,5-2 0,-1 0-4,0-1 1,-1-1-1,0 0 1,0 0-1,0-1 1,-1 0-1,0 0 1,0-1 0,0 0-1,-1 0 1,0-1-1,-1 0 1,0 0-1,0-1 1,8-14-1,-8 12-9,-1-1 0,0 1 0,0-1 0,-1 1 0,-1-1 0,0 0 1,0-1-1,-2 1 0,1 0 0,-1-1 0,-1 1 0,-2-21 0,1 29 0,0 0-1,0-1 1,0 1 0,0 0 0,-1 0 0,1 0 0,-1 0-1,0 0 1,-1 0 0,1 1 0,-1-1 0,1 1-1,-1 0 1,0-1 0,0 1 0,-1 0 0,1 1 0,0-1-1,-1 1 1,0-1 0,-6-2 0,7 4 24,0 0 0,0 1 0,0-1 0,0 1 0,0-1 0,0 1 0,0 0 0,1 0 0,-1 1 1,0-1-1,0 0 0,0 1 0,0 0 0,0 0 0,0 0 0,0 0 0,1 0 0,-1 0 0,0 1 0,1-1 0,-1 1 0,1 0 0,0 0 1,-1 0-1,1 0 0,0 0 0,0 0 0,1 1 0,-1-1 0,0 1 0,-2 4 0,0 1 38,0 0 0,0 0 0,1 1 0,0-1 0,0 1 1,1 0-1,0-1 0,1 1 0,0 0 0,0 0 0,1 0 0,0 0 0,0 0 0,1 0 0,1 0 0,-1 0 0,6 14 0,-5-15-67,1-1 1,0 0-1,0 0 0,1 0 0,0 0 1,0-1-1,1 1 0,0-1 0,0 0 0,0 0 1,1-1-1,0 0 0,0 0 0,0 0 0,0-1 1,1 0-1,0 0 0,0 0 0,0-1 1,11 4-1,-5-4-232,1-1 0,-1 0 1,0-1-1,0 0 0,1-1 1,-1 0-1,0-1 0,24-6 1,40-12-2165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7.079"/>
    </inkml:context>
    <inkml:brush xml:id="br0">
      <inkml:brushProperty name="width" value="0.05" units="cm"/>
      <inkml:brushProperty name="height" value="0.05" units="cm"/>
    </inkml:brush>
  </inkml:definitions>
  <inkml:trace contextRef="#ctx0" brushRef="#br0">282 261 5953,'-5'-118'7446,"5"111"-7245,0-1 1,-1 1-1,0 0 1,0 0-1,-1 0 0,0 1 1,0-1-1,0 0 1,-1 1-1,0-1 0,0 1 1,-1 0-1,0 0 1,0 0-1,0 0 0,-6-5 1,7 8-164,1 1 0,-1 0 0,0-1 0,0 1 0,0 0 0,0 1 1,0-1-1,-1 0 0,1 1 0,0 0 0,-1 0 0,1 0 0,-1 0 0,0 0 0,1 1 1,-1 0-1,1-1 0,-1 1 0,0 1 0,1-1 0,-1 0 0,1 1 0,-1 0 0,1 0 1,-1 0-1,1 0 0,-1 0 0,1 1 0,0 0 0,0-1 0,0 1 0,0 0 0,-4 4 1,-3 3 44,0 0 1,1 0 0,0 1 0,1 0 0,0 0 0,1 1-1,0 0 1,0 0 0,1 1 0,1 0 0,0 0 0,1 0-1,0 1 1,-4 24 0,5-20 29,1 0 1,0 1-1,2-1 1,0 0-1,1 0 0,0 0 1,2 1-1,0-1 0,1-1 1,11 32-1,-11-40-104,0 1 0,1-1 0,0 0 0,0-1-1,1 1 1,-1-1 0,2 0 0,-1-1 0,1 1 0,11 7 0,-15-12-8,0 0 0,0 0 0,0 0 0,1 0 0,-1 0 0,0-1 0,1 0 1,-1 0-1,1 0 0,-1 0 0,1 0 0,-1-1 0,1 1 0,0-1 0,-1 0 0,1 0 0,0-1 1,-1 1-1,1-1 0,-1 0 0,1 1 0,-1-2 0,1 1 0,-1 0 0,1-1 0,-1 1 0,0-1 1,0 0-1,4-4 0,-1 2 2,-1-1 1,0 0 0,-1 0-1,1-1 1,-1 1-1,0-1 1,0 0 0,-1 0-1,0 0 1,0-1 0,0 1-1,-1-1 1,0 0-1,2-7 1,-1-9 13,-1 1 0,0-1 0,-3-24-1,0 23-4,6-48-1,-5 72-12,0 0 1,0 0 0,0 0-1,0 0 1,0 0-1,0 0 1,0 0-1,0 0 1,0 1 0,0-1-1,0 0 1,0 0-1,0 0 1,0 0-1,0 0 1,0 0 0,1 0-1,-1 0 1,0 0-1,0 0 1,0 0-1,0 0 1,0 0 0,0 0-1,0 0 1,0 0-1,0 0 1,0 0-1,0 0 1,0 0 0,0 0-1,1 0 1,-1 0-1,0 0 1,0 0-1,0 0 1,0 0 0,0 0-1,0 0 1,0 0-1,0 0 1,0 0-1,0 0 1,0 0 0,0 0-1,0 0 1,0 0-1,1-1 1,-1 1 0,0 0-1,0 0 1,0 0-1,0 0 1,0 0-1,0 0 1,0 0 0,0 0-1,5 13-38,9 27-31,-11-28 62,72 252 98,-60-194-35,12 137 0,-24-159-49,-2 0-1,-2 0 0,-13 81 0,10-112 29,0 1 0,-1-1 0,-1 0 1,-1 0-1,-13 24 0,14-31 35,-1 0 1,0 0-1,0-1 0,-1 0 1,0 0-1,-1-1 0,1 0 1,-2-1-1,-12 9 0,17-13-28,1 0 0,-1 0 0,0-1-1,0 0 1,0 0 0,0 0 0,0-1 0,0 0-1,0 0 1,0 0 0,-1 0 0,1-1-1,0 0 1,0 0 0,-1 0 0,-5-2-1,7 1-30,0-1-1,0 1 0,0-1 0,1 0 1,-1 0-1,0 0 0,1-1 0,-1 1 1,1-1-1,0 0 0,0 0 0,0 0 0,0 0 1,0 0-1,1-1 0,-1 1 0,1-1 1,0 0-1,0 0 0,-2-6 0,0-4-11,0 0 1,0-1-1,2 0 0,0 1 0,0-1 1,1 0-1,1 0 0,1 1 0,0-1 1,1 0-1,0 0 0,1 1 0,9-24 1,-2 9-22,2 0 1,0 1 0,3 0-1,0 1 1,30-41 0,-2 15-189,60-59 1,59-40-619,-21 19-921,-121 114 1287,-7 4-439,1 1 1,1 1-1,1 0 0,27-17 0,-39 28 578,0 1-1,0 0 0,0 0 0,-1 0 0,1 0 1,0 0-1,0 1 0,0 0 0,7 0 0,-8 0 264,-1 1-1,1-1 0,-1 0 0,0 0 0,1 0 0,-1-1 0,1 1 0,-1 0 0,0-1 0,1 0 1,-1 1-1,0-1 0,0 0 0,0 0 0,1 0 0,-1-1 0,0 1 0,0 0 0,-1-1 0,1 1 1,0-1-1,3-3 0,1-7 457,0 1 0,-1-1 1,0 1-1,-1-1 0,0-1 0,-1 1 0,0 0 1,-1-1-1,0 0 0,-1-21 0,-1 33-368,0 1-1,0 0 0,0 0 0,0 0 0,0-1 1,0 1-1,0 0 0,0 0 0,0 0 1,0-1-1,0 1 0,0 0 0,0 0 0,0-1 1,0 1-1,0 0 0,0 0 0,0 0 0,0-1 1,0 1-1,0 0 0,0 0 0,-1 0 1,1 0-1,0-1 0,0 1 0,0 0 0,0 0 1,0 0-1,-1 0 0,1 0 0,0 0 0,0-1 1,0 1-1,-1 0 0,1 0 0,0 0 1,0 0-1,0 0 0,-1 0 0,1 0 0,0 0 1,0 0-1,-1 0 0,1 0 0,0 0 0,0 0 1,-1 0-1,-12 8 557,-12 19-119,13-12-210,1 2 1,1-1-1,0 1 1,1 1-1,-9 25 1,7-12 232,2 1 0,-9 45 0,16-66-409,1 1 0,0-1 0,0 1-1,1 0 1,1-1 0,0 1 0,1-1 0,3 15 0,-4-22-72,0-1 1,0 1 0,1-1 0,-1 1 0,1-1 0,0 0-1,0 0 1,0 1 0,0-1 0,1-1 0,-1 1 0,1 0-1,0-1 1,-1 1 0,1-1 0,1 0 0,-1 0 0,0 0 0,0 0-1,1-1 1,-1 1 0,1-1 0,-1 0 0,1 0 0,0 0-1,-1 0 1,1-1 0,0 1 0,4-1 0,2-1-9,-1 0 0,0 0 1,0-1-1,0 0 0,0 0 0,0-1 1,0-1-1,0 1 0,-1-1 1,0-1-1,0 0 0,0 0 1,0 0-1,-1-1 0,0 0 0,0-1 1,0 1-1,10-15 0,-8 9-28,1-1 0,-2 0-1,0-1 1,0 0-1,-2 0 1,0 0 0,0-1-1,-1 0 1,-1 0-1,4-25 1,-6 21-101,-1-1 1,0 0-1,-2 0 0,-3-23 1,0 34-32,-2 13 66,-6 18 22,11-19 68,-4 7-34,1 0 1,1 0-1,-1 1 0,2-1 0,-1 1 1,2-1-1,-1 1 0,1 0 0,1 0 1,0 0-1,1-1 0,2 15 0,-2-19-164,0 1 0,1-1-1,0 0 1,0 1-1,1-1 1,0 0-1,0 0 1,0-1-1,1 1 1,0-1 0,0 1-1,0-1 1,0 0-1,1-1 1,0 1-1,0-1 1,0 0-1,1 0 1,-1-1 0,1 1-1,9 3 1,29 6-1899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7.423"/>
    </inkml:context>
    <inkml:brush xml:id="br0">
      <inkml:brushProperty name="width" value="0.05" units="cm"/>
      <inkml:brushProperty name="height" value="0.05" units="cm"/>
    </inkml:brush>
  </inkml:definitions>
  <inkml:trace contextRef="#ctx0" brushRef="#br0">104 3 4865,'-9'0'2753,"-9"-2"31,3 11-1728,-5 2 49,4 10 87,-1 8-8,8 9 88,9 8-87,6 5-233,5 5-160,7-6-456,-2 3-120,2-13-136,-3-8-56,-1-4-304,-6-14-416,-5-5-1048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7.860"/>
    </inkml:context>
    <inkml:brush xml:id="br0">
      <inkml:brushProperty name="width" value="0.05" units="cm"/>
      <inkml:brushProperty name="height" value="0.05" units="cm"/>
    </inkml:brush>
  </inkml:definitions>
  <inkml:trace contextRef="#ctx0" brushRef="#br0">0 1 7522,'6'7'3560,"5"13"-1559,3 16-529,-5 15-16,2 18-399,-4 12-201,1 10-240,4 3-144,1-1-216,-8-8-128,-1-15-424,-4-6-320,2-15-608,-6-11-297,-5-20-623,-2-11-65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8.220"/>
    </inkml:context>
    <inkml:brush xml:id="br0">
      <inkml:brushProperty name="width" value="0.05" units="cm"/>
      <inkml:brushProperty name="height" value="0.05" units="cm"/>
    </inkml:brush>
  </inkml:definitions>
  <inkml:trace contextRef="#ctx0" brushRef="#br0">0 196 7026,'51'-43'2445,"-16"13"-1013,62-42 1,-86 65-1169,1 0 0,0 1 0,0 0 1,0 1-1,1 1 0,0 0 0,0 0 0,0 2 1,0-1-1,15 0 0,-23 3-171,1 0 0,-1 1 1,1-1-1,-1 1 0,1 0 0,-1 0 0,1 1 1,-1-1-1,0 1 0,0 0 0,7 4 0,-9-4-69,0 1 0,0-1 1,0 1-1,0-1 0,0 1 0,0 0 0,-1 0 0,1 0 0,-1 1 0,0-1 0,0 1 0,0-1 0,-1 1 0,1-1 0,-1 1 0,2 7 0,-2-4-19,0 0-1,-1 0 1,1 0-1,-1 0 1,-1 0-1,0 0 1,0 0 0,0 0-1,-1 0 1,0-1-1,-5 13 1,-4 5 11,-24 39 0,-62 86 75,79-125-475,-1-1 1,-1-1-1,-40 35 1,43-47-1276,11-12-388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29.743"/>
    </inkml:context>
    <inkml:brush xml:id="br0">
      <inkml:brushProperty name="width" value="0.2" units="cm"/>
      <inkml:brushProperty name="height" value="0.2" units="cm"/>
      <inkml:brushProperty name="color" value="#E71224"/>
    </inkml:brush>
  </inkml:definitions>
  <inkml:trace contextRef="#ctx0" brushRef="#br0">169 0 7970,'-8'3'589,"0"-1"1,0 1-1,0 1 1,1-1-1,-1 1 1,1 1 0,0-1-1,1 1 1,-13 11-1,7-5-183,0 2 0,1-1 0,-17 27 0,25-36-338,1 1 1,0 0-1,0 0 0,0 0 1,0 0-1,1 0 1,0 0-1,-1 0 1,2 0-1,-1 1 0,0-1 1,1 0-1,0 1 1,0-1-1,1 8 1,0-7-24,1 1 0,0-1 0,0 1 1,0-1-1,1 1 0,-1-1 0,1 0 0,0 0 1,1-1-1,5 7 0,8 6-13,2 0 1,-1-2-1,2 0 0,32 18 1,-34-22-12,-5-3-37,2 1 39,0 0 1,-1 1-1,-1 1 1,24 23 0,-35-32-37,0 0 0,0 0 1,0 1-1,0-1 0,-1 1 1,1-1-1,-1 1 0,0 0 0,1-1 1,-1 1-1,0 0 0,-1 0 1,1 0-1,0 0 0,-1 0 1,0 0-1,0 0 0,0 0 1,0 0-1,0-1 0,0 1 1,-1 0-1,0 0 0,1 0 0,-1 0 1,0 0-1,0 0 0,-1-1 1,1 1-1,0 0 0,-1-1 1,0 1-1,0-1 0,1 0 1,-4 3-1,2-2-113,1 0 0,-1 0 0,0-1 1,0 1-1,-1-1 0,1 0 0,0 0 0,-1 0 0,1 0 1,-1 0-1,0-1 0,0 0 0,1 0 0,-1 0 0,0 0 1,0 0-1,0-1 0,0 0 0,0 0 0,0 0 1,0 0-1,0 0 0,0-1 0,0 0 0,0 0 0,1 0 1,-1 0-1,0-1 0,0 1 0,1-1 0,-1 0 0,1 0 1,-6-5-1,-20-22-1687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8.569"/>
    </inkml:context>
    <inkml:brush xml:id="br0">
      <inkml:brushProperty name="width" value="0.05" units="cm"/>
      <inkml:brushProperty name="height" value="0.05" units="cm"/>
    </inkml:brush>
  </inkml:definitions>
  <inkml:trace contextRef="#ctx0" brushRef="#br0">139 0 7442,'-5'2'843,"0"0"0,0 1 0,0-1 0,0 1 0,0 0 0,1 0 0,0 1 0,-6 4 0,3 0-457,0-1 0,1 1 0,0 1 0,-5 8 0,1 2-341,1 0 1,0 1 0,-9 31 0,16-44-26,1-1 0,-1 1 0,1-1-1,0 1 1,1 0 0,-1 0 0,1-1-1,1 1 1,-1 0 0,1 0 0,0-1 0,4 11-1,-4-14-15,0 0-1,1-1 0,-1 1 1,1 0-1,-1-1 1,1 0-1,0 1 0,0-1 1,0 0-1,0 0 1,1 0-1,-1 0 0,0-1 1,1 1-1,0 0 1,-1-1-1,1 0 0,0 0 1,-1 0-1,1 0 1,0 0-1,0 0 0,0-1 1,0 1-1,0-1 1,0 0-1,0 0 0,0 0 1,5-1-1,-2 0-8,0 0 0,-1-1-1,1 0 1,0 0 0,-1 0-1,0-1 1,0 1 0,0-1 0,0-1-1,0 1 1,0-1 0,-1 1-1,0-1 1,0-1 0,0 1 0,0 0-1,5-9 1,3-6-261,0 0 0,-2-1 0,11-26 0,27-63-1781,-45 104 2136,-2 10 134,-4 9 209,-3 5-76,1 1-1,1-1 1,0 1 0,0 32-1,3-45-482,1 0 0,1-1-1,-1 1 1,1 0-1,1-1 1,-1 1 0,1-1-1,0 1 1,1-1-1,-1 0 1,1 0 0,0 0-1,1 0 1,0 0 0,0-1-1,0 0 1,8 8-1,11 5-1761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8.897"/>
    </inkml:context>
    <inkml:brush xml:id="br0">
      <inkml:brushProperty name="width" value="0.05" units="cm"/>
      <inkml:brushProperty name="height" value="0.05" units="cm"/>
    </inkml:brush>
  </inkml:definitions>
  <inkml:trace contextRef="#ctx0" brushRef="#br0">3 48 4601,'-1'3'696,"0"1"1,1 0-1,-1 0 0,1 0 0,0 0 1,0-1-1,0 1 0,1 0 1,1 6-1,12 37-121,-8-30 241,2 18-99,-1 0 1,-1 0 0,1 41 0,-3-22 533,-4-54-1216,0 1 1,0-1-1,0 1 1,0-1-1,0 1 0,0-1 1,0 0-1,0 1 1,0-1-1,0 1 0,0-1 1,0 1-1,0-1 1,0 1-1,1-1 0,-1 1 1,0-1-1,0 0 1,0 1-1,1-1 0,-1 1 1,0-1-1,0 0 1,1 1-1,-1-1 0,0 0 1,1 1-1,-1-1 1,1 0-1,-1 1 0,0-1 1,1 0-1,8-13 514,5-27-278,17-79-143,-25 103-140,0 0 0,2 0 0,0 1-1,0 0 1,13-16 0,-13 21-258,1-1 0,0 1 0,0 1 0,1 0 0,1 0 0,18-11 0,-14 11-1443,0 1 1,26-9-1,-16 7-225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9.225"/>
    </inkml:context>
    <inkml:brush xml:id="br0">
      <inkml:brushProperty name="width" value="0.05" units="cm"/>
      <inkml:brushProperty name="height" value="0.05" units="cm"/>
    </inkml:brush>
  </inkml:definitions>
  <inkml:trace contextRef="#ctx0" brushRef="#br0">0 1 8434,'2'2'3449,"2"14"-1825,1 9-328,-5 28-72,11 16-127,0 16-329,5 9-80,8-1-224,-17-5-120,6-8-208,-3-9-176,0-19-416,-3-10-216,-5-22-696,-2-9-297,-6-13-527,4-11-185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9.569"/>
    </inkml:context>
    <inkml:brush xml:id="br0">
      <inkml:brushProperty name="width" value="0.05" units="cm"/>
      <inkml:brushProperty name="height" value="0.05" units="cm"/>
    </inkml:brush>
  </inkml:definitions>
  <inkml:trace contextRef="#ctx0" brushRef="#br0">0 127 3305,'0'-3'261,"1"1"1,-1 0 0,0-1-1,1 1 1,0 0 0,-1 0-1,1-1 1,0 1 0,0 0-1,0 0 1,1 0 0,-1 0-1,0 0 1,1 0 0,-1 0-1,1 1 1,0-1 0,-1 1-1,1-1 1,0 1 0,0-1-1,0 1 1,3-2 0,6-2 75,0 0 1,0 1 0,18-4 0,-8 2 275,21-9 71,-18 5-12,0 2 0,32-6 0,-49 13-499,-1 0 0,1 0 0,-1 1 0,1-1 0,0 2 0,-1-1 0,1 1-1,-1 0 1,1 0 0,-1 1 0,1 0 0,-1 0 0,11 5 0,-8-1-31,-1-1 1,1 2-1,-1-1 0,0 1 0,-1 0 0,0 1 1,0 0-1,0 0 0,-1 0 0,0 1 0,-1 0 0,0 0 1,0 1-1,-1-1 0,0 1 0,2 10 0,-3-11-306,-1 1 0,-1-1 0,1 0-1,-2 1 1,1-1 0,-1 1-1,-1-1 1,1 0 0,-2 1 0,1-1-1,-1 0 1,-1 0 0,1 0-1,-2 0 1,1 0 0,-1 0 0,-1-1-1,-5 8 1,3-7-2015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09.897"/>
    </inkml:context>
    <inkml:brush xml:id="br0">
      <inkml:brushProperty name="width" value="0.05" units="cm"/>
      <inkml:brushProperty name="height" value="0.05" units="cm"/>
    </inkml:brush>
  </inkml:definitions>
  <inkml:trace contextRef="#ctx0" brushRef="#br0">108 7 7610,'-7'-6'5457,"2"5"-3325,-4 21-768,9-18-1238,-31 76 1487,19-52-1144,2 1 0,0 0 0,2 1 0,-5 30 0,12-50-432,0 0 0,0 0 0,1 0 0,1 0-1,-1 0 1,1 0 0,0 1 0,1-1-1,0-1 1,0 1 0,1 0 0,0-1 0,0 1-1,1-1 1,0 0 0,0 0 0,1 0 0,0-1-1,6 7 1,-7-8-97,1 0-1,1 0 0,-1-1 0,0 0 1,1 0-1,0 0 0,0-1 0,0 1 1,0-2-1,1 1 0,-1-1 1,1 0-1,0 0 0,-1 0 0,11 0 1,-12-2-215,1 0 0,0 0 0,0-1 0,0 0-1,0 0 1,0 0 0,-1 0 0,1-1 0,-1 0 0,1 0 0,-1-1 0,0 0 0,1 0 0,-1 0 0,-1 0 0,1-1 0,0 1 0,4-7 0,17-18 420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0.225"/>
    </inkml:context>
    <inkml:brush xml:id="br0">
      <inkml:brushProperty name="width" value="0.05" units="cm"/>
      <inkml:brushProperty name="height" value="0.05" units="cm"/>
    </inkml:brush>
  </inkml:definitions>
  <inkml:trace contextRef="#ctx0" brushRef="#br0">0 0 9050,'16'47'2054,"-2"0"0,14 80 0,-1 99-906,-17-130-360,-6-54-608,0-5-135,1 1 0,1-1 0,12 38 0,-18-74-61,1 1 1,-1-1 0,1 0-1,-1 1 1,1-1 0,0 0-1,-1 0 1,1 0-1,0 0 1,0 0 0,-1 0-1,1 0 1,0 0 0,0 0-1,2 1 1,-2-1-8,-1-1 1,1 0 0,0 0-1,-1 0 1,1 0 0,-1 0-1,1 0 1,0 0-1,-1 0 1,1 0 0,0 0-1,-1 0 1,1 0 0,-1 0-1,1 0 1,-1-1-1,1 1 1,0 0 0,-1-1-1,1 1 1,-1 0-1,1-1 1,0 0 0,3-3-199,1-1 1,-1 0-1,0 0 1,0 0 0,3-7-1,3-3-218,-1 3 261,1-1 0,0 1-1,1 1 1,0 0 0,1 0-1,0 1 1,1 1 0,0 0 0,1 1-1,0 0 1,0 1 0,26-9-1,111-39 1633,-148 54-1384,1 0 1,0 0-1,-1 0 0,0-1 0,1 0 1,-1 1-1,0-1 0,0 0 1,0-1-1,5-4 0,-7 6-44,0-1-1,0 0 0,0 1 1,0-1-1,0 0 1,0 0-1,-1 0 0,1 1 1,0-1-1,-1 0 1,0 0-1,0 0 0,1 0 1,-1 0-1,0 0 1,0 0-1,-1 0 1,1 0-1,0 0 0,-1 0 1,1 0-1,-1 0 1,-1-2-1,0-1 43,0 0 0,-1 0 1,0 0-1,0 1 0,0-1 0,0 1 0,-1 0 1,0 0-1,0 0 0,0 0 0,0 1 0,-1-1 0,1 1 1,-1 0-1,-8-4 0,10 6 22,0 0 1,0 0-1,1 0 0,-1 0 1,0 0-1,0 0 0,0 1 0,0-1 1,0 1-1,0 0 0,0 0 1,0 0-1,0 1 0,0-1 0,0 0 1,0 1-1,0 0 0,0 0 1,0 0-1,1 0 0,-1 0 1,0 1-1,1-1 0,-1 1 0,1 0 1,-1 0-1,1 0 0,0 0 1,0 0-1,-3 3 0,0 3 104,0 1-1,0-1 1,1 1-1,0 0 1,0 0 0,1 1-1,1-1 1,-4 19-1,4-9 64,0 1-1,1-1 0,2 31 0,1-38-259,0 1 0,0-1-1,2 0 1,-1 0-1,1 0 1,1-1-1,0 1 1,11 16-1,-14-23-215,1-1-1,0 1 1,0-1-1,1 0 1,-1 0-1,1 0 1,0 0-1,0-1 0,1 0 1,-1 0-1,0 0 1,1 0-1,0 0 1,0-1-1,0 0 1,0 0-1,0 0 1,0-1-1,0 0 0,1 0 1,9 1-1,23-7-2575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10.569"/>
    </inkml:context>
    <inkml:brush xml:id="br0">
      <inkml:brushProperty name="width" value="0.05" units="cm"/>
      <inkml:brushProperty name="height" value="0.05" units="cm"/>
    </inkml:brush>
  </inkml:definitions>
  <inkml:trace contextRef="#ctx0" brushRef="#br0">171 0 9778,'-3'2'845,"0"0"0,-1 0 1,1 0-1,0 0 0,1 1 0,-5 3 0,-12 21 1231,12-14-1511,1 0 0,-7 21 0,10-22-232,0 0-1,0 0 0,2 0 1,-1 1-1,1-1 0,1 0 1,0 1-1,1-1 0,1 0 1,3 19-1,5 5 251,2-1-1,18 39 1,-22-54-489,-7-18-121,1 1 0,-1 0 1,0 0-1,0 0 0,0 0 0,0 0 1,-1 0-1,1 0 0,-1 0 1,1 0-1,-1 0 0,0 0 0,0 0 1,-1 0-1,1 1 0,-1-1 1,1 0-1,-1 0 0,0 0 0,0 0 1,-1-1-1,1 1 0,0 0 1,-1 0-1,0-1 0,1 1 0,-1-1 1,0 1-1,-1-1 0,1 0 1,0 0-1,-3 2 0,-7 5-814,0 0 0,-1-1 1,0 0-1,-1-1 0,-24 9 0,5-7-3728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4.311"/>
    </inkml:context>
    <inkml:brush xml:id="br0">
      <inkml:brushProperty name="width" value="0.05" units="cm"/>
      <inkml:brushProperty name="height" value="0.05" units="cm"/>
    </inkml:brush>
  </inkml:definitions>
  <inkml:trace contextRef="#ctx0" brushRef="#br0">14 0 8802,'83'64'3297,"-87"-21"-2057,8 6-640,5 9 8,7 9 16,-8 6-216,-5 10-112,-3-5-136,-7-9-48,0-13-216,-8-18-264,-7-25-664,-1-9-456,-6-23-633,0-8-1039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4.890"/>
    </inkml:context>
    <inkml:brush xml:id="br0">
      <inkml:brushProperty name="width" value="0.05" units="cm"/>
      <inkml:brushProperty name="height" value="0.05" units="cm"/>
    </inkml:brush>
  </inkml:definitions>
  <inkml:trace contextRef="#ctx0" brushRef="#br0">1 445 6745,'70'-45'5755,"24"-13"-4436,231-118-198,-81 44-96,-234 126-910,0 1 1,1 0 0,-1 1 0,1 0-1,16-4 1,-25 7-86,1 1 0,0 0 1,-1-1-1,1 1 0,0 0 0,0 0 0,-1 1 0,1-1 0,0 1 0,-1-1 0,1 1 0,-1 0 0,1 0 0,0 0 1,-1 0-1,0 0 0,1 1 0,-1-1 0,0 1 0,0-1 0,0 1 0,0 0 0,0 0 0,0 0 0,0 0 1,-1 0-1,1 1 0,1 2 0,3 6 83,-1 1 0,-1 0 0,0 0 1,0 0-1,-1 0 0,-1 0 0,0 0 1,0 14-1,0 15 273,-5 45 0,-19 71 219,14-115-487,2 1 1,-2 77-1,10-97-82,-2-23-36,0 1 0,0-1 1,0 0-1,0 0 0,0 0 0,0 0 1,0 0-1,0 1 0,0-1 0,0 0 1,0 0-1,0 0 0,0 0 0,0 1 1,0-1-1,0 0 0,0 0 0,0 0 1,0 0-1,0 0 0,0 1 0,1-1 1,-1 0-1,0 0 0,0 0 0,0 0 0,0 0 1,0 0-1,0 0 0,1 0 0,-1 1 1,0-1-1,0 0 0,0 0 0,0 0 1,0 0-1,1 0 0,-1 0 0,0 0 1,0 0-1,0 0 0,0 0 0,0 0 1,1 0-1,-1 0 0,0 0 0,0 0 1,0 0-1,0 0 0,1 0 0,-1 0 0,0 0 1,0 0-1,0-1 0,6-5-16,7-16-219,-1-1 0,0 0 1,8-29-1,18-37-1013,-32 79 1060,-1 0 0,1 1 0,1 0 0,0 0 0,0 0 0,11-9 0,-18 17 182,1 0 0,-1 1 0,1-1 1,-1 0-1,1 1 0,0-1 0,-1 0 0,1 1 1,0-1-1,0 1 0,-1-1 0,1 1 0,0 0 1,0-1-1,0 1 0,0 0 0,-1 0 0,1-1 0,0 1 1,0 0-1,0 0 0,0 0 0,0 0 0,0 0 1,0 0-1,0 0 0,-1 0 0,1 1 0,0-1 0,0 0 1,0 0-1,0 1 0,0-1 0,-1 1 0,1-1 1,0 1-1,1 0 0,0 2 34,0 0 0,0 1-1,0-1 1,0 1 0,0-1 0,-1 1 0,2 4 0,2 5 82,7 14 143,-1 2 6,2-1-1,0-1 1,36 52-1,-44-73-235,0 1 0,0-1 0,1-1 0,-1 1 0,2-1-1,-1 0 1,0 0 0,1 0 0,0-1 0,0 0 0,0-1-1,1 0 1,-1 0 0,1 0 0,0-1 0,0 0 0,0 0-1,0-1 1,0 0 0,11-1 0,-13-1-13,1 0 0,-1 0 0,0-1 0,1 0 1,-1 0-1,0 0 0,0-1 0,0 0 0,-1 0 0,1-1 0,-1 0 0,0 0 0,0 0 1,0 0-1,8-10 0,-5 5-20,0-1 1,-1 1 0,0-1 0,0-1 0,-1 1-1,-1-1 1,8-19 0,-12 23-15,1 0-1,-1 0 1,0 1 0,0-12-1,-1 16 30,0 1 0,0-1 0,0 0 0,0 0-1,0 0 1,0 1 0,-1-1 0,1 0 0,0 1-1,-1-1 1,0 0 0,1 1 0,-1-1 0,0 0-1,0 1 1,0-1 0,0 1 0,0-1 0,0 1-1,0 0 1,-3-3 0,2 4 21,1 0-1,-1 0 1,1-1 0,-1 1-1,1 0 1,-1 0-1,1 0 1,0 0 0,-1 1-1,1-1 1,-1 0 0,1 1-1,-1-1 1,1 1-1,-1-1 1,1 1 0,0 0-1,0-1 1,-1 1 0,1 0-1,0 0 1,0 0-1,0 0 1,0 0 0,0 0-1,-1 2 1,-3 1 57,1 1 1,0 0-1,0 1 0,1-1 1,-4 7-1,2 0 21,1 0 0,0 0 0,1 1 0,0-1 0,1 1 0,0 22 1,1-12-1,1 0 0,7 44 1,-5-55-133,1-1 1,0 0 0,1 0-1,0-1 1,0 1 0,1-1-1,0 0 1,1 0 0,11 13-1,-12-16-162,1-1 1,0 0-1,0 0 0,0-1 0,1 1 0,0-2 0,0 1 1,0-1-1,1 0 0,-1 0 0,1-1 0,0 0 0,10 2 1,-6-2-837,-1-2 1,21 1 0,-27-2 701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5.843"/>
    </inkml:context>
    <inkml:brush xml:id="br0">
      <inkml:brushProperty name="width" value="0.05" units="cm"/>
      <inkml:brushProperty name="height" value="0.05" units="cm"/>
    </inkml:brush>
  </inkml:definitions>
  <inkml:trace contextRef="#ctx0" brushRef="#br0">13 4 5321,'-4'-2'2923,"4"2"-2843,-1 0 0,1 0 0,0 0 0,0 0 0,0-1 0,0 1 1,-1 0-1,1 0 0,0 0 0,0 0 0,0 0 0,0 0 0,-1 0 0,1 0 0,0 0 0,0-1 1,0 1-1,-1 0 0,1 0 0,0 0 0,0 0 0,0 0 0,-1 0 0,1 0 0,0 0 0,0 0 1,0 1-1,-1-1 0,1 0 0,0 0 0,0 0 0,0 0 0,-1 0 0,1 0 0,0 0 1,0 0-1,0 1 0,0-1 0,-1 0 0,1 0 0,0 0 0,0 0 0,0 0 0,0 1 0,0-1 1,0 0-1,0 0 0,-1 0 0,1 1 0,0-1 0,0 0 0,0 0 0,0 0 0,0 1 1,0-1-1,0 0 0,0 0 0,0 0 0,0 1 0,0-1 0,0 0 0,0 0 0,0 0 0,0 1 1,0-1-1,0 0 0,1 0 0,-1 1 0,0 20 468,0 0 1,2 1-1,1-1 0,5 25 1,30 90 1396,-15-55-971,16 109 375,-3-8-769,-34-177-570,-1 0 0,1 0 1,0 0-1,0 0 0,1 0 1,0-1-1,6 9 0,-9-13-8,1 1 0,-1-1-1,1 0 1,-1 0 0,1 0-1,0 0 1,-1 0 0,1 1-1,-1-1 1,1 0 0,0 0 0,-1 0-1,1 0 1,-1-1 0,1 1-1,-1 0 1,1 0 0,0 0-1,-1 0 1,1-1 0,-1 1 0,1 0-1,-1 0 1,1-1 0,-1 1-1,1-1 1,-1 1 0,1 0-1,-1-1 1,1 1 0,-1-1-1,0 1 1,1-1 0,-1 1 0,0-1-1,1 0 1,6-10-3,1 0-1,-2-1 1,0 1 0,7-19-1,2-4-19,-14 32 20,66-128-309,-54 109 150,0 0 1,2 1-1,31-34 0,-43 50 144,2 0 0,-1 1-1,0-1 1,1 1 0,-1 0-1,1 0 1,0 0 0,0 1-1,0 0 1,6-2 0,-9 4 16,-1-1 0,1 1 1,0 0-1,0 0 0,-1 0 1,1 0-1,0 0 0,0 0 1,-1 0-1,1 1 0,0-1 1,0 0-1,-1 1 0,1 0 1,-1-1-1,1 1 0,0 0 1,-1 0-1,1 0 0,-1 0 1,0 0-1,1 0 0,-1 0 1,0 0-1,0 1 0,1-1 1,-1 0-1,0 1 0,0-1 1,-1 1-1,1 0 0,0-1 1,0 1-1,0 2 0,4 14 32,0 1-1,-1 0 0,-1 0 0,-1 0 0,-1 32 1,2 10-121,0-39-252,8 37 0,-9-50 71,1-1-1,-1 0 1,2 0-1,-1 0 1,1 0-1,0-1 1,7 9-1,-10-14 132,0-1 0,0 1 1,0-1-1,1 0 0,-1 0 0,0 0 0,1 0 0,-1 0 0,1 0 1,-1 0-1,1 0 0,-1 0 0,1-1 0,-1 1 0,1-1 0,0 1 1,-1-1-1,1 0 0,0 1 0,3-1 0,-2-1-84,0 1-1,0-1 1,0 0-1,-1 1 1,1-1-1,0-1 1,-1 1 0,1 0-1,0-1 1,-1 1-1,3-3 1,25-21-1631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0.069"/>
    </inkml:context>
    <inkml:brush xml:id="br0">
      <inkml:brushProperty name="width" value="0.2" units="cm"/>
      <inkml:brushProperty name="height" value="0.2" units="cm"/>
      <inkml:brushProperty name="color" value="#E71224"/>
    </inkml:brush>
  </inkml:definitions>
  <inkml:trace contextRef="#ctx0" brushRef="#br0">0 0 8306,'13'8'3064,"10"12"-2271,3 7-153,-6 20 88,-6 11-120,1 27-200,-8 9-128,0 13-136,4-2-88,2-25-296,3-7-152,2-28-504,2-11-160,-11-12-281,4-11-95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6.187"/>
    </inkml:context>
    <inkml:brush xml:id="br0">
      <inkml:brushProperty name="width" value="0.05" units="cm"/>
      <inkml:brushProperty name="height" value="0.05" units="cm"/>
    </inkml:brush>
  </inkml:definitions>
  <inkml:trace contextRef="#ctx0" brushRef="#br0">218 0 4681,'-2'0'437,"0"1"0,1-1 0,-1 0 0,0 1 0,1-1 0,-1 1 0,1 0 0,-1-1-1,1 1 1,-1 0 0,1 0 0,-1 0 0,1 0 0,0 0 0,-1 0 0,-1 3 0,-18 25 979,11-14-227,6-9-869,-1 0-1,1 0 1,0 1 0,1-1 0,0 1 0,0 0 0,0 0 0,1 0-1,0 1 1,-2 10 0,4-15-256,0 0 1,0 0-1,0 0 1,1 0-1,-1 0 1,1 0-1,0 0 0,0 0 1,0 0-1,0 0 1,0 0-1,0-1 1,1 1-1,-1 0 0,1-1 1,0 1-1,0-1 1,0 0-1,0 1 0,0-1 1,1 0-1,-1 0 1,1-1-1,-1 1 1,1 0-1,0-1 0,-1 0 1,5 2-1,0 0-30,-1-1 0,1 0 0,0-1 0,0 1 0,0-1 0,1-1 0,-1 1 0,0-1 0,0 0 0,0-1 0,0 0-1,1 0 1,-1 0 0,0-1 0,12-5 0,-9 3-42,-1 0 0,1-1 0,-1 0 0,1 0-1,-2-1 1,1-1 0,-1 1 0,0-1 0,14-15 0,-20 20-15,-1 0 0,1-1 0,0 1 0,-1 0 0,0 0 0,1-1 0,-1 1 0,0 0 0,0-1 0,0 1 1,-1-1-1,1 0 0,0 1 0,-1-1 0,0 1 0,0-1 0,0 0 0,0-3 0,-1 4-9,1-1 1,-1 1-1,0-1 1,0 1-1,-1 0 0,1 0 1,0-1-1,-1 1 1,1 0-1,-1 0 0,0 0 1,0 0-1,0 1 1,0-1-1,-3-2 0,-4-1-51,0 0-1,-1 0 1,0 1-1,0 0 1,0 0-1,0 1 1,-17-3-1,-29 0-635,1 2 0,-57 3 0,69 1-647,15 0-628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6.655"/>
    </inkml:context>
    <inkml:brush xml:id="br0">
      <inkml:brushProperty name="width" value="0.05" units="cm"/>
      <inkml:brushProperty name="height" value="0.05" units="cm"/>
    </inkml:brush>
  </inkml:definitions>
  <inkml:trace contextRef="#ctx0" brushRef="#br0">0 1 8002,'1'20'2110,"0"0"0,2 1 0,10 38 0,25 58-922,-4-16 18,-5 5-949,20 131 1,-47-226-395,-1 0 0,-1 0 0,0 13 0,-1-22 50,1 0 1,0 1 0,-1-1 0,1 0 0,-1 1 0,0-1-1,0 0 1,0 0 0,-2 4 0,3-6 19,-1 1-1,1-1 1,-1 1-1,1 0 1,-1-1 0,0 1-1,1-1 1,-1 1 0,0-1-1,0 0 1,1 1 0,-1-1-1,0 0 1,0 1-1,1-1 1,-1 0 0,0 0-1,0 0 1,0 0 0,1 0-1,-1 0 1,0 0 0,0 0-1,0 0 1,0 0-1,-1-1 1,0 1-132,0-1-1,1 0 0,-1 0 1,0 0-1,1 0 1,-1-1-1,0 1 0,1 0 1,-1-1-1,1 1 1,0-1-1,0 1 1,-1-1-1,1 1 0,0-1 1,0 0-1,0 0 1,1 0-1,-1 0 0,0 1 1,1-1-1,-1 0 1,1 0-1,0 0 1,-1 0-1,1 0 0,0 0 1,0 0-1,1-4 1,-1 0-183,1 0 0,-1 0 0,1 0 0,0 1 0,1-1 0,-1 0 1,1 0-1,0 1 0,4-7 0,-1 5 368,0 0 0,0 1 0,1 0 0,0 0 0,0 0-1,1 1 1,-1 0 0,1 0 0,0 1 0,0 0 0,1 0 0,-1 0 0,1 1 0,13-4 0,10 0 1740,0 0 0,49-3 0,-31 4 210,-20 1-983,0-1 0,-1-1 0,0-2 0,54-23 0,-80 31-936,0 0 1,0 0-1,-1 0 0,1 0 1,0 0-1,-1 0 1,1 0-1,0-1 0,-1 1 1,1-1-1,-1 1 1,0-1-1,0 1 0,1-1 1,-1 0-1,0 0 1,-1 0-1,1 1 0,0-1 1,0 0-1,-1 0 1,1 0-1,-1 0 0,0 0 1,1 0-1,-1 0 1,0 0-1,0 0 0,0 0 1,0-1-1,-1-1 1,0 1 1,0 0 1,-1 0 0,1 1 0,0-1 0,-1 1-1,0-1 1,1 1 0,-1 0 0,0-1 0,0 1-1,-1 0 1,1 0 0,0 1 0,0-1-1,-1 0 1,1 1 0,-1-1 0,0 1 0,1 0-1,-1 0 1,-5-1 0,2 0 62,1 1 1,0 1-1,0-1 0,-1 1 1,1 0-1,0 0 0,-1 1 1,1-1-1,0 1 0,0 1 0,-1-1 1,1 1-1,0-1 0,0 1 1,1 1-1,-1-1 0,0 1 1,1 0-1,-1 0 0,1 0 1,0 0-1,0 1 0,0 0 0,1 0 1,-1 0-1,-4 8 0,4-6 14,1-1 0,-1 1 1,2-1-1,-1 1 0,0 0 0,1 0 0,0 1 0,1-1 0,0 0 0,0 1 0,0-1 0,0 0 0,1 1 0,0-1 0,1 1 0,-1-1 0,1 1 0,0-1 0,1 0 1,-1 1-1,6 11 0,-2-11-215,0 1 1,0-1 0,0 0 0,1 0 0,0 0 0,0-1-1,1 0 1,-1 0 0,2-1 0,-1 1 0,0-2 0,1 1-1,0-1 1,0 0 0,0-1 0,1 0 0,-1 0-1,1-1 1,0 0 0,-1 0 0,1-1 0,0 0 0,0-1-1,0 0 1,16-2 0,26-8-1173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7.109"/>
    </inkml:context>
    <inkml:brush xml:id="br0">
      <inkml:brushProperty name="width" value="0.05" units="cm"/>
      <inkml:brushProperty name="height" value="0.05" units="cm"/>
    </inkml:brush>
  </inkml:definitions>
  <inkml:trace contextRef="#ctx0" brushRef="#br0">13 1 7858,'-7'7'3176,"1"11"-1663,8-1-257,29 1 240,18-2-87,38-7-353,25-2-136,35-7-472,9-5-128,0-4-336,-13-4-200,-31 2-888,-9 4-681,-32 0 185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27.602"/>
    </inkml:context>
    <inkml:brush xml:id="br0">
      <inkml:brushProperty name="width" value="0.05" units="cm"/>
      <inkml:brushProperty name="height" value="0.05" units="cm"/>
    </inkml:brush>
  </inkml:definitions>
  <inkml:trace contextRef="#ctx0" brushRef="#br0">523 374 9002,'-23'9'2030,"0"0"1,-24 15-1,-84 59-1653,111-70 130,-112 84 716,113-87-820,19-10-397,0 0 0,0 0 0,0 0 0,0 0 0,-1 0-1,1 0 1,0 0 0,0 0 0,0 0 0,0 0 0,0 0 0,0 0 0,-1 0-1,1 0 1,0 0 0,0 0 0,0 0 0,0 0 0,0 0 0,0 0-1,0 0 1,0 0 0,0 0 0,-1-1 0,1 1 0,0 0 0,0 0 0,0 0-1,0 0 1,0 0 0,0 0 0,0 0 0,0 0 0,0-1 0,0 1 0,0 0-1,0 0 1,0 0 0,0 0 0,0 0 0,0 0 0,0-1 0,0 1-1,0 0 1,0 0 0,0 0 0,0 0 0,0 0 0,0 0 0,0 0 0,0-1-1,0 1 1,0 0 0,0 0 0,0 0 0,0 0 0,1 0 0,-1 0-1,0 0 1,0 0 0,0 0 0,0-1 0,2-3 24,1 1 1,0-1-1,-1 0 1,1 1 0,1 0-1,5-5 1,38-28-311,2 3 0,67-33 0,46-31-591,-158 94 856,0 0 0,-1 0 0,1 0 0,-1 0 0,4-5 0,-6 8 20,-1-1 0,1 0 0,-1 0 0,1 1 0,-1-1-1,1 0 1,-1 0 0,1 0 0,-1 0 0,0 0 0,0 0 0,1 0 0,-1 0 0,0 0 0,0 0 0,0 0 0,0 1 0,0-1-1,0 0 1,0 0 0,-1 0 0,1 0 0,0 0 0,0 0 0,-1 0 0,1 0 0,-1 0 0,1 0 0,0 1 0,-1-1 0,0 0-1,1 0 1,-1 1 0,-1-2 0,-5-3 71,0 0-1,0 0 0,0 1 1,-1 1-1,0-1 0,0 1 0,-11-3 1,17 5-65,-22-7 156,-102-36 600,-121-61-1,238 101-757,0-1-43,0 1 1,0-1-1,-11-9 0,18 13-18,1-1-1,-1 1 0,0-1 1,1 1-1,-1-1 1,1 0-1,-1 0 1,1 1-1,0-1 1,0 0-1,0 0 1,0 0-1,0 0 1,0-1-1,1 1 1,-1 0-1,1 0 1,-1 0-1,1-1 0,0 1 1,0-3-1,9-23-149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1.925"/>
    </inkml:context>
    <inkml:brush xml:id="br0">
      <inkml:brushProperty name="width" value="0.05" units="cm"/>
      <inkml:brushProperty name="height" value="0.05" units="cm"/>
    </inkml:brush>
  </inkml:definitions>
  <inkml:trace contextRef="#ctx0" brushRef="#br0">87 247 3705,'-70'-116'2184,"53"78"-396,18 20-715,0 9-700,10-48 2931,-11 56-3245,0 1 1,0 0-1,0-1 0,0 1 1,0 0-1,0-1 1,0 1-1,0 0 1,1-1-1,-1 1 1,0 0-1,0-1 0,0 1 1,0 0-1,1 0 1,-1-1-1,0 1 1,0 0-1,0 0 0,1-1 1,-1 1-1,0 0 1,1 0-1,-1 0 1,0-1-1,0 1 1,1 0-1,-1 0 0,0 0 1,1 0-1,-1 0 1,0 0-1,1 0 1,-1 0-1,1 0 1,9 8 1033,6 20 3,-5-1-392,-1 1 1,-2 1 0,10 54 0,0 94 464,-2 405-600,-14-555-2058,-2-27 1446,0 0 0,0 0 0,0 0 0,0 0 0,0 0 0,0 1 0,0-1-1,0 0 1,0 0 0,0 0 0,0 0 0,0 0 0,0 0 0,1 0 0,-1 0 0,0 1-1,0-1 1,0 0 0,0 0 0,0 0 0,0 0 0,0 0 0,0 0 0,0 0-1,0 0 1,1 0 0,-1 0 0,0 0 0,0 0 0,0 0 0,0 0 0,0 0-1,0 0 1,0 0 0,0 0 0,1 0 0,-1 0 0,0 0 0,0 0 0,0 0-1,0 0 1,0 0 0,0 0 0,0 0 0,1 0 0,-1 0 0,0 0 0,0 0 0,0 0-1,8-12-2175,4-12-427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2.265"/>
    </inkml:context>
    <inkml:brush xml:id="br0">
      <inkml:brushProperty name="width" value="0.05" units="cm"/>
      <inkml:brushProperty name="height" value="0.05" units="cm"/>
    </inkml:brush>
  </inkml:definitions>
  <inkml:trace contextRef="#ctx0" brushRef="#br0">4 1 7698,'-3'20'3496,"3"18"-863,5 22-1505,8 7 240,3 16 137,-1-2-225,3 16-456,0 8-184,2 3-368,0-3-128,3-14-192,-3-15-200,-9-29-408,-4-9-360,-14-21-760,-6-10-553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2.593"/>
    </inkml:context>
    <inkml:brush xml:id="br0">
      <inkml:brushProperty name="width" value="0.05" units="cm"/>
      <inkml:brushProperty name="height" value="0.05" units="cm"/>
    </inkml:brush>
  </inkml:definitions>
  <inkml:trace contextRef="#ctx0" brushRef="#br0">1 187 7754,'10'-9'3928,"9"-4"-111,26-9-2977,15-1-23,27-3-105,9-1-200,3 7-656,-3 2-360,-18 4-961,-11 6-527,-18 1 1832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2.952"/>
    </inkml:context>
    <inkml:brush xml:id="br0">
      <inkml:brushProperty name="width" value="0.05" units="cm"/>
      <inkml:brushProperty name="height" value="0.05" units="cm"/>
    </inkml:brush>
  </inkml:definitions>
  <inkml:trace contextRef="#ctx0" brushRef="#br0">1 90 7146,'61'-34'5317,"-42"25"-4774,-1 0 0,1 2 0,1 0 1,-1 1-1,36-6 0,-53 12-508,12-2 209,-1 0 1,1 1-1,-1 0 0,18 3 0,-28-2-208,-1 0 0,1 0-1,-1 1 1,0-1 0,1 1 0,-1-1-1,0 1 1,0 0 0,1 0 0,-1 0 0,0 0-1,0 0 1,0 1 0,0-1 0,0 1-1,-1-1 1,1 1 0,0 0 0,-1-1 0,1 1-1,-1 0 1,1 0 0,-1 0 0,0 0-1,0 1 1,0-1 0,0 0 0,0 0-1,-1 1 1,1-1 0,-1 0 0,1 4 0,-1 0 66,0 1 1,-1 0-1,0 0 1,0 0-1,-1 0 1,1-1-1,-1 1 1,-1-1 0,1 1-1,-1-1 1,-1 0-1,1 0 1,-1 0-1,0-1 1,0 1-1,-7 6 1,-10 10 414,-1-1-1,-36 26 1,25-21 66,12-9-216,-22 19 314,39-33-621,1 0-1,1 0 1,-1 1 0,0-1-1,1 1 1,0 0 0,-1-1-1,2 1 1,-4 8 0,5-11-51,-1 0 0,1 0 0,0 0 0,0-1 0,0 1 0,0 0 0,0 0 0,0 0 0,0 0 0,0 0 0,0 0 0,0 0 0,1 0 0,-1-1 0,0 1 0,1 0 0,-1 0 0,0 0 0,1 0 1,-1-1-1,1 1 0,-1 0 0,2 0 0,-1 1-2,1-1 1,-1 0-1,1 0 1,0 0-1,0 0 1,-1 0-1,1 0 1,0-1-1,0 1 1,3 0 0,5 1 0,0-1 1,0 0 0,14 0 0,-21-1-2,62-4-571,74-12-1,-5 0-3368,-95 11 860,-9-3-1300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3.327"/>
    </inkml:context>
    <inkml:brush xml:id="br0">
      <inkml:brushProperty name="width" value="0.05" units="cm"/>
      <inkml:brushProperty name="height" value="0.05" units="cm"/>
    </inkml:brush>
  </inkml:definitions>
  <inkml:trace contextRef="#ctx0" brushRef="#br0">57 87 8738,'-56'-87'3329,"61"96"-1929,8 11-360,-4 9 96,4 2-103,0 14-481,-3 0-224,-2 4-328,-5 0-184,-3-12-608,-3-12-361,-1-9-1047,-1-16-697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3.660"/>
    </inkml:context>
    <inkml:brush xml:id="br0">
      <inkml:brushProperty name="width" value="0.05" units="cm"/>
      <inkml:brushProperty name="height" value="0.05" units="cm"/>
    </inkml:brush>
  </inkml:definitions>
  <inkml:trace contextRef="#ctx0" brushRef="#br0">9 11 6249,'-2'-3'2625,"-1"-5"-905,-1 14-2568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0.402"/>
    </inkml:context>
    <inkml:brush xml:id="br0">
      <inkml:brushProperty name="width" value="0.2" units="cm"/>
      <inkml:brushProperty name="height" value="0.2" units="cm"/>
      <inkml:brushProperty name="color" value="#E71224"/>
    </inkml:brush>
  </inkml:definitions>
  <inkml:trace contextRef="#ctx0" brushRef="#br0">1 177 6225,'4'-10'372,"1"1"0,1-1-1,-1 1 1,2 0 0,-1 0-1,1 1 1,0 0 0,1 0-1,0 1 1,0 0 0,1 0-1,0 1 1,0 0 0,14-6 0,-4 2-176,1 2 1,0 0 0,1 2-1,0 0 1,0 1 0,27-2-1,-35 6-97,0 0 0,0 1 0,0 1-1,0 0 1,0 1 0,0 0-1,-1 1 1,1 1 0,-1 0-1,13 5 1,-19-6-75,0-1-1,-1 1 1,1 1-1,-1-1 1,1 1 0,-1 0-1,0 0 1,0 0-1,-1 1 1,0-1 0,1 1-1,-2 0 1,1 0-1,0 1 1,-1-1 0,0 1-1,0 0 1,-1 0-1,0 0 1,0 0 0,0 0-1,1 7 1,-3-7-16,0 0 1,-1 0-1,1-1 1,-1 1-1,0 0 1,-1 0-1,1-1 1,-1 1-1,0-1 1,0 1-1,-1-1 1,0 0-1,0 0 1,-7 9-1,-2 1 7,0 0-1,-1-1 1,-18 14-1,12-14 79,-1 0 0,0-1 0,-1-1 0,-1 0 0,0-2 0,0-1 0,-1-1-1,-29 7 1,31-8 102,19-4-17,9-2-129,12 0-39,2-1-3,0 1 1,-1 1-1,1 0 0,31 10 0,-40-8-2,1 0 1,-1 1-1,0 1 1,0 0-1,0 0 1,-1 2 0,0-1-1,14 14 1,-11-8-3,-1 0 0,0 1 0,-2 1-1,0 0 1,0 0 0,-1 1 0,-1 1 0,-1-1 0,12 35 0,-17-43 0,-1 1-1,0 0 1,-1 0-1,0 1 1,0-1 0,-1 0-1,0 0 1,-1 0-1,-2 15 1,1-17 0,0 0 0,-1 0-1,1 0 1,-1 0 0,-1-1 0,1 1 0,-1-1 0,0 0-1,-1 0 1,1 0 0,-1-1 0,-1 0 0,-6 7 0,0-4 1,0 0 0,0-1 0,0 0 0,-1-1 0,0 0 0,0-1 0,0-1 0,-1 0 0,-24 4 0,20-5-119,0-1 0,0-1 1,0 0-1,-1-2 0,1 0 0,0-1 1,-18-4-1,31 4-56,1 1 0,-1-1 0,0 1 1,1-2-1,-1 1 0,1 0 0,-8-6 0,-19-23-1301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4.020"/>
    </inkml:context>
    <inkml:brush xml:id="br0">
      <inkml:brushProperty name="width" value="0.05" units="cm"/>
      <inkml:brushProperty name="height" value="0.05" units="cm"/>
    </inkml:brush>
  </inkml:definitions>
  <inkml:trace contextRef="#ctx0" brushRef="#br0">51 1 6537,'-3'2'4625,"-10"9"-61,8-5-4291,1 1 0,0 0 0,0 0 0,0 0 0,1 0 1,0 1-1,0-1 0,-2 12 0,5-17-241,0-1 1,1 0 0,-1 0-1,0 0 1,0 1-1,0-1 1,1 0-1,-1 0 1,1 0-1,-1 0 1,1 0 0,-1 0-1,1 0 1,0 0-1,0 0 1,-1 0-1,1 0 1,0 0-1,0 0 1,1 1-1,24 13 410,-17-11-308,30 15 285,52 18 1,18 6-132,-94-35-238,0 0 0,-1 0 1,0 2-1,22 17 1,-33-24-42,0-1 0,0 1 0,-1 0 0,1 0 0,-1 0 1,1 0-1,-1 0 0,0 0 0,0 1 0,0-1 0,-1 1 0,1-1 0,-1 1 0,0 0 1,0-1-1,0 1 0,-1 0 0,1 5 0,-1-5-4,-1 0 0,0 0 1,0-1-1,0 1 0,0-1 0,-1 1 0,1-1 1,-1 1-1,0-1 0,0 0 0,0 0 0,-1 0 1,1 0-1,-1 0 0,1 0 0,-1-1 0,0 1 1,-4 2-1,-4 2-119,-1 0 1,0 0-1,0-1 1,0-1-1,0 0 0,-1 0 1,0-2-1,0 1 1,-21 1-1,20-3-481,0-1-1,0 0 1,0-2-1,0 1 0,-18-5 1,-2-4 1838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5.009"/>
    </inkml:context>
    <inkml:brush xml:id="br0">
      <inkml:brushProperty name="width" value="0.05" units="cm"/>
      <inkml:brushProperty name="height" value="0.05" units="cm"/>
    </inkml:brush>
  </inkml:definitions>
  <inkml:trace contextRef="#ctx0" brushRef="#br0">2 137 5897,'-1'-2'2889,"1"-2"-881,7-7-703,4-7 31,9 2-360,1-4-272,3 2-448,-2 2-160,3 3-304,6 4-296,9 0-1048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8.894"/>
    </inkml:context>
    <inkml:brush xml:id="br0">
      <inkml:brushProperty name="width" value="0.05" units="cm"/>
      <inkml:brushProperty name="height" value="0.05" units="cm"/>
    </inkml:brush>
  </inkml:definitions>
  <inkml:trace contextRef="#ctx0" brushRef="#br0">4 115 6433,'0'-17'2094,"1"-34"613,-1 47-2430,1 0-1,-1 1 0,1-1 1,0 0-1,0 1 1,0-1-1,0 1 1,1-1-1,0 1 1,2-4-1,-4 6-240,0 1 0,0 0-1,1 0 1,-1-1 0,0 1 0,0 0 0,0 0 0,1 0-1,-1-1 1,0 1 0,0 0 0,1 0 0,-1 0-1,0 0 1,0 0 0,1-1 0,-1 1 0,0 0-1,1 0 1,-1 0 0,0 0 0,0 0 0,1 0-1,-1 0 1,0 0 0,1 0 0,-1 0 0,0 0 0,1 0-1,-1 0 1,0 0 0,0 0 0,1 1 0,-1-1-1,0 0 1,1 0 0,-1 0 0,0 0 0,0 0-1,1 1 1,-1-1 0,0 0 0,0 0 0,0 1-1,1-1 1,-1 0 0,0 0 0,0 1 0,0-1-1,0 0 1,0 0 0,1 1 0,-1-1 0,0 0 0,0 1-1,0-1 1,6 19 658,0 18 163,-2 0 0,-1 61 0,-13 73 254,-8-15-470,-3 51-295,19-163-669,2-1 1,10 76-1,-10-116 145,0 0 0,0 0 1,1 0-1,0 0 0,0 0 0,-1 0 1,2 0-1,-1 0 0,2 2 0,-3-4 113,0-1-1,0 0 1,1 0-1,-1 0 1,0 0-1,0 1 1,1-1-1,-1 0 1,0 0-1,0 0 1,1 0-1,-1 0 1,0 0-1,1 0 1,-1 0-1,0 0 1,0 0-1,1 0 0,-1 0 1,0 0-1,1 0 1,-1 0-1,0 0 1,0 0-1,1 0 1,-1 0-1,0 0 1,0-1-1,1 1 1,-1 0-1,14-14-1973,3-8 128,0-5 1578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9.274"/>
    </inkml:context>
    <inkml:brush xml:id="br0">
      <inkml:brushProperty name="width" value="0.05" units="cm"/>
      <inkml:brushProperty name="height" value="0.05" units="cm"/>
    </inkml:brush>
  </inkml:definitions>
  <inkml:trace contextRef="#ctx0" brushRef="#br0">4 42 7066,'0'7'2792,"0"13"-1392,-4-2-399,4 9 39,0 4-152,4 4-496,3 3-160,6 0-208,-4-2-112,0-11-384,0-3-224,-3-9-544,3-6-193,0-5-479</inkml:trace>
  <inkml:trace contextRef="#ctx0" brushRef="#br0" timeOffset="1">341 20 6161,'0'-1'240,"-1"0"-1,1 0 0,-1 0 1,0-1-1,1 1 0,-1 0 1,0 0-1,0 0 0,0 0 1,0 0-1,0 1 0,0-1 1,0 0-1,0 0 0,0 1 0,0-1 1,0 0-1,0 1 0,-1-1 1,1 1-1,0 0 0,0-1 1,-1 1-1,1 0 0,-2 0 1,1 0-52,-1 0-1,0 1 1,1-1 0,-1 1 0,0 0-1,1 0 1,0 0 0,-1 0 0,1 1 0,-1-1-1,-2 3 1,-6 5 156,1 0-1,0 1 1,-14 17-1,19-22-161,1 1-1,0 0 0,1-1 1,0 1-1,0 0 0,0 1 1,0-1-1,1 0 0,0 1 1,-1 9-1,2-14-139,1 1 0,0-1 0,0 0 0,0 1 0,0-1 1,0 0-1,1 0 0,-1 1 0,1-1 0,-1 0 0,1 0 0,0 0 0,0 0 0,0 0 0,0 0 0,0 0 0,0 0 0,1 0 1,-1 0-1,1-1 0,-1 1 0,1 0 0,-1-1 0,1 1 0,0-1 0,0 0 0,0 0 0,0 0 0,0 0 0,0 0 1,0 0-1,0 0 0,0 0 0,4 0 0,0 0-27,1 0 1,0-1 0,0 1-1,0-1 1,0 0-1,0-1 1,0 0-1,-1 0 1,1 0 0,0-1-1,-1 0 1,1-1-1,-1 1 1,0-1-1,1 0 1,7-6 0,-3 2-29,-1 0 1,0-1 0,0-1 0,-1 1 0,0-1 0,0-1 0,-1 0 0,7-11 0,-4 0-112,-11 13 64,-10 9 34,7 1 35,-1 0 0,1 1 0,0-1 0,0 0 0,0 1 0,0 0 0,0 0 0,1 0 0,-1 0 0,1 0 0,0 1 0,-3 3 0,-19 48 192,21-45-174,-18 48 162,-18 79 0,34-113-307,1 1-1,1 0 1,1 0 0,1 0 0,1 0-1,3 28 1,-2-48-145,0 0-1,-1 0 1,2 0 0,-1 0-1,0 0 1,1-1-1,0 1 1,0 0 0,5 6-1,-7-11 225,0 0-1,0 0 1,0 1-1,0-1 0,0 0 1,0 0-1,0 0 1,0 0-1,0 0 1,0 0-1,0 1 1,0-1-1,0 0 1,0 0-1,1 0 0,-1 0 1,0 0-1,0 0 1,0 0-1,0 0 1,0 0-1,0 1 1,0-1-1,1 0 1,-1 0-1,0 0 0,0 0 1,0 0-1,0 0 1,0 0-1,1 0 1,-1 0-1,0 0 1,0 0-1,0 0 0,0 0 1,0 0-1,1 0 1,-1 0-1,0 0 1,0 0-1,0 0 1,0 0-1,0 0 1,0 0-1,1-1 0,-1 1 1,0 0-1,0 0 1,0 0-1,0 0 1,0 0-1,0 0 1,0 0-1,1 0 1,-1-1-1,0 1 0,0 0 1,0 0-1,0 0 1,0 0-1,0 0 1,0-1-1,1-9-1218,-1 9 1016,1-20-1667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39.619"/>
    </inkml:context>
    <inkml:brush xml:id="br0">
      <inkml:brushProperty name="width" value="0.05" units="cm"/>
      <inkml:brushProperty name="height" value="0.05" units="cm"/>
    </inkml:brush>
  </inkml:definitions>
  <inkml:trace contextRef="#ctx0" brushRef="#br0">1 1 7058,'38'124'7308,"2"67"-5384,-32-144-1114,19 129 270,3 16-603,-29-186-472,1 1 0,-1-1-1,1 0 1,0 0 0,0 0-1,1 0 1,3 5 0,-6-11-4,0 0 1,1 1 0,-1-1 0,0 0-1,0 0 1,0 0 0,1 0 0,-1 0-1,0 0 1,0 1 0,0-1 0,1 0-1,-1 0 1,0 0 0,0 0 0,0 0-1,1 0 1,-1 0 0,0 0 0,0 0-1,1 0 1,-1 0 0,0 0 0,0 0-1,0 0 1,1 0 0,-1-1 0,0 1-1,0 0 1,0 0 0,1 0 0,-1 0-1,0 0 1,0 0 0,0 0 0,1-1-1,-1 1 1,0 0 0,0 0 0,0 0-1,0 0 1,0-1 0,1 1 0,-1 0-1,0 0 1,0 0 0,0-1 0,6-11 52,13-52 77,16-43-145,-30 94-43,2 0 0,-1 0-1,1 0 1,1 1 0,16-20 0,-22 30 49,-1 0 0,1 1 0,-1-1 1,1 0-1,0 0 0,0 1 1,0-1-1,0 1 0,0 0 0,0 0 1,0 0-1,0 0 0,1 0 1,-1 0-1,0 0 0,1 1 0,-1-1 1,1 1-1,-1-1 0,0 1 1,1 0-1,3 1 0,-3 0 18,0 0 1,-1 0-1,1 0 0,-1 0 1,1 1-1,-1-1 1,0 1-1,1 0 0,-1 0 1,0-1-1,0 1 0,-1 1 1,1-1-1,0 0 0,-1 0 1,1 1-1,-1-1 0,1 1 1,0 3-1,10 24 99,-2 1 1,-1 0 0,7 53-1,-2-13-530,-11-60 79,0 1 0,1-1 0,10 21 0,-14-30 171,1 0 0,0 0 0,0 0 0,0 0 0,0 0 0,1-1 0,-1 1 0,0 0 0,1 0 0,0-1 0,-1 1 0,1-1 0,0 1 0,-1-1 0,1 0 0,0 0 0,0 0 0,0 0 0,0 0 0,0 0 0,1 0 0,-1-1 0,0 1 0,0-1 0,0 0 0,1 1 0,1-1 0,9-6-1996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0.134"/>
    </inkml:context>
    <inkml:brush xml:id="br0">
      <inkml:brushProperty name="width" value="0.05" units="cm"/>
      <inkml:brushProperty name="height" value="0.05" units="cm"/>
    </inkml:brush>
  </inkml:definitions>
  <inkml:trace contextRef="#ctx0" brushRef="#br0">1 1 7842,'19'150'5832,"26"66"-3725,-40-196-1769,128 439 93,-125-436-1285,-5-19-79,-4-12-350,-9-33-1373,-18-42-1,-1-6 217,28 87 2468,0 0 0,0 0 1,1 0-1,-1 0 1,1-1-1,-1 1 1,1 0-1,0 0 1,0-1-1,0 1 1,0 0-1,0 0 1,1-1-1,-1 1 1,1 0-1,-1 0 0,1-1 1,0 1-1,0 0 1,0 0-1,0 0 1,0 0-1,0 0 1,0 0-1,1 1 1,-1-1-1,1 0 1,0 1-1,-1-1 0,1 1 1,0-1-1,0 1 1,0 0-1,3-2 1,29-11 1456,1 1 1,0 2 0,1 1-1,45-6 1,-68 14-1281,14-2 207,-18 2-264,0 1 1,-1-1-1,1 0 0,15-6 1,-24 8-140,1 0 0,0-1 0,0 1 0,-1 0 0,1 0 0,0-1 0,-1 1 0,1 0 0,0-1 0,-1 1 0,1-1 1,0 1-1,-1-1 0,1 1 0,-1-1 0,1 1 0,-1-1 0,1 1 0,-1-1 0,1 0 0,-1 1 0,0-1 0,1 0 0,-1 1 0,0-1 0,0 0 0,0 0 0,1 1 0,-1-1 0,0 0 0,0 0 0,0 1 1,0-1-1,0 0 0,0 0 0,0 1 0,-1-1 0,1 0 0,0 0 0,0 1 0,0-1 0,-1 0 0,1 0 0,0 1 0,-1-1 0,0 0 0,-1-1 10,1 0 0,-1 0 0,0 0 0,-1 0 0,1 0 0,0 1-1,0-1 1,-1 1 0,1-1 0,-1 1 0,1 0 0,-5-1 0,1 0 34,0 1-1,0 0 1,0 0 0,0 0-1,0 1 1,0 0 0,0 0 0,-1 0-1,-11 3 1,16-2-14,-1 0-1,0 0 0,0 0 1,1 0-1,-1 1 1,0-1-1,1 1 1,-1-1-1,1 1 0,0 0 1,0 0-1,0 0 1,-1 0-1,2 1 1,-1-1-1,0 0 0,0 1 1,1-1-1,0 1 1,-1 0-1,1-1 1,0 1-1,-1 4 0,0 2 10,1 1-1,-1-1 0,2 1 0,-1-1 0,1 1 0,1 0 0,0-1 1,0 1-1,1-1 0,0 1 0,1-1 0,0 0 0,0 0 0,1 0 1,0 0-1,7 10 0,-4-8-438,0-1 0,0 0 0,1-1 0,0 0 1,1 0-1,0 0 0,0-1 0,1-1 0,0 0 0,0 0 1,1-1-1,15 7 0,8 1-1894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0.462"/>
    </inkml:context>
    <inkml:brush xml:id="br0">
      <inkml:brushProperty name="width" value="0.05" units="cm"/>
      <inkml:brushProperty name="height" value="0.05" units="cm"/>
    </inkml:brush>
  </inkml:definitions>
  <inkml:trace contextRef="#ctx0" brushRef="#br0">1 267 5193,'29'-9'1234,"54"-9"1,-81 18-1149,0 0 0,0 0 0,0 0 0,-1 0 0,1 1 0,0-1 0,0 1 1,-1-1-1,1 1 0,0 0 0,-1 0 0,1-1 0,0 1 0,-1 0 0,1 0 1,-1 1-1,0-1 0,1 0 0,-1 0 0,0 1 0,0-1 0,0 1 0,0-1 1,0 1-1,0-1 0,0 1 0,0 0 0,-1-1 0,1 1 0,-1 0 0,1 0 0,-1-1 1,1 3-1,2 6 393,3 3 45,15 32 740,-20-42-1175,1-1-1,0 1 1,0-1-1,0 1 1,0-1-1,0 1 1,0-1-1,0 0 1,1 0 0,-1 0-1,1-1 1,3 3-1,-5-4-51,0 1-1,-1-1 1,1 0-1,0 0 0,-1 0 1,1 0-1,0 1 1,0-1-1,-1 0 0,1 0 1,0 0-1,0 0 1,-1-1-1,1 1 1,0 0-1,-1 0 0,1 0 1,0-1-1,0 1 1,-1 0-1,1-1 0,0 1 1,-1 0-1,1-1 1,0 0-1,1 0 40,-1-1 0,0 0 1,1 1-1,-1-1 0,0 0 0,0 0 1,0 0-1,0 1 0,0-4 0,2-3 233,-1-1 0,0 0 0,1-12 0,-1-42 922,-2 42-880,1 0 1,1 0 0,5-28-1,-5 43-348,-1 1-1,1-1 1,0 0-1,1 1 0,-1-1 1,1 1-1,0 0 0,1 0 1,-1 0-1,1 0 1,0 0-1,0 1 0,0 0 1,1 0-1,0 0 0,5-4 1,0 2-221,1 1 0,-1 0 0,1 1 0,0 0 0,0 1 1,0 0-1,21-3 0,39-2-1595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0.837"/>
    </inkml:context>
    <inkml:brush xml:id="br0">
      <inkml:brushProperty name="width" value="0.05" units="cm"/>
      <inkml:brushProperty name="height" value="0.05" units="cm"/>
    </inkml:brush>
  </inkml:definitions>
  <inkml:trace contextRef="#ctx0" brushRef="#br0">13 0 8898,'2'27'3753,"1"19"-2225,1-1-848,-2 0 0,1-3-416,-3-2-216,-3-17-520,-3-14-344,-12-10-968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2.259"/>
    </inkml:context>
    <inkml:brush xml:id="br0">
      <inkml:brushProperty name="width" value="0.05" units="cm"/>
      <inkml:brushProperty name="height" value="0.05" units="cm"/>
    </inkml:brush>
  </inkml:definitions>
  <inkml:trace contextRef="#ctx0" brushRef="#br0">1 64 8458,'30'-63'3072,"-22"117"-1983,1 11 47,5 6 456,2 1-71,1 1-561,-1-2-232,0-2-464,-1-6-184,-4-16-416,-2-5-208,-9-19-616,-4-6-433,-7-16-711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2.976"/>
    </inkml:context>
    <inkml:brush xml:id="br0">
      <inkml:brushProperty name="width" value="0.05" units="cm"/>
      <inkml:brushProperty name="height" value="0.05" units="cm"/>
    </inkml:brush>
  </inkml:definitions>
  <inkml:trace contextRef="#ctx0" brushRef="#br0">0 529 8378,'109'-48'6487,"-62"28"-5923,49-27 1,-42 14-321,96-76-1,-120 82 9,-1 0 1,-1-2-1,-1-1 0,27-40 0,-49 63-142,16-26 359,-20 30-419,0 1 0,0 0 0,0 0 0,0-1 0,0 1 0,-1 0 0,1-1 0,-1 1 0,0-1 0,1 1 0,-1-1 0,0 1 0,-1-4 0,1 6-38,0-1-1,0 1 1,-1-1-1,1 0 1,0 1-1,0-1 1,-1 1-1,1-1 1,0 1-1,-1-1 1,1 1 0,0-1-1,-1 1 1,1-1-1,-1 1 1,1-1-1,-1 1 1,1 0-1,-1-1 1,1 1-1,-1 0 1,1-1-1,-1 1 1,0 0-1,1 0 1,-1 0-1,1 0 1,-1-1-1,0 1 1,1 0-1,-1 0 1,1 0-1,-1 0 1,0 0-1,1 0 1,-1 1-1,0-1 1,0 0-1,0 0 1,-1 1-1,0 0 1,1-1-1,-1 1 1,1 0-1,-1-1 1,1 1-1,-1 0 0,1 0 1,0 0-1,0 0 1,-1 1-1,-1 1 1,-1 4 13,0 0 0,1 1 0,0-1 0,0 1 0,1-1 0,0 1 0,0 0 1,0 0-1,1 0 0,0 10 0,0 16 128,5 37 0,-4-61-120,16 141 315,43 194 1,-58-340-355,5 23-89,0 0-1,2-1 0,1 0 0,20 41 0,-29-66 89,1 0 1,0-1-1,0 1 1,0 0 0,1-1-1,-1 1 1,0-1-1,1 1 1,-1-1-1,0 0 1,3 2-1,-4-3 6,0 0-1,1 0 1,-1 0-1,0 0 1,1 0-1,-1 0 1,0 0-1,1 0 1,-1 0-1,0 0 1,0 0-1,1 0 1,-1 0-1,0 0 1,1 0-1,-1 0 1,0-1-1,1 1 1,-1 0-1,0 0 1,0 0-1,1 0 1,-1 0-1,0-1 1,0 1-1,1 0 0,-1 0 1,0-1-1,0 1 1,1 0-1,-1 0 1,0-1-1,0 1 1,0 0-1,0-1 1,1 1-1,0-5-26,1 0-1,-1-1 1,0 1-1,0 0 0,-1 0 1,1-6-1,-1-66-500,-1 51 220,1-1 0,1 1 1,2 0-1,9-47 1,-11 71 300,-1 0 0,1-1 0,-1 1 0,1 0 1,0 0-1,0 0 0,0 0 0,0 0 0,0 0 0,0 0 1,0 0-1,1 1 0,-1-1 0,1 0 0,-1 1 0,1-1 0,0 1 1,0 0-1,0-1 0,0 1 0,-1 0 0,1 0 0,1 0 0,-1 0 1,0 1-1,0-1 0,0 1 0,0-1 0,1 1 0,-1 0 1,0-1-1,0 1 0,0 0 0,1 1 0,-1-1 0,0 0 0,0 1 1,1-1-1,-1 1 0,3 1 0,4 1 108,-1 1 0,0 0-1,-1 1 1,1 0 0,-1 0 0,1 0 0,-2 1-1,1 0 1,6 7 0,15 23 372,28 43 0,-36-49-367,1 0 1,45 48-1,-61-73-99,1 0-1,-1 0 0,1-1 0,0 0 0,0 0 1,10 5-1,-14-9-2,-1 1 1,1 0-1,0-1 0,0 1 1,0-1-1,0 1 1,0-1-1,-1 0 0,1 0 1,0 0-1,0 0 1,0 0-1,0 0 0,0 0 1,0-1-1,0 1 0,-1-1 1,1 1-1,0-1 1,0 0-1,-1 1 0,1-1 1,0 0-1,-1 0 0,1-1 1,-1 1-1,1 0 1,1-2-1,3-5-2,-1 0 0,0 0 0,0 0 0,-1 0 0,1-1 0,-2 0 0,0 0 0,5-18 0,-2-1-36,3-48 0,-8 60-23,0 0 0,-4-28 0,2 38 32,0-1 0,0 1 1,-1-1-1,0 1 0,0 0 1,0 0-1,-1 0 0,0 0 1,-5-7-1,7 12 27,1 0-1,-1 0 1,0-1-1,0 1 1,0 0 0,0 0-1,0 0 1,0 1 0,0-1-1,0 0 1,-1 0 0,1 0-1,0 1 1,-1-1-1,1 1 1,-3-1 0,3 1 8,0 0 1,1 0 0,-1 0-1,0 0 1,0 0 0,0 0-1,0 1 1,0-1 0,0 0-1,0 1 1,1-1 0,-1 0 0,0 1-1,0-1 1,1 1 0,-1 0-1,0-1 1,0 1 0,0 0-1,-2 3 50,1 0 0,-1 0 0,1 0-1,0 0 1,0 0 0,0 0 0,0 0 0,-1 7-1,0 6 96,0-1-1,1 1 0,0 0 1,1 0-1,1 0 0,1 0 1,3 18-1,-2-22-160,1 1 0,0-1 0,1 1-1,1-1 1,0-1 0,0 1 0,2-1 0,-1 0-1,9 12 1,-12-20-120,0-1 0,0 1 0,1-1 0,-1 1 0,1-1 0,0 0 0,0-1 0,0 1 0,0-1 0,0 1 0,0-1 0,1 0 0,-1-1 0,1 1-1,0-1 1,-1 0 0,1 0 0,0 0 0,0-1 0,-1 0 0,1 0 0,0 0 0,0 0 0,0-1 0,8-2 0,34-15 363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4.169"/>
    </inkml:context>
    <inkml:brush xml:id="br0">
      <inkml:brushProperty name="width" value="0.2" units="cm"/>
      <inkml:brushProperty name="height" value="0.2" units="cm"/>
      <inkml:brushProperty name="color" value="#E71224"/>
    </inkml:brush>
  </inkml:definitions>
  <inkml:trace contextRef="#ctx0" brushRef="#br0">216 133 4161,'-38'-49'1583,"32"40"-941,2 3 45,2 11 438,0 1-262,-51 281 1623,22-98-1821,26-166-612,0 0 0,-2 0 0,-1-1 0,-1 0 0,0 0 0,-17 26 0,18-29-44,6-12 5,4-8 29,2-5-32,0 0 0,0-1-1,0 0 1,-1 0 0,0 0-1,0 0 1,2-11 0,10-59 20,-13 65-29,77-374-126,-32 230-29,-46 152 151,0 1 1,1 0-1,-1 0 1,1 0-1,-1 0 1,1 0-1,0 0 1,4-3-1,-6 5 2,1 0 0,0 1 1,-1-1-1,1 1 0,0-1 0,0 1 0,-1 0 1,1-1-1,0 1 0,0 0 0,0-1 0,0 1 0,-1 0 1,1 0-1,0 0 0,0 0 0,0 0 0,0 0 1,0 0-1,0 0 0,0 0 0,-1 0 0,1 0 1,0 1-1,0-1 0,0 0 0,0 1 0,-1-1 0,1 0 1,0 1-1,0-1 0,-1 1 0,1-1 0,0 1 1,-1 0-1,2 0 0,3 5 29,0 1 1,0 0-1,0 0 1,-1 0-1,0 0 0,0 1 1,-1-1-1,0 1 1,-1 0-1,3 9 0,0 1 49,39 123 525,40 113 412,-80-243-979,1-1 1,0 1-1,1-1 0,0-1 1,0 1-1,10 11 0,-14-19-29,0 0-1,0 0 1,0 0 0,0 0-1,0-1 1,0 1-1,1 0 1,-1-1-1,1 0 1,-1 1-1,1-1 1,-1 0 0,1 0-1,0-1 1,-1 1-1,1 0 1,0-1-1,0 0 1,0 0-1,-1 0 1,1 0 0,0 0-1,0 0 1,-1-1-1,1 1 1,0-1-1,0 0 1,-1 0-1,1 0 1,2-1 0,2-3 9,0 1 1,0-1-1,-1-1 1,0 1 0,0-1-1,0 0 1,-1 0 0,1-1-1,6-13 1,2-3-3,17-42 0,-17 26-21,-3 0 0,0-1 0,8-75 0,-8 45-17,21-108-230,-36 210 278,2 0 1,1 0 0,4 41-1,18 109 139,-15-136-139,-1-13-11,-2-2-30,1-1 0,2 1 0,11 31 0,-17-59-32,1 0 0,0-1-1,0 1 1,1 0 0,-1-1 0,0 1-1,1-1 1,0 0 0,-1 0-1,1 1 1,0-1 0,0 0 0,0-1-1,1 1 1,-1 0 0,0-1-1,1 1 1,-1-1 0,1 1 0,3 0-1,-3-1-75,-1-1 1,1 0-1,-1 0 0,0 0 0,1 0 0,-1 0 0,1-1 0,-1 1 0,1-1 0,-1 1 0,0-1 1,0 0-1,1 0 0,-1 0 0,0 0 0,0-1 0,0 1 0,0 0 0,0-1 0,0 0 1,0 1-1,2-4 0,16-19-1421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3.351"/>
    </inkml:context>
    <inkml:brush xml:id="br0">
      <inkml:brushProperty name="width" value="0.05" units="cm"/>
      <inkml:brushProperty name="height" value="0.05" units="cm"/>
    </inkml:brush>
  </inkml:definitions>
  <inkml:trace contextRef="#ctx0" brushRef="#br0">1 169 6665,'9'-15'1012,"1"1"-1,16-20 0,-25 34-961,-1-1 1,1 1-1,-1 0 0,0 0 0,1-1 0,-1 1 0,1 0 0,-1 0 0,1 0 0,-1 0 0,0 0 0,1 0 0,-1 0 0,1 0 0,-1 0 0,1 0 1,-1 0-1,1 0 0,-1 0 0,1 0 0,-1 0 0,0 0 0,1 0 0,-1 1 0,1-1 0,-1 0 0,1 0 0,-1 0 0,0 1 0,1-1 0,-1 0 1,0 1-1,1-1 0,-1 0 0,0 1 0,1-1 0,-1 0 0,0 1 0,0-1 0,0 1 0,1-1 0,-1 0 0,0 2 0,12 25 1364,-8-16-874,57 128 3208,-61-138-3733,0-1 0,0 0 1,0 0-1,1 0 1,-1 1-1,0-1 0,0 0 1,0 0-1,0 0 0,0 0 1,0 0-1,1 0 0,-1 1 1,0-1-1,0 0 0,0 0 1,0 0-1,1 0 0,-1 0 1,0 0-1,0 0 0,0 0 1,1 0-1,-1 0 1,0 0-1,0 0 0,0 0 1,1 0-1,-1 0 0,0 0 1,0 0-1,0 0 0,1 0 1,-1 0-1,0 0 0,0 0 1,0 0-1,0 0 0,1 0 1,-1 0-1,0 0 1,0-1-1,0 1 0,0 0 1,1 0-1,-1 0 0,0 0 1,10-13 490,6-17 40,3-27-242,-15 40-290,2 1 1,10-24 0,-13 34-60,0 1-1,1 0 1,-1-1-1,1 1 0,0 0 1,0 1-1,1-1 1,0 1-1,-1 0 1,10-6-1,3 1-548,1 0 0,0 2-1,0 0 1,0 1 0,1 0 0,31-4 0,-13 6 1252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3.902"/>
    </inkml:context>
    <inkml:brush xml:id="br0">
      <inkml:brushProperty name="width" value="0.05" units="cm"/>
      <inkml:brushProperty name="height" value="0.05" units="cm"/>
    </inkml:brush>
  </inkml:definitions>
  <inkml:trace contextRef="#ctx0" brushRef="#br0">48 88 5649,'0'0'10261,"4"-2"-8755,18-4-1121,29-11 1,-50 16-379,1 1 1,0-1-1,-1 1 1,1-1-1,-1 0 1,1 0-1,-1 0 1,1 0 0,-1 0-1,0 0 1,1 0-1,-1 0 1,0 0-1,0-1 1,0 1-1,0 0 1,0-1-1,1-2 1,-2 3-7,1 0 0,-1 0 0,0 0 0,-1 0 0,1 0 0,0 0 0,0 0 0,0 0 0,0 0 0,-1 0 0,1 0 0,-1 0 0,1 0 0,0 0 0,-1 1 0,0-1 0,1 0 1,-1 0-1,1 0 0,-1 1 0,0-1 0,0 0 0,0 0 0,-2-1 24,0 0 0,0 0-1,0 0 1,0 0 0,0 1 0,0-1 0,-1 1 0,1 0 0,0 0 0,-1 0 0,1 0 0,-1 1 0,1-1 0,-1 1-1,-5 0 1,5 2 50,-1-1 0,1 1 0,0 0 0,0 0 0,0 0-1,0 0 1,0 1 0,0-1 0,0 1 0,1 0 0,0 0 0,-1 1-1,1-1 1,0 1 0,1-1 0,-1 1 0,1 0 0,0 0 0,-1 0-1,2 1 1,-1-1 0,0 0 0,1 1 0,0-1 0,-1 7 0,0-3-20,1 1 0,0 0 0,0-1 0,1 1 0,0 0 1,1 0-1,-1 0 0,2-1 0,-1 1 0,1-1 0,1 1 0,5 12 1,-6-15-144,1-1 1,1 0 0,-1 0-1,0-1 1,1 1-1,0-1 1,0 0 0,1 0-1,-1 0 1,1 0 0,0-1-1,0 0 1,0 0 0,8 4-1,-8-6-270,-1 1 0,1-1 0,0 0-1,-1 0 1,1 0 0,0-1 0,0 1-1,-1-1 1,1 0 0,0-1 0,8-1-1,21-8-2445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4.574"/>
    </inkml:context>
    <inkml:brush xml:id="br0">
      <inkml:brushProperty name="width" value="0.05" units="cm"/>
      <inkml:brushProperty name="height" value="0.05" units="cm"/>
    </inkml:brush>
  </inkml:definitions>
  <inkml:trace contextRef="#ctx0" brushRef="#br0">503 205 8634,'-5'-20'951,"0"0"-1,-1 0 1,-1 0 0,-13-26 0,18 41-916,-1 0 1,0 0-1,0 0 1,-1 0-1,1 0 1,-1 1-1,0-1 1,0 1-1,-1 0 1,1 1-1,-1-1 1,0 1-1,0 0 1,0 0 0,0 0-1,0 1 1,-1-1-1,1 1 1,-1 1-1,-7-2 1,9 2 34,0 1 0,0 0 1,0 0-1,0 0 0,0 0 0,1 0 1,-1 1-1,0 0 0,0 0 0,0 0 1,1 0-1,-1 1 0,0-1 1,1 1-1,0 0 0,-1 0 0,-4 4 1,3-2 75,1 1-1,-1 0 1,1 0 0,0 1 0,1-1 0,-1 1 0,1 0 0,0-1 0,-4 11 0,0 7 281,1 1 1,1-1 0,1 1-1,-1 38 1,1 221 1496,1-11-1331,-1-193-725,-8 107-1219,11-179 1110,0 1 0,0 0 0,0-1 0,-1 1 0,0-1-1,-1 1 1,1-1 0,-1 0 0,-1 0 0,-6 11 0,9-17 121,0 0 0,-1 1 0,1-1-1,0 0 1,0 0 0,-1 0-1,1 0 1,-1 0 0,1 0-1,-1-1 1,1 1 0,-1 0 0,1-1-1,-1 1 1,0-1 0,1 1-1,-1-1 1,0 0 0,1 0 0,-1 0-1,0 0 1,1 0 0,-1 0-1,0 0 1,1-1 0,-1 1 0,0-1-1,1 1 1,-1-1 0,1 1-1,-1-1 1,1 0 0,-1 0 0,1 0-1,0 0 1,-1 0 0,1 0-1,-2-2 1,-4-3-316,0-1-1,1 1 1,1-1-1,-1 0 0,1-1 1,-5-8-1,-1-5-264,1-1 0,1 1 0,-9-32 0,15 42 582,0 0 0,1 0-1,0 0 1,1-1 0,0 1 0,1 0 0,0-1 0,1 1 0,2-12 0,-2 20 189,0-1-1,0 1 1,1-1 0,0 1 0,-1 0 0,1 0-1,0 0 1,1 0 0,-1 0 0,0 0 0,1 1-1,0-1 1,-1 1 0,1-1 0,0 1 0,0 0-1,0 0 1,1 1 0,-1-1 0,7-2-1,4-1 589,1 1 0,0 1-1,24-3 1,-35 6-511,171-15 4426,-108 12-3694,1-3 1,81-19-1,-117 18-819,-24 6-52,1 0 0,-1-1 0,1 0 1,-1-1-1,0 0 0,0 0 0,9-5 1,-53 18 547,22-3-382,0 0 1,1 1-1,0 1 1,0 0-1,1 0 1,0 1 0,1 1-1,0 0 1,1 0-1,0 1 1,-10 17-1,16-22-80,0-1 0,0 2 0,1-1 0,0 0-1,0 1 1,0 0 0,1-1 0,1 1 0,-1 0 0,0 11-1,3-14-54,-1 1-1,0-1 0,1 0 0,0 0 0,0 0 0,1 1 0,-1-1 0,1 0 0,0-1 0,1 1 0,-1 0 1,1-1-1,0 1 0,0-1 0,0 0 0,8 7 0,-6-6-45,0 0 1,0-1-1,1 0 1,-1 0-1,1-1 1,0 1-1,0-1 1,1 0-1,-1-1 1,0 0-1,1 0 1,0 0-1,-1-1 0,1 0 1,0 0-1,0-1 1,-1 1-1,1-2 1,0 1-1,0-1 1,0 0-1,-1 0 1,1-1-1,0 0 1,-1 0-1,0 0 1,1-1-1,-1 0 0,6-4 1,-5 3-58,1-1 0,-1 0 0,0 0 0,-1 0 0,1-1 0,-1 0 0,0-1 0,0 1 0,-1-1 0,0 0 0,0-1 0,-1 1 0,0-1 1,0 0-1,-1 0 0,0 0 0,0 0 0,-1-1 0,0 1 0,0-1 0,-1 1 0,0-14 0,-1 13-67,-1 0 1,-1 1 0,0-1-1,0 1 1,-1-1-1,0 1 1,0 0-1,-1 0 1,0 0 0,0 0-1,-1 1 1,0-1-1,0 1 1,-7-6-1,5 5-437,0 1 0,-1 0 0,0 0-1,-1 1 1,1 0 0,-1 1 0,0-1 0,-1 2-1,1-1 1,-1 1 0,-14-3 0,2 4-2758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5.106"/>
    </inkml:context>
    <inkml:brush xml:id="br0">
      <inkml:brushProperty name="width" value="0.05" units="cm"/>
      <inkml:brushProperty name="height" value="0.05" units="cm"/>
    </inkml:brush>
  </inkml:definitions>
  <inkml:trace contextRef="#ctx0" brushRef="#br0">12 339 5201,'0'-1'3688,"0"-6"-1997,-6-90 4324,2 64-5071,2 0-1,3-36 0,-1 66-955,0 1 1,0-1-1,1 0 0,0 0 0,-1 1 0,1-1 0,0 0 0,0 1 0,1-1 0,-1 1 0,1-1 0,-1 1 0,1 0 0,-1 0 0,1-1 0,0 1 0,0 1 0,4-4 0,-2 2-217,1 1 0,-1-1 0,1 1 1,-1 1-1,1-1 0,0 0 0,0 1 0,0 0 1,8 0-1,8 0-1499,0 1 1,-1 1-1,40 8 0,-59-9 1632,9 2-665,-1 0-1,0 0 1,0 1-1,-1 0 0,1 1 1,-1 0-1,1 0 1,-1 1-1,-1 0 0,15 11 1,-19-13 1066,7 1 5635,-9-5-5798,0 0 0,0 1 0,0-1 0,0 1 0,0-1 0,0 1 0,1-1 0,-1 1 0,0 0 0,0-1 0,0 1 0,1 0 0,0 0 0,7-1 229,-5 0-314,12-2 523,-1-1 0,18-7 1,-29 10-361,1-1 1,-1 0-1,0 0 1,0 0-1,0-1 1,0 1-1,0-1 1,-1 0-1,1 0 1,-1-1 0,1 1-1,-1-1 1,4-6-1,-7 10-181,1-1 1,-1 1-1,0-1 0,1 1 0,-1-1 0,0 1 1,0-1-1,0 1 0,1-1 0,-1 0 1,0 1-1,0-1 0,0 0 0,0 1 0,0-1 1,0 1-1,0-1 0,0 0 0,0 1 0,0-1 1,0 1-1,-1-1 0,1 0 0,0 1 1,0-1-1,-1 1 0,1-1 0,0 1 0,-1-1 1,1 1-1,0-1 0,-2 0 0,1 0 21,-1 0 1,0 0-1,0 0 0,1 0 0,-1 0 0,0 1 0,0-1 0,0 1 1,0-1-1,-3 1 0,-5-1 169,-1 1 1,1 0 0,-11 2-1,15-1-43,-1 0 0,1 1 0,0 0 1,0 0-1,0 0 0,0 0 0,0 1 0,0 0 0,1 0 0,-1 1 0,1-1 1,0 1-1,0 1 0,0-1 0,1 1 0,-1-1 0,-3 7 0,4-4-9,0-1-1,1 1 0,0-1 1,0 1-1,1 0 0,0 0 1,0 0-1,0 1 1,1-1-1,0 0 0,1 0 1,-1 1-1,2-1 0,-1 1 1,2 6-1,-1-4-122,1 0 1,1 0-1,-1-1 0,2 1 0,-1-1 1,1 0-1,1 0 0,0 0 1,0 0-1,8 9 0,-9-13-190,0-1 0,0 1 1,0-1-1,1 0 0,-1 0 0,1-1 1,0 1-1,0-1 0,0 0 0,1 0 0,-1-1 1,1 0-1,0 0 0,-1 0 0,1-1 0,0 1 1,0-1-1,8 0 0,33-3-2338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6.246"/>
    </inkml:context>
    <inkml:brush xml:id="br0">
      <inkml:brushProperty name="width" value="0.05" units="cm"/>
      <inkml:brushProperty name="height" value="0.05" units="cm"/>
    </inkml:brush>
  </inkml:definitions>
  <inkml:trace contextRef="#ctx0" brushRef="#br0">396 130 8658,'-12'-15'1178,"0"0"1,-1 1-1,0 1 1,-23-18-1,29 26-1051,-1 0-1,0 0 0,0 1 1,0 0-1,0 1 1,-1-1-1,0 2 1,1-1-1,-1 1 1,0 0-1,-13 0 0,13 2 0,0 0-1,0 0 0,0 1 0,0 1 0,1-1 0,-1 1 1,0 1-1,1-1 0,-16 8 0,18-7-11,0 1 1,0-1-1,1 1 0,-1 0 0,1 0 1,0 1-1,0 0 0,1 0 1,-1 0-1,1 0 0,0 0 1,0 1-1,1 0 0,-3 6 0,1 4 138,1 0-1,0-1 0,1 1 1,1 0-1,1 1 0,1 27 0,2 49 477,4-1-1,27 134 1,61 179-1205,-59-265-468,-31-123 629,-1-8-87,-1 0 0,0 0-1,0 0 1,-1-1 0,0 1-1,0 1 1,-2 14 0,1-23 306,0 0 1,0-1-1,-1 1 1,1 0 0,0 0-1,-1-1 1,1 1 0,0 0-1,-1 0 1,1-1-1,-1 1 1,1 0 0,-1-1-1,1 1 1,-1-1 0,1 1-1,-1-1 1,0 1 0,1-1-1,-1 1 1,0-1-1,0 0 1,1 1 0,-1-1-1,0 0 1,-1 1 0,-23-3-2734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6.574"/>
    </inkml:context>
    <inkml:brush xml:id="br0">
      <inkml:brushProperty name="width" value="0.05" units="cm"/>
      <inkml:brushProperty name="height" value="0.05" units="cm"/>
    </inkml:brush>
  </inkml:definitions>
  <inkml:trace contextRef="#ctx0" brushRef="#br0">1 2 6529,'23'0'3361,"24"0"-400,11 0-969,17-2-728,4 4-199,21 2-649,3-1-240,-3 3-784,-7-6-745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6.949"/>
    </inkml:context>
    <inkml:brush xml:id="br0">
      <inkml:brushProperty name="width" value="0.05" units="cm"/>
      <inkml:brushProperty name="height" value="0.05" units="cm"/>
    </inkml:brush>
  </inkml:definitions>
  <inkml:trace contextRef="#ctx0" brushRef="#br0">71 83 6825,'32'-64'3165,"-32"63"-3094,1 1 0,-1-1-1,0 1 1,0-1 0,1 1 0,-1 0-1,0-1 1,0 1 0,0-1 0,0 1-1,0-1 1,0 1 0,0-1 0,0 1-1,0-1 1,0 1 0,0-1 0,0 1-1,0-1 1,0 1 0,0-1 0,0 1-1,0-1 1,-1 1 0,1-1 0,0 1-1,0 0 1,0-1 0,-1 1-1,1-1 1,0 1 0,-1 0 0,1-1-1,0 1 1,-1 0 0,1-1 0,-1 1-1,1 0 1,-1-1 0,1 1 0,0 0-1,-1 0 1,1 0 0,-1 0 0,1-1-1,-1 1 1,1 0 0,-1 0 0,-20 4 2299,16 0-2205,-1-1-1,1 1 1,0 0-1,1 1 1,-1-1-1,1 1 1,0 0-1,0 0 1,0 0-1,1 0 1,-1 1-1,1 0 0,1-1 1,-1 1-1,1 0 1,-2 7-1,3-8-123,-1 1-1,1 0 0,0-1 0,0 1 1,1 0-1,0 0 0,0-1 0,0 1 1,1 0-1,0 0 0,0-1 1,0 1-1,1 0 0,0-1 0,0 0 1,0 1-1,6 8 0,-7-12-37,-1 0 1,2-1-1,-1 1 1,0-1-1,0 1 0,0-1 1,1 0-1,-1 1 0,1-1 1,-1 0-1,1 0 0,0 0 1,-1 0-1,1 0 1,0 0-1,0 0 0,-1-1 1,1 1-1,0-1 0,0 1 1,0-1-1,0 0 0,0 0 1,0 0-1,0 0 1,0 0-1,-1 0 0,1 0 1,0-1-1,0 1 0,0-1 1,0 1-1,0-1 0,-1 0 1,1 1-1,0-1 0,0 0 1,-1 0-1,1-1 1,-1 1-1,1 0 0,2-3 1,4-4-7,-1 0 0,1 0 0,-2-1 1,1 0-1,-1 0 0,6-11 0,1-7-120,9-16-390,-17 42 387,-3 8 137,1 15 137,-3-18-137,0 5-103,1 1 0,0 0-1,1-1 1,0 1 0,0-1-1,1 0 1,1 1 0,-1-1-1,1-1 1,1 1-1,0 0 1,0-1 0,1 0-1,-1 0 1,9 7 0,16 10-1965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7.278"/>
    </inkml:context>
    <inkml:brush xml:id="br0">
      <inkml:brushProperty name="width" value="0.05" units="cm"/>
      <inkml:brushProperty name="height" value="0.05" units="cm"/>
    </inkml:brush>
  </inkml:definitions>
  <inkml:trace contextRef="#ctx0" brushRef="#br0">160 1 10210,'-31'8'4053,"19"-5"-3438,-1 1-1,1 0 0,0 0 1,0 2-1,0-1 1,-13 9-1,23-12-502,-1-1 0,1 1 0,0 0 1,0 0-1,0 0 0,0 0 0,1 0 0,-1 1 0,1-1 1,-1 0-1,-1 5 0,3-6-81,-1 1 0,1-1 0,0 0 0,0 0 1,0 1-1,0-1 0,0 0 0,0 0 0,0 1 0,0-1 1,0 0-1,1 1 0,-1-1 0,0 0 0,1 0 0,-1 0 0,1 1 1,0-1-1,-1 0 0,1 0 0,0 0 0,0 0 0,-1 0 1,1 0-1,0 0 0,0 0 0,0-1 0,0 1 0,2 1 0,9 5 50,0 0 0,0-1-1,0-1 1,21 7-1,58 14 11,-88-26-88,176 47 2,-154-36-171,-25-11 157,0 0 1,1 1-1,-1-1 0,0 0 1,0 0-1,1 0 0,-1 1 1,0-1-1,0 0 1,0 1-1,1-1 0,-1 0 1,0 0-1,0 1 0,0-1 1,0 0-1,0 1 1,0-1-1,0 0 0,0 1 1,1-1-1,-1 0 0,0 1 1,0-1-1,-1 0 1,1 1-1,0-1 0,0 0 1,0 1-1,0-1 0,0 0 1,0 1-1,0-1 1,0 0-1,-1 1 0,-2 2-58,0-1 0,-1 1 1,1-1-1,-1 0 0,1 0 0,-1 0 0,0 0 0,-7 1 0,-20 8-561,0-2 0,-1-1 1,-44 5-1,-96 1-4131,151-13 4277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7.621"/>
    </inkml:context>
    <inkml:brush xml:id="br0">
      <inkml:brushProperty name="width" value="0.05" units="cm"/>
      <inkml:brushProperty name="height" value="0.05" units="cm"/>
    </inkml:brush>
  </inkml:definitions>
  <inkml:trace contextRef="#ctx0" brushRef="#br0">1 0 10290,'11'13'4001,"14"31"-2689,4 14-255,4 29 23,3 10-408,-7 0-376,0-3-184,-16-18-280,-4-5-272,-9-13-864,-4-8-337,-7-17-383,-5-13 15,-4-20 329,-2-7-104</inkml:trace>
  <inkml:trace contextRef="#ctx0" brushRef="#br0" timeOffset="1">126 718 4601,'0'-22'801,"1"0"1,6-29-1,-6 49-664,0-1 0,0 0 0,1 1 0,-1-1-1,1 1 1,-1-1 0,1 1 0,0 0 0,0 0-1,0 0 1,0 0 0,0 0 0,1 0-1,-1 1 1,1-1 0,-1 1 0,1-1 0,-1 1-1,1 0 1,0 0 0,-1 0 0,1 0-1,4 0 1,6-3 425,41-14 450,0 2 0,1 3 0,1 2-1,0 3 1,59-2 0,-115 10-1010,0 0 0,0 0 0,1 0 0,-1 0 0,0 0 1,0 0-1,0 0 0,0 0 0,0 0 0,0 0 0,0 0 0,0 0 0,1 0 0,-1 0 0,0 0 1,0 0-1,0 0 0,0 0 0,0 0 0,0 0 0,0 0 0,1 0 0,-1 0 0,0 0 0,0 0 0,0 0 1,0 0-1,0 0 0,0 0 0,0 0 0,0 0 0,0 0 0,1 0 0,-1 0 0,0 1 0,0-1 1,0 0-1,0 0 0,0 0 0,0 0 0,0 0 0,0 0 0,0 0 0,0 0 0,0 1 0,0-1 1,0 0-1,0 0 0,0 0 0,0 0 0,0 0 0,0 0 0,0 0 0,0 0 0,0 1 0,0-1 1,0 0-1,0 0 0,0 0 0,0 0 0,0 0 0,0 0 0,-8 9 102,-15 9 113,22-17-182,-11 7 105,-2 2 217,-1 1-1,1 0 1,1 1 0,0 0 0,-16 21 0,27-30-367,0 0 0,0 0-1,0 0 1,1 0 0,-1 0-1,1 1 1,0-1 0,0 0-1,0 1 1,0-1 0,0 0-1,1 1 1,0-1 0,0 1 0,0-1-1,0 1 1,0-1 0,1 1-1,-1-1 1,1 1 0,0-1-1,0 0 1,0 1 0,1-1 0,-1 0-1,1 0 1,-1 0 0,1 0-1,0 0 1,0 0 0,1-1-1,-1 1 1,1-1 0,3 4-1,21 16-1429,3-3-998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8:47.996"/>
    </inkml:context>
    <inkml:brush xml:id="br0">
      <inkml:brushProperty name="width" value="0.05" units="cm"/>
      <inkml:brushProperty name="height" value="0.05" units="cm"/>
    </inkml:brush>
  </inkml:definitions>
  <inkml:trace contextRef="#ctx0" brushRef="#br0">0 456 7650,'8'-19'3014,"-1"-1"0,6-28 0,5-87-562,-15 105-2152,-1 8-273,0 2-18,0-1 0,1 1-1,1 0 1,1 0 0,8-22 0,-12 40-9,0-1 0,1 1 0,-1 0-1,0 0 1,0-1 0,1 1 0,0 0 0,-1 0-1,1 1 1,0-1 0,0 0 0,0 1 0,0-1-1,0 1 1,0-1 0,0 1 0,1 0 0,-1 0-1,0 0 1,1 0 0,-1 0 0,1 1 0,-1-1-1,1 1 1,-1 0 0,1-1 0,-1 1 0,1 0-1,-1 1 1,1-1 0,-1 0 0,1 1 0,2 0 0,2 1-42,0 0 0,0 0 0,0 0 0,0 1 0,-1 0 1,1 1-1,-1-1 0,0 1 0,7 6 0,-10-7 24,0 0-1,-1 0 1,1 0-1,-1 0 1,0 1-1,0-1 1,0 0-1,0 1 1,0 0-1,-1-1 1,0 1-1,0 0 1,0 0-1,0 0 1,0 0-1,-1 0 1,0 0 0,0 6-1,0-4 28,-1 0-1,1 1 1,-1-1-1,-1 0 1,1 0 0,-1 0-1,0-1 1,-1 1 0,1 0-1,-1-1 1,0 0-1,-1 1 1,1-1 0,-1 0-1,0-1 1,0 1-1,-1-1 1,1 0 0,-1 0-1,0 0 1,0 0-1,-9 4 1,-2 0 100,0-1 0,-1-1 0,1 0 0,-2-1 0,1 0 0,-28 2 1,32-3 481,13 2 71,18 9 280,-12-10-896,67 39 516,1-2 0,92 37 0,-5-3-2240,-88-39-229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4.496"/>
    </inkml:context>
    <inkml:brush xml:id="br0">
      <inkml:brushProperty name="width" value="0.2" units="cm"/>
      <inkml:brushProperty name="height" value="0.2" units="cm"/>
      <inkml:brushProperty name="color" value="#E71224"/>
    </inkml:brush>
  </inkml:definitions>
  <inkml:trace contextRef="#ctx0" brushRef="#br0">0 1 6873,'4'14'2697,"-1"23"-1697,3 8-256,-1 15-71,2 3-169,2 1-264,1-5-88,0-10-160,1-5-152,-2-19-488,0-5-345,-1-16-551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4.829"/>
    </inkml:context>
    <inkml:brush xml:id="br0">
      <inkml:brushProperty name="width" value="0.2" units="cm"/>
      <inkml:brushProperty name="height" value="0.2" units="cm"/>
      <inkml:brushProperty name="color" value="#E71224"/>
    </inkml:brush>
  </inkml:definitions>
  <inkml:trace contextRef="#ctx0" brushRef="#br0">0 0 4865,'10'1'403,"0"0"0,0 0 1,0 1-1,0 0 0,0 1 0,-1 0 0,1 0 0,-1 1 0,0 0 1,0 1-1,0 0 0,-1 1 0,1-1 0,-1 2 0,11 10 0,6 9 353,-1 1 0,39 59 0,-58-79-628,-1-1-62,107 148 1084,-79-114-999,63 62 1,-66-74-203,-1 0 0,31 42 0,-58-67-44,8 7-663,-5-7-90,-3-3 795,-1 0 1,0 0-1,1 0 0,-1 0 0,0 0 0,0 0 0,1 0 0,-1 0 0,0-1 0,0 1 0,1 0 0,-1 0 0,0 0 0,1 0 0,-1 0 0,1-1-212,5-9-1461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5.181"/>
    </inkml:context>
    <inkml:brush xml:id="br0">
      <inkml:brushProperty name="width" value="0.2" units="cm"/>
      <inkml:brushProperty name="height" value="0.2" units="cm"/>
      <inkml:brushProperty name="color" value="#E71224"/>
    </inkml:brush>
  </inkml:definitions>
  <inkml:trace contextRef="#ctx0" brushRef="#br0">624 165 6433,'-31'25'2801,"-20"17"-1185,-11 25-1040,-1 11-15,-18 7-169,-6 2-136,1-14-184,3-19-40,36-20-320,14-10-184</inkml:trace>
  <inkml:trace contextRef="#ctx0" brushRef="#br0" timeOffset="1">1073 0 8234,'0'18'2808,"0"26"-2584,0 6-32,2 14 129,2 12 15,3 18-40,2 6-64,-2-4-152,-5-9-112,-2-31-448,-2-12-289,-3-23-511,1-8-184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6.206"/>
    </inkml:context>
    <inkml:brush xml:id="br0">
      <inkml:brushProperty name="width" value="0.05" units="cm"/>
      <inkml:brushProperty name="height" value="0.05" units="cm"/>
      <inkml:brushProperty name="color" value="#33CCFF"/>
    </inkml:brush>
  </inkml:definitions>
  <inkml:trace contextRef="#ctx0" brushRef="#br0">0 87 6289,'9'-1'2745,"15"-5"-873,5-1-831,7 0-65,2-4-72,7 2-408,4-2-104,0 0-408,-4-2-424,-10 2-1096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5.598"/>
    </inkml:context>
    <inkml:brush xml:id="br0">
      <inkml:brushProperty name="width" value="0.2" units="cm"/>
      <inkml:brushProperty name="height" value="0.2" units="cm"/>
      <inkml:brushProperty name="color" value="#E71224"/>
    </inkml:brush>
  </inkml:definitions>
  <inkml:trace contextRef="#ctx0" brushRef="#br0">0 100 6009,'58'-15'2630,"77"-9"-1,-103 20-2378,0 2-1,0 1 0,0 2 1,36 4-1,-60-4-200,0 1 1,-1 0-1,1 0 0,-1 0 1,1 1-1,-1 0 0,0 0 1,9 6-1,-12-6-32,0 0 0,-1 0-1,1 1 1,-1-1 0,0 1-1,0-1 1,0 1 0,0 0 0,0 0-1,-1 1 1,0-1 0,0 0-1,0 1 1,2 7 0,-1 5 83,-1 1 0,0 0 0,-1 0 0,-1 0 0,-1 0 0,-3 22 0,-1 21 240,4-32-97,5 50 1,-3-71-216,0 1 0,1-1 0,0 0 0,0 0 0,1 0 0,0 0 0,0-1 0,1 1 0,0-1 0,10 14 0,-13-20-27,0 0 1,0 0-1,1 1 0,-1-1 0,0 0 0,1 0 1,-1 0-1,1-1 0,-1 1 0,1 0 1,0 0-1,-1-1 0,1 1 0,0-1 0,-1 1 1,1-1-1,0 0 0,0 0 0,-1 0 0,1 0 1,0 0-1,0 0 0,-1 0 0,1-1 0,0 1 1,-1 0-1,1-1 0,0 0 0,-1 1 0,1-1 1,-1 0-1,1 0 0,-1 0 0,1 0 1,-1 0-1,1 0 0,0-1 0,7-6-6,0-1-1,0 1 1,-1-1-1,8-11 1,-3 1-10,-1 1 1,-1-1 0,0-1 0,11-30 0,22-87-370,-30 88-238,33-80 0,-43 120 532,1 0 0,-1 1 1,1 0-1,1 0 1,0 0-1,8-9 0,-13 16 86,-1 1 0,1-1 0,-1 1-1,1-1 1,-1 1 0,1-1 0,0 1-1,-1-1 1,1 1 0,0 0-1,-1-1 1,1 1 0,0 0 0,-1-1-1,1 1 1,0 0 0,0 0 0,-1 0-1,1 0 1,0 0 0,1 0-1,-2 0 7,1 0-1,-1 1 1,1-1-1,-1 0 1,1 1-1,-1-1 1,1 1-1,-1-1 1,0 1-1,1-1 1,-1 1-1,1-1 1,-1 1-1,0-1 0,0 1 1,1-1-1,-1 1 1,0 0-1,0-1 1,0 2-1,2 38 238,-2-33-194,3 62 447,4 0 0,25 119 0,-29-175-520,2 9 24,10 28 0,-14-44-138,2-1 1,-1 0-1,0 1 1,1-1-1,0 0 1,0-1-1,1 1 0,-1-1 1,1 1-1,8 5 1,8 1-1218,0-10-333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5.938"/>
    </inkml:context>
    <inkml:brush xml:id="br0">
      <inkml:brushProperty name="width" value="0.2" units="cm"/>
      <inkml:brushProperty name="height" value="0.2" units="cm"/>
      <inkml:brushProperty name="color" value="#E71224"/>
    </inkml:brush>
  </inkml:definitions>
  <inkml:trace contextRef="#ctx0" brushRef="#br0">8 5 4865,'-4'126'4680,"1"-58"-3445,5 71 0,0-115-1002,10 83 579,-10-97-751,0 0 0,1 1 0,0-1 0,0 0 0,1 0 0,1-1 0,8 15 0,-12-22-54,0 0 0,0-1-1,1 1 1,-1 0-1,0 0 1,1-1 0,0 1-1,-1-1 1,1 1 0,0-1-1,0 0 1,0 0 0,0 0-1,0 0 1,0 0 0,0 0-1,4 1 1,-5-2-4,1 0 1,-1-1 0,1 1-1,-1 0 1,1 0-1,0-1 1,-1 1-1,0-1 1,1 1 0,-1-1-1,1 0 1,-1 1-1,0-1 1,1 0-1,-1 0 1,0 0 0,0 0-1,0 0 1,2-2-1,1-2 3,1-2 0,-1 1 0,0 0 0,-1-1 0,1 0 0,-1 0-1,-1 0 1,4-12 0,0-13 3,-2-1-1,-1 1 0,-3-60 1,-1 54 7,2 0 0,7-48 0,-7 78-97,0 1 1,1-1-1,0 1 1,0 0 0,0 0-1,1 0 1,1 0-1,-1 0 1,1 1 0,0 0-1,0 0 1,1 0-1,0 0 1,0 0-1,0 1 1,1 0 0,-1 0-1,1 1 1,1-1-1,-1 1 1,0 1 0,1-1-1,0 1 1,0 0-1,0 1 1,11-3 0,5 2-1461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36.306"/>
    </inkml:context>
    <inkml:brush xml:id="br0">
      <inkml:brushProperty name="width" value="0.2" units="cm"/>
      <inkml:brushProperty name="height" value="0.2" units="cm"/>
      <inkml:brushProperty name="color" value="#E71224"/>
    </inkml:brush>
  </inkml:definitions>
  <inkml:trace contextRef="#ctx0" brushRef="#br0">149 241 4881,'9'0'517,"-1"-1"0,1-1-1,-1 1 1,1-2 0,-1 1-1,1-1 1,-1 0 0,0-1 0,0 0-1,-1 0 1,1-1 0,-1 0 0,7-5-1,3-5-103,0 0 0,-2-1 0,27-33 0,-38 43-346,-1 0 0,1 1 0,-1-1 0,0 0 0,-1 0 0,0 0 0,0-1 0,2-7 0,-4 12-50,0 1-1,0-1 1,1 1-1,-1-1 1,0 1-1,-1-1 1,1 1-1,0-1 0,0 1 1,-1-1-1,1 1 1,0-1-1,-1 1 1,0-1-1,1 1 1,-1 0-1,-1-2 1,1 2 1,0 0 0,0 0-1,-1 0 1,1 1 0,0-1 0,-1 0 0,1 1 0,0-1-1,-1 1 1,1-1 0,-1 1 0,1 0 0,-1-1 0,1 1-1,-1 0 1,1 0 0,-1 0 0,1 0 0,-1 1 0,1-1-1,-2 1 1,-8 1 102,1 0 0,0 1 0,0 1 0,1 0 0,-1 0 0,1 1-1,-14 9 1,-2 2 324,-31 30-1,39-31-250,0 2 0,1 0 0,1 1-1,1 1 1,1 0 0,0 1 0,1 1 0,1-1 0,1 2 0,1 0 0,-10 39 0,16-48-135,0 1 1,1-1-1,1 1 1,1-1-1,-1 1 1,2 0-1,0-1 1,1 1 0,4 17-1,-2-20-49,-1 0 1,2-1-1,-1 1 1,1-1-1,1 0 0,0-1 1,0 0-1,1 0 0,0 0 1,1 0-1,0-1 1,13 10-1,-10-9-157,1-1 0,0 0 0,1-1 0,-1-1 0,1 1 0,0-2 0,1 0 0,0-1 0,0 0 0,0-1 0,0 0 0,0-1 0,0-1 0,1-1 0,-1 0 0,0 0 1,1-1-1,-1-1 0,28-8 0,-31 6-551,0-1 0,22-13 0,-29 15 511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5.381"/>
    </inkml:context>
    <inkml:brush xml:id="br0">
      <inkml:brushProperty name="width" value="0.05" units="cm"/>
      <inkml:brushProperty name="height" value="0.05" units="cm"/>
      <inkml:brushProperty name="color" value="#33CCFF"/>
    </inkml:brush>
  </inkml:definitions>
  <inkml:trace contextRef="#ctx0" brushRef="#br0">48 33 5137,'-13'-10'952,"-12"-10"-880,16 18 6641,9 2-6638,19 40 797,-8-20-637,-2 1-1,0 0 0,-2 0 1,0 0-1,5 33 0,-3 12 307,-2 1-1,-5 129 0,-40 137-194,38-328-378,-8 39-608,-4 75 0,12-118 99,0-3-104,-1 0 276,-3-21-1835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5.753"/>
    </inkml:context>
    <inkml:brush xml:id="br0">
      <inkml:brushProperty name="width" value="0.05" units="cm"/>
      <inkml:brushProperty name="height" value="0.05" units="cm"/>
      <inkml:brushProperty name="color" value="#33CCFF"/>
    </inkml:brush>
  </inkml:definitions>
  <inkml:trace contextRef="#ctx0" brushRef="#br0">1 197 5969,'0'-6'637,"2"-1"0,-1 1 0,1-1 0,0 1-1,1 0 1,-1 0 0,5-7 0,-2 6-347,0-1 0,1 0 0,0 1 0,0 0 0,0 1 0,1 0 0,14-11 0,-7 8-155,0 1 1,0 0-1,1 1 0,0 0 1,1 2-1,-1-1 1,22-3-1,-5 4 154,0 0 0,0 2 0,0 2-1,49 3 1,-58 1-132,1 0 0,-1 1 0,0 2-1,-1 0 1,0 1 0,42 20 0,-56-23-103,-1 0 0,1 1 0,-1 0 1,0 0-1,-1 0 0,1 1 0,-1 0 0,10 12 0,-14-14-31,0-1-1,0 0 0,0 1 0,-1-1 0,1 1 1,-1 0-1,0-1 0,0 1 0,0 0 1,0 0-1,-1 0 0,1 0 0,-1 0 0,0 0 1,0 0-1,-1-1 0,1 1 0,-1 0 1,0 0-1,0 0 0,-2 5 0,-2 2 20,0-1 0,-1 0-1,0 0 1,0-1 0,-1 0 0,-14 14-1,0-2 38,-33 25 0,32-31-86,0 0 0,-1-2 0,-1 0 0,-1-2 0,1-1 0,-2 0 0,1-2 0,-1-1 0,-46 6 0,56-11-95,7-1-248,-1 0-1,0 1 1,0 0-1,1 0 1,-1 1-1,1 1 1,0-1-1,-9 6 1,18-9 322,-1 0 0,1 1 0,0-1 0,0 0 1,0 0-1,0 0 0,-1 0 0,1 1 0,0-1 1,0 0-1,0 0 0,0 0 0,0 1 0,0-1 1,-1 0-1,1 0 0,0 1 0,0-1 0,0 0 1,0 0-1,0 1 0,0-1 0,0 0 0,0 0 1,0 1-1,0-1 0,0 0 0,0 0 0,0 1 1,1-1-1,-1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7.123"/>
    </inkml:context>
    <inkml:brush xml:id="br0">
      <inkml:brushProperty name="width" value="0.05" units="cm"/>
      <inkml:brushProperty name="height" value="0.05" units="cm"/>
      <inkml:brushProperty name="color" value="#33CCFF"/>
    </inkml:brush>
  </inkml:definitions>
  <inkml:trace contextRef="#ctx0" brushRef="#br0">243 31 4553,'55'7'5153,"-55"-7"-5092,-10-7 3197,-15-8-396,15 12-2686,-1 0 0,1 0-1,-1 1 1,0 0 0,0 1-1,-14 0 1,20 1-131,-1 1 1,1 0-1,0 0 1,0 0-1,-1 0 1,1 1-1,0 0 1,1 0-1,-1 1 1,0-1-1,0 1 1,-5 4-1,3-1 45,0 0-1,1 0 1,0 1-1,0-1 1,-9 15-1,6-7 4,2 1 0,0 0 0,1 0 0,1 0 0,0 1 0,1 0 0,0 0 0,-2 26 0,5-17-41,0-1-1,1 1 0,1-1 0,2 0 0,5 26 0,-6-40-42,1 0-1,0 1 0,0-1 0,1 0 0,1-1 0,-1 1 1,2-1-1,-1 0 0,1 0 0,9 9 0,-12-15-16,0 0-1,1 1 0,-1-1 1,1-1-1,0 1 0,0-1 1,0 1-1,0-1 0,0 0 0,0 0 1,1-1-1,-1 0 0,1 1 1,-1-1-1,1-1 0,0 1 1,-1-1-1,1 0 0,0 0 1,-1 0-1,1 0 0,0-1 1,-1 0-1,1 0 0,5-2 0,0-1-215,0 0 0,0-1 0,-1 0 0,1-1-1,-1 0 1,-1-1 0,1 0 0,-1 0-1,0-1 1,0 1 0,-1-2 0,0 1 0,-1-1-1,8-13 1,-10 16-120,5-10-686,-9 16 1011,0-1 0,0 1 0,0-1 0,0 1 0,0 0 1,0-1-1,0 1 0,0 0 0,0-1 0,0 1 0,-1 0 0,1-1 1,0 1-1,0 0 0,0 0 0,-1-1 0,1 1 0,0 0 0,0-1 1,-1 1-1,1 0 0,0 0 0,0 0 0,-1-1 0,1 1 0,0 0 1,-1 0-1,1 0 0,0 0 0,-1 0 0,1-1 0,0 1 0,-1 0 1,1 0-1,0 0 0,-1 0 0,1 0 0,0 0 0,-1 0 0,1 0 1,-1 0-1,1 0 0,0 1 0,-1-1 0,1 0 0,-1 1 40,0-1 1,0 1-1,0 0 0,1 0 0,-1 0 0,0-1 0,1 1 0,-1 0 1,0 0-1,1 0 0,-1 0 0,1 0 0,0 0 0,-1 0 0,1 0 1,0 2-1,-4 7 82,1-3-73,-1 0 49,1 0 0,0 1 0,0-1 0,0 1 0,1 0 0,1-1 1,-1 1-1,1 0 0,1 0 0,0 14 0,0-21-117,0 0-1,0 1 1,1-1-1,-1 0 1,1 0 0,-1 0-1,1 1 1,-1-1-1,1 0 1,0 0-1,-1 0 1,1 0 0,0 0-1,0 0 1,0 0-1,0 0 1,0-1-1,0 1 1,0 0 0,0 0-1,0-1 1,0 1-1,0-1 1,1 1-1,-1-1 1,0 1-1,0-1 1,1 0 0,-1 0-1,0 0 1,0 1-1,1-1 1,-1 0-1,0-1 1,1 1 0,-1 0-1,0 0 1,2-1-1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7.465"/>
    </inkml:context>
    <inkml:brush xml:id="br0">
      <inkml:brushProperty name="width" value="0.05" units="cm"/>
      <inkml:brushProperty name="height" value="0.05" units="cm"/>
      <inkml:brushProperty name="color" value="#33CCFF"/>
    </inkml:brush>
  </inkml:definitions>
  <inkml:trace contextRef="#ctx0" brushRef="#br0">46 186 4881,'-45'-104'2521,"45"97"-489,9 0-776,11-4-704,3 2-128,12-6-279,-1 5-73,8 2-321,-1 1-271,-1 5-792,-5-3-1336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7.786"/>
    </inkml:context>
    <inkml:brush xml:id="br0">
      <inkml:brushProperty name="width" value="0.05" units="cm"/>
      <inkml:brushProperty name="height" value="0.05" units="cm"/>
      <inkml:brushProperty name="color" value="#33CCFF"/>
    </inkml:brush>
  </inkml:definitions>
  <inkml:trace contextRef="#ctx0" brushRef="#br0">88 2 5185,'9'-1'364,"9"1"2030,-38 16-14,19-15-2299,-7 5 151,0 0 0,0 1 0,1 0 0,1 1 1,-1 0-1,1 0 0,0 0 0,1 1 1,0-1-1,0 1 0,1 0 0,0 1 0,1-1 1,-4 16-1,5-20-203,1 0 1,0 0-1,1 1 1,-1-1-1,1 0 1,0 0-1,0 1 1,1-1-1,0 0 1,-1 0-1,2 0 1,-1 0-1,1 0 1,-1 0-1,1 0 0,1 0 1,-1-1-1,1 1 1,-1-1-1,1 1 1,1-1-1,-1 0 1,1 0-1,-1-1 1,1 1-1,0-1 1,0 0-1,1 0 1,7 4-1,-10-5-29,1-1 1,0 1-1,-1-1 0,1 0 1,0 0-1,0-1 1,-1 1-1,1 0 0,0-1 1,0 0-1,0 1 0,0-1 1,0-1-1,0 1 0,0 0 1,0-1-1,0 1 0,4-2 1,-4 0-6,0 0 1,0 0 0,0 0 0,0 0 0,0 0 0,0-1 0,0 1 0,-1-1-1,1 0 1,-1 1 0,0-1 0,3-6 0,2-5-55,-1 0-1,0 0 1,-1-1-1,-1 1 1,5-28-1,-7 3-119,-2 32 145,0 1 1,0-1-1,1 1 0,0 0 1,0-1-1,0 1 1,1 0-1,0-1 1,2-5-1,-3 11 33,-1 1 0,0 0 0,1 0 0,-1 0 0,0-1-1,1 1 1,-1 0 0,0 0 0,1 0 0,-1 0 0,0 0 0,1 0 0,-1 0-1,0 0 1,1 0 0,-1 0 0,1 0 0,-1 0 0,0 0 0,1 0-1,-1 0 1,0 0 0,1 0 0,-1 1 0,0-1 0,1 0 0,-1 0 0,0 0-1,1 0 1,-1 1 0,0-1 0,0 0 0,1 0 0,-1 1 0,0-1-1,0 0 1,0 1 0,1-1 0,-1 0 0,0 0 0,0 1 0,0-1-1,0 0 1,1 1 0,-1-1 0,0 1 0,2 7 10,-1 0-1,1 0 1,-1 0 0,-1 1-1,0-1 1,-1 12 0,1 17 15,0-35-27,1 10-80,0-1 1,1 1-1,3 11 0,-5-21-39,1 0 0,-1 0 1,1 1-1,0-1 0,0 0 0,-1 0 0,2 0 0,-1 0 0,0 0 0,0 0 0,1-1 0,-1 1 0,1 0 0,-1-1 0,1 1 0,0-1 0,0 1 0,-1-1 0,1 0 0,0 0 0,0 0 0,0 0 1,3 1-1,14 0-1436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8.147"/>
    </inkml:context>
    <inkml:brush xml:id="br0">
      <inkml:brushProperty name="width" value="0.05" units="cm"/>
      <inkml:brushProperty name="height" value="0.05" units="cm"/>
      <inkml:brushProperty name="color" value="#33CCFF"/>
    </inkml:brush>
  </inkml:definitions>
  <inkml:trace contextRef="#ctx0" brushRef="#br0">96 0 5041,'-7'4'449,"0"0"-1,1 0 1,-1 1-1,1 0 1,0 0-1,1 0 1,-1 1 0,1 0-1,0 0 1,1 0-1,-1 1 1,1-1-1,0 1 1,1 0-1,0 0 1,-3 8 0,5-10-330,-1 0 0,1 0 0,0 0 0,0 0 0,1 0 0,0 0 0,0 0 0,0 1 0,0-1 0,1 0 0,0 0 0,0 0 0,0 0 0,1-1 0,-1 1 0,1 0 0,0 0 0,1-1 0,-1 1 0,1-1 0,0 0 0,0 0 0,0 0 0,0 0 0,6 4 0,2 0-38,0 0 1,0 0-1,16 7 1,-17-10-107,0 0-1,-1 0 1,0 1 0,0 1 0,-1 0-1,8 7 1,-14-12-33,-1-1 0,-1 0 0,1 0 1,0 0-1,0 1 0,0-1 0,-1 0 0,1 1 0,0-1 0,-1 1 0,0-1 0,1 1 1,-1-1-1,0 1 0,1-1 0,-1 1 0,0-1 0,0 1 0,-1-1 0,1 1 1,0-1-1,0 1 0,-1-1 0,1 1 0,-1-1 0,0 3 0,-2 0-288,1 1 0,-1-1 0,0 0 0,0 0 0,0-1 0,-8 7 0,-13 12-1441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8.480"/>
    </inkml:context>
    <inkml:brush xml:id="br0">
      <inkml:brushProperty name="width" value="0.05" units="cm"/>
      <inkml:brushProperty name="height" value="0.05" units="cm"/>
      <inkml:brushProperty name="color" value="#33CCFF"/>
    </inkml:brush>
  </inkml:definitions>
  <inkml:trace contextRef="#ctx0" brushRef="#br0">1 467 3905,'14'79'5244,"-14"-78"-5210,1-1 1,-1 1 0,0-1 0,0 0 0,0 1 0,0-1 0,0 0-1,0 1 1,0-1 0,1 0 0,-1 0 0,0 1 0,0-1 0,0 0-1,1 1 1,-1-1 0,0 0 0,1 0 0,-1 1 0,0-1-1,0 0 1,1 0 0,-1 0 0,0 0 0,1 1 0,-1-1 0,0 0-1,1 0 1,-1 0 0,0 0 0,1 0 0,-1 0 0,0 0-1,1 0 1,-1 0 0,1 0 0,-1 0 0,0 0 0,1 0 0,-1 0-1,0 0 1,1 0 0,-1-1 0,0 1 0,1 0 0,-1 0 0,1-1-1,13-10 605,-9 5-533,0-1 0,-1 0 0,1-1 0,-1 1 0,-1-1 0,1 0 0,-1 1 0,2-12 0,12-70 161,-14 70-187,7-78 155,-6 54-141,17-81 0,-19 115-90,1 1 0,0-1-1,0 1 1,1-1 0,0 1-1,1 0 1,0 1 0,9-12-1,-14 19-2,0-1 0,0 1 0,1-1 0,-1 1 0,0-1 0,1 1 0,-1 0 0,1-1-1,-1 1 1,1 0 0,-1-1 0,1 1 0,-1 0 0,1-1 0,-1 1 0,1 0 0,-1 0-1,1 0 1,-1 0 0,1-1 0,-1 1 0,1 0 0,-1 0 0,1 0 0,0 0 0,-1 0-1,1 0 1,-1 0 0,1 1 0,-1-1 0,1 0 0,-1 0 0,1 0 0,-1 0-1,1 1 1,-1-1 0,1 0 0,-1 1 0,1-1 0,-1 0 0,1 1 0,0 0 0,12 23 116,-10-17-79,15 41 305,-2 1 0,15 77 0,-22-82-197,9 27 67,16 92-692,-33-161 279,-1-1-1,0 0 0,0 1 0,1-1 1,-1 1-1,0-1 0,0 1 0,-1-1 1,1 1-1,0-1 0,0 1 0,-2 2 1,-7-7-2261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8.546"/>
    </inkml:context>
    <inkml:brush xml:id="br0">
      <inkml:brushProperty name="width" value="0.05" units="cm"/>
      <inkml:brushProperty name="height" value="0.05" units="cm"/>
      <inkml:brushProperty name="color" value="#33CCFF"/>
    </inkml:brush>
  </inkml:definitions>
  <inkml:trace contextRef="#ctx0" brushRef="#br0">47 48 4409,'-38'-39'2314,"32"31"246,13 8 3415,7 48-4802,-7-21-766,0-1 1,2 28-1,14 327 1304,-19-281-1627,-3-65-147,-2-1 1,0 1-1,-3-1 0,-1 1 1,-15 55-1,19-88 10,1-1-1,-1 1 1,1 0 0,-1 0-1,0-1 1,0 1 0,0-1-1,0 1 1,0-1 0,0 1-1,-1 1 1,1-3 11,1 0 0,0 0 0,-1 0 0,1 1 1,0-1-1,-1 0 0,1 0 0,0 0 0,0 0 0,-1 0 0,1 0 0,0 0 0,-1 0 1,1 0-1,0 0 0,-1 0 0,1 0 0,0 0 0,-1 0 0,1 0 0,0 0 1,-1 0-1,1-1 0,0 1 0,-1 0 0,1 0 0,0 0 0,0 0 0,-1-1 0,1 1 1,0 0-1,0 0 0,-1-1 0,1 1 0,-2-3-329,0-1-1,0 1 1,0-1 0,1 1-1,0-1 1,-1 1 0,1-1 0,-1-6-1,-5-28-2050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48.840"/>
    </inkml:context>
    <inkml:brush xml:id="br0">
      <inkml:brushProperty name="width" value="0.05" units="cm"/>
      <inkml:brushProperty name="height" value="0.05" units="cm"/>
      <inkml:brushProperty name="color" value="#33CCFF"/>
    </inkml:brush>
  </inkml:definitions>
  <inkml:trace contextRef="#ctx0" brushRef="#br0">1 120 5641,'18'-7'2945,"16"-2"-313,10 0-1991,3-4-81,9-5-432,2 0-416,-7-8-801,-4 7-327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2.851"/>
    </inkml:context>
    <inkml:brush xml:id="br0">
      <inkml:brushProperty name="width" value="0.05" units="cm"/>
      <inkml:brushProperty name="height" value="0.05" units="cm"/>
      <inkml:brushProperty name="color" value="#33CCFF"/>
    </inkml:brush>
  </inkml:definitions>
  <inkml:trace contextRef="#ctx0" brushRef="#br0">1 53 4377,'21'-53'7343,"-18"64"-6329,2 9-895,6 51 882,3 115-1,-10-81-672,-1 63-172,-7-146-468,4-21 250,0-1-1,0 1 0,0-1 1,0 1-1,0-1 1,0 1-1,-1-1 0,1 0 1,0 1-1,0-1 1,-1 1-1,1-1 0,0 0 1,-1 1-1,1-1 1,0 0-1,-1 1 1,1-1-1,-1 0 0,1 1 1,0-1-1,-1 0 1,1 0-1,-1 0 0,1 1 1,-1-1-1,1 0 1,-1 0-1,1 0 0,0 0 1,-1 0-1,1 0 1,-1 0-1,1 0 0,-1 0 1,1 0-1,-1 0 1,1 0-1,-1 0 0,1-1 1,-1 1-1,1 0 1,-1 0-1,-9-8-1607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3.195"/>
    </inkml:context>
    <inkml:brush xml:id="br0">
      <inkml:brushProperty name="width" value="0.05" units="cm"/>
      <inkml:brushProperty name="height" value="0.05" units="cm"/>
      <inkml:brushProperty name="color" value="#33CCFF"/>
    </inkml:brush>
  </inkml:definitions>
  <inkml:trace contextRef="#ctx0" brushRef="#br0">99 116 6497,'-98'-80'2689,"114"86"-1081,4-3-663,11 1-73,5 2 0,15-10-408,9 0-144,16-7-160,7 4-160,-7-2-560,-9 0-440,-16-2-1105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3.760"/>
    </inkml:context>
    <inkml:brush xml:id="br0">
      <inkml:brushProperty name="width" value="0.05" units="cm"/>
      <inkml:brushProperty name="height" value="0.05" units="cm"/>
      <inkml:brushProperty name="color" value="#33CCFF"/>
    </inkml:brush>
  </inkml:definitions>
  <inkml:trace contextRef="#ctx0" brushRef="#br0">1 130 4313,'17'-106'2108,"-17"87"-1274,-2 14-119,-4 12 524,5-2-972,0 1 1,0 0 0,0-1 0,1 1-1,0 0 1,0 0 0,0-1 0,1 1-1,-1 0 1,3 5 0,0 7 173,55 420 3985,-42-310-4147,11 125-423,-26-250 45,-1 23-581,-2-19-287,-2-14-892,-5-16-274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4.121"/>
    </inkml:context>
    <inkml:brush xml:id="br0">
      <inkml:brushProperty name="width" value="0.05" units="cm"/>
      <inkml:brushProperty name="height" value="0.05" units="cm"/>
      <inkml:brushProperty name="color" value="#33CCFF"/>
    </inkml:brush>
  </inkml:definitions>
  <inkml:trace contextRef="#ctx0" brushRef="#br0">0 58 5857,'15'-8'1638,"-5"1"-991,1 1-1,0 0 1,-1 1 0,2 1 0,-1-1 0,1 2 0,21-5-1,-9 5-317,0 1-1,0 1 0,0 2 1,0 0-1,0 1 0,-1 2 1,1 0-1,43 15 0,-53-15-258,0 1-1,-1 1 0,0 0 1,0 1-1,-1 0 0,0 1 1,0 0-1,-1 1 1,0 1-1,-1-1 0,0 2 1,0-1-1,-1 2 0,0-1 1,-1 1-1,7 14 1,-11-19-66,-1 0 1,-1 0-1,0 0 1,0 0-1,0 0 1,0 0-1,-1 1 0,-1-1 1,1 1-1,-1-1 1,0 0-1,-1 1 1,0-1-1,0 1 1,-1-1-1,0 0 1,0 0-1,0 0 1,-1 0-1,0 0 1,0 0-1,-1-1 1,0 0-1,0 1 1,-1-1-1,1-1 1,-1 1-1,-1-1 1,1 0-1,-1 0 1,0 0-1,-9 5 1,-7 3-62,-1 0 0,0-1 1,-29 10-1,-77 21-2375,111-38 1731,-15 4-1072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4.600"/>
    </inkml:context>
    <inkml:brush xml:id="br0">
      <inkml:brushProperty name="width" value="0.05" units="cm"/>
      <inkml:brushProperty name="height" value="0.05" units="cm"/>
      <inkml:brushProperty name="color" value="#33CCFF"/>
    </inkml:brush>
  </inkml:definitions>
  <inkml:trace contextRef="#ctx0" brushRef="#br0">311 41 4993,'-7'-5'374,"1"0"-1,-1 1 1,0 0-1,-1 0 1,1 1 0,-1 0-1,1 0 1,-1 0-1,0 1 1,0 1 0,0-1-1,0 1 1,0 0-1,-1 1 1,1 0-1,0 0 1,0 1 0,0 0-1,0 1 1,-9 2-1,10-2-263,0 0 0,0 1 0,0 0-1,0 0 1,0 0 0,1 1 0,0 0-1,-1 1 1,2-1 0,-1 1-1,0 0 1,1 1 0,0-1 0,0 1-1,1 0 1,0 0 0,0 0 0,0 1-1,1 0 1,-1-1 0,-3 15 0,2 0-37,1 0 0,1 0 1,1 0-1,0 0 1,2 0-1,2 22 0,-2-33-67,2-1-1,-1 1 0,1 0 0,0-1 0,1 0 0,0 1 0,1-1 1,0 0-1,0-1 0,1 1 0,0-1 0,1 0 0,-1 0 0,1 0 1,9 7-1,-12-12-16,0-1 0,0 0 1,0 0-1,0 0 0,0 0 0,1 0 1,-1-1-1,1 0 0,-1 1 1,1-1-1,-1 0 0,1-1 0,0 1 1,0-1-1,6 0 0,-4 0-44,-1-1 0,1 0 0,0 0 0,-1-1 0,0 1 0,1-1 0,-1-1-1,0 1 1,9-6 0,-6 2-35,0 0-1,0 0 0,0-1 1,0 0-1,-1-1 1,-1 1-1,1-1 0,-1-1 1,0 1-1,-1-1 1,5-11-1,-9 17 84,3-6-47,-8 7 27,4 7 59,2 7-13,1 1 1,0 0 0,0-1-1,10 22 1,-11-28-14,0 0-187,1 1 0,0-1 0,1 1 0,-1-1 0,1 0 0,0-1 0,1 1 0,-1-1 0,1 1 0,0-1 0,0-1 0,1 1 0,9 5 0,0-2-1402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4.959"/>
    </inkml:context>
    <inkml:brush xml:id="br0">
      <inkml:brushProperty name="width" value="0.05" units="cm"/>
      <inkml:brushProperty name="height" value="0.05" units="cm"/>
      <inkml:brushProperty name="color" value="#33CCFF"/>
    </inkml:brush>
  </inkml:definitions>
  <inkml:trace contextRef="#ctx0" brushRef="#br0">0 33 5825,'16'-9'2345,"8"0"-1305,14 3-944,9 1-24,6 3-200,-3 0-96,3 2-320,-8 0-216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5.365"/>
    </inkml:context>
    <inkml:brush xml:id="br0">
      <inkml:brushProperty name="width" value="0.05" units="cm"/>
      <inkml:brushProperty name="height" value="0.05" units="cm"/>
      <inkml:brushProperty name="color" value="#33CCFF"/>
    </inkml:brush>
  </inkml:definitions>
  <inkml:trace contextRef="#ctx0" brushRef="#br0">24 53 5177,'77'-42'2314,"-68"35"-1532,-10 4-118,-10 3 482,8 2-991,0 0-1,0 0 0,0-1 0,1 2 0,-1-1 0,1 0 0,-1 0 1,1 1-1,0-1 0,-1 1 0,-1 4 0,-20 34 540,23-39-650,-6 13 107,1 0 1,0 0-1,1 0 0,0 1 1,-4 29-1,9-38-121,-1 0 0,1 1 0,0-1 0,0 0 0,1 0 0,3 14 0,-3-18-22,0 1 0,1 0 1,-1-1-1,1 0 0,0 1 0,0-1 0,0 0 0,0 0 0,0 0 0,1 0 1,-1 0-1,1-1 0,0 1 0,3 1 0,-4-2-9,1 0 0,0-1 1,-1 0-1,1 1 0,0-1 0,0 0 1,0-1-1,0 1 0,0 0 0,0-1 1,0 0-1,0 1 0,0-1 0,0 0 1,0-1-1,0 1 0,0 0 0,0-1 1,0 0-1,0 0 0,-1 0 0,1 0 0,0 0 1,0 0-1,-1-1 0,1 1 0,0-1 1,-1 0-1,0 0 0,1 0 0,1-2 1,5-5-92,-1 0 0,0 0 0,-1 0 0,0-1 0,0-1 0,8-17 0,4-22-379,-16 39 383,0 0 1,1 1-1,1 0 1,-1-1-1,12-16 1,-17 32 96,0 0 1,0 1 0,0-1 0,1 0 0,-1 9-1,1-6-50,-1 9 60,0 0 1,5 34-1,-4-46-133,1-1 0,0 1 0,0 0 0,1 0-1,0 0 1,-1-1 0,2 1 0,-1-1 0,0 1-1,1-1 1,0 0 0,0 0 0,0 0-1,0-1 1,1 1 0,4 4 0,12 5-1185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5.713"/>
    </inkml:context>
    <inkml:brush xml:id="br0">
      <inkml:brushProperty name="width" value="0.05" units="cm"/>
      <inkml:brushProperty name="height" value="0.05" units="cm"/>
      <inkml:brushProperty name="color" value="#33CCFF"/>
    </inkml:brush>
  </inkml:definitions>
  <inkml:trace contextRef="#ctx0" brushRef="#br0">60 12 4961,'-1'-1'317,"-1"0"1,1 0-1,-1-1 1,0 1-1,1 0 0,-1 1 1,0-1-1,0 0 1,0 0-1,0 1 0,0-1 1,0 1-1,1 0 1,-1-1-1,-3 1 0,4 0-186,0 1-1,0-1 1,0 0-1,0 1 0,0-1 1,0 1-1,0-1 1,0 1-1,0-1 0,0 1 1,0 0-1,0-1 1,0 1-1,1 0 0,-1 0 1,0 0-1,1-1 1,-1 1-1,0 0 1,0 1-1,-1 3 63,0 0 0,1 1 0,-1-1 0,1 0 0,0 0 0,1 1 0,-1-1 0,1 0 0,1 8 0,0 3-120,0-1-1,2 0 0,-1 0 0,2 0 0,0 0 0,1-1 1,1 1-1,9 17 0,-13-29-145,-1-1 1,1 1-1,-1-1 0,0 1 1,0 0-1,0-1 0,-1 1 1,1 0-1,0 0 1,-1-1-1,0 1 0,0 0 1,0 0-1,0 0 0,0 0 1,0 0-1,-1-1 0,0 1 1,1 0-1,-1 0 0,0-1 1,0 1-1,0 0 1,-1-1-1,1 1 0,-1-1 1,1 1-1,-1-1 0,0 0 1,0 0-1,0 0 0,0 0 1,-3 2-1,-10 8 748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6.850"/>
    </inkml:context>
    <inkml:brush xml:id="br0">
      <inkml:brushProperty name="width" value="0.05" units="cm"/>
      <inkml:brushProperty name="height" value="0.05" units="cm"/>
      <inkml:brushProperty name="color" value="#33CCFF"/>
    </inkml:brush>
  </inkml:definitions>
  <inkml:trace contextRef="#ctx0" brushRef="#br0">44 1 4873,'-2'0'2297,"-11"18"-769,-16 51-192,35-38-104,-4-1-135,3 7-321,0-1-136,3 2-296,1 0-152,-2-4-176,0-3-96,-5-9-224,0-9-160,-6-8-480,-3-7-281,-2-5 321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8.922"/>
    </inkml:context>
    <inkml:brush xml:id="br0">
      <inkml:brushProperty name="width" value="0.05" units="cm"/>
      <inkml:brushProperty name="height" value="0.05" units="cm"/>
      <inkml:brushProperty name="color" value="#33CCFF"/>
    </inkml:brush>
  </inkml:definitions>
  <inkml:trace contextRef="#ctx0" brushRef="#br0">0 146 6593,'1'-2'307,"-1"-1"0,1 1 0,0 0-1,0 0 1,0 0 0,0 0 0,0 0-1,0 0 1,0 0 0,1 0 0,-1 0-1,1 1 1,-1-1 0,1 0 0,3-2-1,31-21 460,-11 12-358,1 1 1,0 1 0,1 1 0,0 2 0,0 1 0,48-7 0,-38 9-21,0 1 1,42 2-1,-67 2-321,0 1 0,0 0-1,-1 0 1,1 2 0,0-1-1,0 2 1,-1-1 0,0 2-1,0-1 1,15 10 0,-23-13-56,-1 1 1,1 0-1,-1-1 1,0 1-1,0 0 1,1 1-1,-1-1 1,-1 0-1,1 0 1,0 1-1,-1-1 1,1 1-1,-1 0 1,0-1 0,1 1-1,-1 0 1,-1 0-1,2 3 1,-2-2 1,0 0 1,0 0 0,0 0 0,-1 0 0,1 0-1,-1 0 1,0 0 0,0 0 0,0-1 0,-1 1 0,-3 7-1,-4 3 26,0 0-1,-1-1 1,-1 1 0,-23 21-1,-128 103 137,44-41-1893,99-79 176,10-7-599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7.297"/>
    </inkml:context>
    <inkml:brush xml:id="br0">
      <inkml:brushProperty name="width" value="0.05" units="cm"/>
      <inkml:brushProperty name="height" value="0.05" units="cm"/>
      <inkml:brushProperty name="color" value="#33CCFF"/>
    </inkml:brush>
  </inkml:definitions>
  <inkml:trace contextRef="#ctx0" brushRef="#br0">14 73 4697,'44'-27'3097,"-35"21"-2843,-1 0-1,1 1 1,0 0-1,1 0 1,-1 1-1,1 1 1,0-1-1,14-2 0,-23 6-222,0-1 0,1 1 0,-1 0-1,0 0 1,0 0 0,0 0 0,0 0-1,0 0 1,0 0 0,0 1 0,0-1-1,1 0 1,-1 0 0,0 1 0,0-1-1,0 1 1,0-1 0,0 1 0,-1 0-1,1-1 1,1 2 0,-1-1-8,-1-1 1,0 1-1,1 0 0,-1 0 1,0 0-1,1 0 0,-1 0 1,0 0-1,0-1 1,0 1-1,0 0 0,0 0 1,0 0-1,0 0 1,0 0-1,0 0 0,-1 0 1,1 0-1,-1 1 0,0 2 38,-1 0-1,0 0 0,0 0 0,-1 0 0,1 0 0,-1-1 0,0 1 0,-6 5 0,-27 19 412,26-22-284,1 1 1,-1 0 0,1 0 0,1 1 0,0 1-1,0-1 1,0 1 0,-9 15 0,17-23-182,0-1 0,0 1-1,-1-1 1,1 1 0,0 0 0,0-1-1,0 1 1,0 0 0,0-1 0,0 1 0,0 0-1,0-1 1,0 1 0,1 0 0,-1-1-1,0 1 1,0-1 0,1 1 0,-1 0 0,0-1-1,1 1 1,-1-1 0,0 1 0,1-1 0,-1 1-1,1-1 1,-1 1 0,1-1 0,-1 1-1,1-1 1,-1 0 0,1 1 0,-1-1 0,1 0-1,-1 0 1,2 1 0,27 9 0,-23-8 6,65 15 14,-47-12-14,0 1 1,32 12-1,-48-15 1,-1 0 0,0 1 1,0 0-1,0 0 1,-1 1-1,1 0 1,-1 0-1,0 1 0,0-1 1,-1 1-1,7 10 1,-10-14 3,0 1 1,0 0-1,-1 0 0,1 0 1,-1 0-1,0 0 1,1 0-1,-1 0 1,-1 0-1,1 0 0,0 1 1,-1-1-1,0 0 1,0 0-1,0 1 0,0-1 1,0 0-1,0 1 1,-1-1-1,0 0 1,0 0-1,0 0 0,0 0 1,0 0-1,0 0 1,-1 0-1,0 0 1,1 0-1,-1 0 0,0-1 1,-3 4-1,-2-1 52,1 0-1,-1-1 1,0 0 0,0 0-1,-1 0 1,1-1 0,-12 3-1,-58 14 349,65-18-377,-25 7 78,8-2-125,-1-1 0,-31 2-1,58-8-31,3 1 16,-1-1 0,1 0-1,0 0 1,-1 0 0,1 0 0,0 1 0,-1-1 0,1 0 0,0 0 0,-1 0-1,1 0 1,0 0 0,-1 0 0,1 0 0,0 0 0,-1 0 0,1 0-1,-1 0 1,1-1 0,0 1 0,-1 0 0,1 0 0,0 0 0,-1 0-1,1 0 1,0-1 0,0 1 0,-1 0 0,1 0 0,0-1 0,-1 1-1,1 0 1,0 0 0,0-1 0,0 1 0,-1 0 0,1-1 0,0 1-1,0 0 1,0-1 0,0 1 0,0 0 0,-1-1 0,1 1 0,0 0-1,0-1 1,0 1 0,0 0 0,0-1 0,0 1 0,0-1 0,0 1-1,0 0 1,1-1 0,4-18 1430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8.013"/>
    </inkml:context>
    <inkml:brush xml:id="br0">
      <inkml:brushProperty name="width" value="0.05" units="cm"/>
      <inkml:brushProperty name="height" value="0.05" units="cm"/>
      <inkml:brushProperty name="color" value="#33CCFF"/>
    </inkml:brush>
  </inkml:definitions>
  <inkml:trace contextRef="#ctx0" brushRef="#br0">0 106 6873,'49'-93'2657,"-36"93"-1569,3-2-304,8 1 17,16 1-65,9-2-304,7 2-112,4 0-200,-11 0-64,-4 0-96,-2 0-48,-10-2-216,-4 2-192,-16-5-640,-6 5-297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6:58.367"/>
    </inkml:context>
    <inkml:brush xml:id="br0">
      <inkml:brushProperty name="width" value="0.05" units="cm"/>
      <inkml:brushProperty name="height" value="0.05" units="cm"/>
      <inkml:brushProperty name="color" value="#33CCFF"/>
    </inkml:brush>
  </inkml:definitions>
  <inkml:trace contextRef="#ctx0" brushRef="#br0">53 0 6505,'-53'80'2865,"75"-80"-737,12 0-1175,6 0-201,0 0 8,7 4-424,-3-1-136,-1-1-328,1-2-272,-3-2-704,1-1-489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0.847"/>
    </inkml:context>
    <inkml:brush xml:id="br0">
      <inkml:brushProperty name="width" value="0.05" units="cm"/>
      <inkml:brushProperty name="height" value="0.05" units="cm"/>
      <inkml:brushProperty name="color" value="#33CCFF"/>
    </inkml:brush>
  </inkml:definitions>
  <inkml:trace contextRef="#ctx0" brushRef="#br0">0 8 4209,'3'-8'8596,"3"31"-7628,-3-8-589,14 63 885,8 126 0,9 193 167,-24-292-1391,-7-85-119,-1-5-48,0 32 0,-2-45 24,0 0 0,0 1 1,0-1-1,0 0 0,0 0 1,-1 1-1,0-1 0,1 0 1,-1 0-1,0 1 1,0-1-1,0 0 0,0 0 1,0 0-1,0 0 0,-1 0 1,1 0-1,-1-1 0,1 1 1,-3 1-1,-10 3-1533,-3-7-347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1.215"/>
    </inkml:context>
    <inkml:brush xml:id="br0">
      <inkml:brushProperty name="width" value="0.05" units="cm"/>
      <inkml:brushProperty name="height" value="0.05" units="cm"/>
      <inkml:brushProperty name="color" value="#33CCFF"/>
    </inkml:brush>
  </inkml:definitions>
  <inkml:trace contextRef="#ctx0" brushRef="#br0">0 137 8706,'4'-5'767,"23"-25"2262,-21 23-2903,1 1 0,0 0 1,0 0-1,0 0 0,1 1 1,0 0-1,16-8 0,2 3 64,1 1 0,0 2 0,1 0 0,-1 2 0,1 1 0,0 1 0,1 1-1,-1 1 1,0 2 0,0 1 0,0 1 0,0 2 0,0 1 0,34 11 0,-50-13-124,-1 1 0,0 0 0,-1 1 1,1 0-1,16 14 0,-22-16-39,0 0 1,0 1-1,-1 0 0,0 0 1,0 0-1,0 1 0,0-1 1,-1 1-1,0 0 0,0-1 0,-1 1 1,3 7-1,-4-3-9,1-1 1,-1 1-1,-1 0 1,1-1-1,-2 1 1,1-1-1,-1 1 1,-1 0-1,0-1 1,0 0-1,-1 1 1,0-1-1,0 0 1,-1-1-1,-1 1 1,-8 14-1,1-5 3,-1-1 0,-1 0 0,0 0 0,-1-1-1,-1-1 1,-24 18 0,23-21-144,-1 0-1,-1-1 1,0-1 0,0-1-1,-1-1 1,0-1 0,-1 0-1,0-1 1,0-2-1,0 0 1,0-1 0,0-1-1,-39-2 1,33-4-1549,16-3 781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2.073"/>
    </inkml:context>
    <inkml:brush xml:id="br0">
      <inkml:brushProperty name="width" value="0.05" units="cm"/>
      <inkml:brushProperty name="height" value="0.05" units="cm"/>
      <inkml:brushProperty name="color" value="#33CCFF"/>
    </inkml:brush>
  </inkml:definitions>
  <inkml:trace contextRef="#ctx0" brushRef="#br0">394 47 4945,'-2'-4'409,"-1"1"1,0 0-1,1 0 1,-1 0-1,0 0 0,-1 0 1,1 1-1,0-1 1,-8-3-1,5 4-210,0-1-1,0 1 1,0 0-1,-1 1 1,1-1-1,0 1 1,-1 1 0,1-1-1,-11 1 1,2 2-50,1-1 1,0 2-1,0 0 0,1 1 1,-1 0-1,0 1 1,-12 6-1,15-5 31,0 0 0,1 0 0,0 1-1,0 0 1,1 1 0,0 0 0,0 0 0,1 1 0,0 0 0,1 1-1,0-1 1,0 2 0,1-1 0,0 1 0,1-1 0,0 2 0,1-1 0,0 0-1,1 1 1,0 0 0,1 0 0,-2 22 0,3-18-112,1 0 1,0 1 0,1-1-1,1 0 1,1 0-1,0-1 1,1 1-1,1 0 1,0-1 0,9 19-1,-11-28-73,0 0 0,0-1 0,1 1 0,-1-1 0,1 0 0,0 0 0,1 0 0,-1-1-1,1 1 1,0-1 0,0 0 0,0 0 0,1-1 0,-1 0 0,1 0 0,0 0 0,0 0 0,0-1 0,0 0-1,0-1 1,0 1 0,1-1 0,-1 0 0,1-1 0,-1 1 0,0-1 0,1-1 0,9 0 0,-6-1-64,0-1 0,-1 0 1,1 0-1,-1 0 1,1-1-1,-1-1 1,-1 0-1,1 0 0,-1 0 1,1-1-1,-2-1 1,1 1-1,9-12 0,-15 16 42,0-1 0,1 1-1,-1 0 1,1 0 0,-1 0-1,1 0 1,-1 1 0,1-1-1,0 1 1,0-1 0,0 1-1,0 0 1,0 0 0,0 0-1,6 0 1,-10 4 3,1 1 0,-1-1 0,1 1 0,0-1 0,0 1 0,0-1 0,1 5 0,9 38 21,-10-44-87,1 0 1,-1-1-1,1 1 0,0 0 0,-1-1 0,1 1 0,0-1 1,0 1-1,0-1 0,0 0 0,1 1 0,-1-1 0,0 0 1,0 0-1,1 0 0,-1 0 0,1 0 0,-1 0 0,1 0 1,-1 0-1,1-1 0,0 1 0,-1-1 0,1 1 0,0-1 1,-1 0-1,1 1 0,0-1 0,0 0 0,-1 0 0,1 0 1,0 0-1,0-1 0,-1 1 0,1 0 0,0-1 0,-1 1 1,1-1-1,0 0 0,-1 1 0,1-1 0,-1 0 0,1 0 1,-1 0-1,1 0 0,1-2 0,8-13-2665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2.564"/>
    </inkml:context>
    <inkml:brush xml:id="br0">
      <inkml:brushProperty name="width" value="0.05" units="cm"/>
      <inkml:brushProperty name="height" value="0.05" units="cm"/>
      <inkml:brushProperty name="color" value="#33CCFF"/>
    </inkml:brush>
  </inkml:definitions>
  <inkml:trace contextRef="#ctx0" brushRef="#br0">0 171 6817,'39'-2'3522,"18"-6"-2573,17-1-1359,-6 6-395,-33 3-573,44-7 0,-68 5 1211,0 0-1,0-1 1,0 0 0,0-1 0,0 0-1,-1 0 1,20-13 0,-25 13 334,-1 0-1,1 0 1,-1 0 0,0 0 0,0-1 0,-1 0 0,6-8 0,-8 11-31,1 0 0,-1 1 0,0-1 0,0-1 0,0 1 0,0 0 0,-1 0 0,1 0 0,-1 0 0,1-1 0,-1 1-1,0 0 1,1 0 0,-1-1 0,-1 1 0,1 0 0,0-1 0,0 1 0,-1 0 0,1 0 0,-1-1 0,-1-2 0,1 4-74,0 1-1,0-1 1,0 0 0,0 1 0,0-1-1,0 1 1,0-1 0,0 1 0,0-1-1,0 1 1,0 0 0,0 0 0,-1-1-1,1 1 1,0 0 0,0 0 0,0 0-1,0 0 1,-1 0 0,1 1 0,0-1-1,0 0 1,0 0 0,0 1 0,0-1-1,0 1 1,0-1 0,-1 1 0,1-1-1,-1 2 1,-34 21 566,22-10-356,0 1 0,1 0 1,0 1-1,1 0 0,1 1 0,1 0 1,0 1-1,1 0 0,1 1 0,0 0 1,1 0-1,-7 36 0,12-49-218,1 1-1,0 0 1,1 0-1,0-1 1,0 1 0,0 0-1,0 0 1,1 0-1,0-1 1,0 1-1,1 0 1,3 8 0,-4-11-48,0-1 0,1 0 0,0 1 0,-1-1 1,1 0-1,0 1 0,0-1 0,0 0 1,1-1-1,-1 1 0,0 0 0,1-1 0,-1 1 1,1-1-1,-1 0 0,1 1 0,0-1 0,0-1 1,-1 1-1,1 0 0,0-1 0,0 1 1,0-1-1,0 0 0,0 0 0,5 0 0,1-2-23,0 1-1,0-1 1,0-1-1,0 0 0,0 0 1,0-1-1,-1 0 1,1 0-1,-1-1 0,0 0 1,9-8-1,-2 1-113,-1 0-1,-1-1 1,0 0 0,18-26-1,6-19-240,-36 92 203,0-26-37,-1 0-1,1 0 1,0-1 0,1 1 0,0 0 0,0 0 0,0-1-1,1 1 1,1-1 0,-1 0 0,1 0 0,0 0 0,0 0-1,1-1 1,0 1 0,0-1 0,1-1 0,0 1 0,0-1-1,0 0 1,11 7 0,10-1-1425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2.916"/>
    </inkml:context>
    <inkml:brush xml:id="br0">
      <inkml:brushProperty name="width" value="0.05" units="cm"/>
      <inkml:brushProperty name="height" value="0.05" units="cm"/>
      <inkml:brushProperty name="color" value="#33CCFF"/>
    </inkml:brush>
  </inkml:definitions>
  <inkml:trace contextRef="#ctx0" brushRef="#br0">76 11 4249,'-2'-1'290,"0"0"1,0 0-1,0 0 0,0 0 1,0 0-1,0 0 0,0 0 1,0 0-1,-1 1 0,1-1 0,0 1 1,0 0-1,-1 0 0,1 0 1,0 0-1,0 0 0,-1 0 1,-3 1-1,5-1-195,-1 1 1,1-1-1,0 0 1,-1 1-1,1-1 0,-1 0 1,1 1-1,0 0 0,0-1 1,-1 1-1,1 0 0,0 0 1,0 0-1,0 0 1,0 0-1,0 0 0,0 0 1,0 0-1,0 0 0,0 0 1,0 0-1,1 1 0,-1-1 1,0 0-1,1 1 1,-1-1-1,1 0 0,0 1 1,-1-1-1,1 3 0,0 11 399,1 0 0,1 0-1,1 0 1,0 0 0,9 26-1,36 67 6,-47-106-545,0 1 0,0 0 0,0 0 0,0 0-1,-1 0 1,1 0 0,-1 0 0,0 0 0,0 4 0,0-6-58,0-1 0,0 1 0,0 0 0,0 0 0,0 0 0,0-1 0,0 1 0,0 0 0,-1 0 0,1 0 0,0-1 0,-1 1 0,1 0 1,0-1-1,-1 1 0,1 0 0,-1-1 0,1 1 0,-1 0 0,1-1 0,-1 1 0,1-1 0,-1 1 0,0-1 0,1 1 0,-1-1 0,0 1 0,1-1 0,-1 0 0,0 1 0,0-1 1,1 0-1,-2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3.244"/>
    </inkml:context>
    <inkml:brush xml:id="br0">
      <inkml:brushProperty name="width" value="0.05" units="cm"/>
      <inkml:brushProperty name="height" value="0.05" units="cm"/>
      <inkml:brushProperty name="color" value="#33CCFF"/>
    </inkml:brush>
  </inkml:definitions>
  <inkml:trace contextRef="#ctx0" brushRef="#br0">1 543 5937,'4'1'1145,"-1"0"-682,0 0 0,0-1 0,0 1 0,0-1 0,0 1 0,0-1 0,4 0 0,-5-1-400,-1 1 0,1-1 0,-1 1 0,0-1 0,1 0 0,-1 1 0,0-1 0,1 0 0,-1 0 0,0 0 0,0 0 0,0 0 1,0 0-1,0 0 0,0-1 0,0 1 0,0 0 0,1-3 0,5-9 224,0-1-1,0-1 1,-2 1 0,7-28-1,8-65 787,-14 67-740,15-51 1,-14 69-315,0 0 0,2 1 1,0 0-1,16-25 0,-21 41-20,0-1 0,0 1-1,0 0 1,0 0 0,1 1-1,0-1 1,0 1 0,9-5-1,-11 7 2,1 0-1,-1 1 0,1-1 0,-1 1 0,1 0 0,0 0 0,0 0 0,-1 1 0,1-1 1,0 1-1,0 0 0,-1 0 0,1 0 0,0 1 0,7 1 0,-8-1 0,0 0 0,-1 0-1,1 0 1,0 1-1,-1-1 1,1 1 0,-1-1-1,0 1 1,1 0 0,-1 0-1,0 0 1,0 0-1,0 0 1,0 0 0,-1 1-1,1-1 1,0 1 0,-1-1-1,2 6 1,2 4 4,-1 1 0,-1-1-1,2 18 1,1-3 20,37 205 242,-33-173-261,-6-36-111,2 5-696,-2 0 1,1 41-1,-5-44-967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3.578"/>
    </inkml:context>
    <inkml:brush xml:id="br0">
      <inkml:brushProperty name="width" value="0.05" units="cm"/>
      <inkml:brushProperty name="height" value="0.05" units="cm"/>
      <inkml:brushProperty name="color" value="#33CCFF"/>
    </inkml:brush>
  </inkml:definitions>
  <inkml:trace contextRef="#ctx0" brushRef="#br0">0 10 5417,'6'-2'2737,"6"-2"-449,8 1-655,18 3-601,10 2-136,0 3-560,9-1-168,-7-4-424,-4 1-312,6-1-744,-6-1-345,-3-3-1455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9.266"/>
    </inkml:context>
    <inkml:brush xml:id="br0">
      <inkml:brushProperty name="width" value="0.05" units="cm"/>
      <inkml:brushProperty name="height" value="0.05" units="cm"/>
      <inkml:brushProperty name="color" value="#33CCFF"/>
    </inkml:brush>
  </inkml:definitions>
  <inkml:trace contextRef="#ctx0" brushRef="#br0">0 1 5881,'115'74'2977,"-110"-52"-40,2 7-1697,-1 9-512,-6 7-64,-6 0-424,-3 1-96,2-7-96,2 1 16,3-14-272,0-8-376,-2-16-1048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3.916"/>
    </inkml:context>
    <inkml:brush xml:id="br0">
      <inkml:brushProperty name="width" value="0.05" units="cm"/>
      <inkml:brushProperty name="height" value="0.05" units="cm"/>
      <inkml:brushProperty name="color" value="#33CCFF"/>
    </inkml:brush>
  </inkml:definitions>
  <inkml:trace contextRef="#ctx0" brushRef="#br0">1 0 4865,'0'11'2681,"0"11"-433,4 5-496,1 11-615,4 2-297,2 7-464,-2-2-176,-4 1-336,-3-3-288,-4-7-768,-3-5-401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4.278"/>
    </inkml:context>
    <inkml:brush xml:id="br0">
      <inkml:brushProperty name="width" value="0.05" units="cm"/>
      <inkml:brushProperty name="height" value="0.05" units="cm"/>
      <inkml:brushProperty name="color" value="#33CCFF"/>
    </inkml:brush>
  </inkml:definitions>
  <inkml:trace contextRef="#ctx0" brushRef="#br0">1 145 5961,'22'-6'1647,"1"1"1,35-2-1,48 3-492,32-3-3057,-121 4 1415,1 0 0,-1-1 0,0 0 0,0-1 1,28-14-1,-34 14 51,-5 2 194,0 1 0,-1-1-1,0 0 1,0-1 0,7-4 0,-11 7 253,0 0-1,0-1 1,0 1-1,0 0 1,0 0 0,0-1-1,0 1 1,-1-1 0,1 1-1,0 0 1,-1-1 0,1 1-1,-1-1 1,0 1 0,1-1-1,-1 0 1,0 1-1,0-1 1,0 1 0,0-1-1,0 1 1,0-1 0,-1 0-1,1 1 1,0-1 0,-2-1-1,0-5 4767,10 35-2700,30 93-752,9 33-845,-39-125-732,-5-20-59,0 0-1,-1 0 1,-1 1 0,1-1-1,-1 10 1,-1-17 117,0 5-679,-4-6-589,-3-7 693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7:04.626"/>
    </inkml:context>
    <inkml:brush xml:id="br0">
      <inkml:brushProperty name="width" value="0.05" units="cm"/>
      <inkml:brushProperty name="height" value="0.05" units="cm"/>
      <inkml:brushProperty name="color" value="#33CCFF"/>
    </inkml:brush>
  </inkml:definitions>
  <inkml:trace contextRef="#ctx0" brushRef="#br0">0 35 3881,'2'-3'369,"0"1"0,0-1 0,0 1 0,1 0 0,-1 0 0,0 0 0,1 0 0,0 0 0,0 0 0,-1 1 0,1-1 0,0 1 0,4-2 0,-1 2-155,0-1 1,0 1-1,0 0 1,0 0-1,0 1 1,11 0-1,-8 1-117,1 0-1,-1 1 0,-1 0 0,1 0 0,0 1 1,0 0-1,-1 0 0,0 1 0,12 7 0,-16-8-71,1 1 0,-2-1-1,1 1 1,0 0-1,-1 0 1,0 1-1,1-1 1,-2 1-1,1-1 1,-1 1-1,1 0 1,-1 0-1,0 0 1,-1 0-1,0 0 1,1 1-1,-2-1 1,1 0 0,0 1-1,-1-1 1,0 0-1,-1 1 1,1-1-1,-1 1 1,0-1-1,0 0 1,0 0-1,-1 0 1,0 0-1,0 0 1,0 0-1,-1 0 1,0 0 0,0-1-1,0 0 1,0 1-1,-5 3 1,2-1 16,-1-1 1,0 0-1,0-1 1,0 0-1,-1 0 0,0 0 1,0-1-1,0 0 1,0-1-1,-18 5 1,14-6 87,11-6-16,1 3-107,2 0-1,-1 0 1,0 0-1,0 0 1,0 1 0,0-1-1,0 0 1,1 1-1,-1-1 1,0 1-1,1-1 1,-1 1-1,3-1 1,7 0 11,0-1-1,0 2 1,0-1 0,0 1 0,0 1-1,18 3 1,-23-2 27,0 0 1,0 0-1,0 1 0,-1-1 0,1 1 0,-1 1 0,0-1 1,0 1-1,0 0 0,0 0 0,0 0 0,-1 0 1,0 1-1,0 0 0,5 9 0,-4-8 52,-3-3-22,1 0-1,-1 0 1,0 0-1,0 1 1,0-1 0,-1 1-1,1 0 1,-1-1-1,0 1 1,0 0 0,0 0-1,0 0 1,-1-1-1,1 1 1,-1 0-1,0 0 1,0 0 0,-1 0-1,1 0 1,-1 0-1,0 0 1,0-1 0,0 1-1,0 0 1,-1 0-1,0-1 1,1 1 0,-1-1-1,-1 0 1,1 0-1,0 1 1,-5 3 0,-6 6 40,0-1 1,0-1-1,-1 0 0,-1-1 1,1 0-1,-2-1 1,1-1-1,-1 0 1,-1-2-1,1 1 1,-1-2-1,-32 6 1,45-10-221,0-1 0,1 0 0,-1 0 0,0 0 1,0 0-1,0-1 0,-4-1 0,-19-9-1332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25.655"/>
    </inkml:context>
    <inkml:brush xml:id="br0">
      <inkml:brushProperty name="width" value="0.05" units="cm"/>
      <inkml:brushProperty name="height" value="0.05" units="cm"/>
      <inkml:brushProperty name="color" value="#004F8B"/>
    </inkml:brush>
  </inkml:definitions>
  <inkml:trace contextRef="#ctx0" brushRef="#br0">1 19 1584,'39'-7'1007,"-32"8"3783,-7-1-4752,-1 0 0,1 0 0,0 0 0,0 0-1,0 0 1,-1-1 0,1 1 0,0 0 0,0 0 0,0 0-1,-1 0 1,1 0 0,0 0 0,0 0 0,0 0 0,0-1-1,-1 1 1,1 0 0,0 0 0,0 0 0,0 0 0,0-1-1,0 1 1,0 0 0,0 0 0,-1 0 0,1 0 0,0-1-1,0 1 1,0 0 0,0 0 0,0 0 0,0-1 0,0 1-1,0 0 1,0 0 0,0 0 0,0-1 0,0 1 0,0 0-1,0 0 1,0 0 0,1-1 0,-3-3-1382,0 3 748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6.273"/>
    </inkml:context>
    <inkml:brush xml:id="br0">
      <inkml:brushProperty name="width" value="0.05" units="cm"/>
      <inkml:brushProperty name="height" value="0.05" units="cm"/>
      <inkml:brushProperty name="color" value="#004F8B"/>
    </inkml:brush>
  </inkml:definitions>
  <inkml:trace contextRef="#ctx0" brushRef="#br0">1 59 3633,'56'-38'1703,"-56"38"-1562,0-1 1,1 1 0,-1 0-1,1 0 1,-1-1-1,1 1 1,-1 0-1,0-1 1,1 1 0,-1 0-1,0-1 1,1 1-1,-1-1 1,0 1 0,0 0-1,1-1 1,-1 1-1,0-1 1,0 1-1,0-1 1,0 1 0,1-1-1,-1 1 1,0-1-1,0 1 1,0-1-1,0 1 1,0-1 0,0 1-1,0-1 1,0 1-1,-1-1 1,1 1 0,0-1-1,0 1 1,0-1-1,0 1 1,-1 0-1,1-2 1,-1 2-45,1 0-1,0 0 1,0 0 0,0-1 0,0 1-1,0 0 1,0 0 0,-1 0-1,1-1 1,0 1 0,0 0-1,0 0 1,-1 0 0,1 0 0,0 0-1,0 0 1,0-1 0,-1 1-1,1 0 1,0 0 0,0 0-1,-1 0 1,1 0 0,0 0 0,0 0-1,0 0 1,-1 0 0,1 0-1,0 0 1,0 0 0,-1 0-1,1 0 1,0 0 0,0 0 0,-1 0-1,1 1 1,0-1 0,0 0-1,0 0 1,-1 0 0,1 0-1,0 0 1,0 0 0,0 1 0,0-1-1,-1 0 1,1 0 0,0 0-1,0 1 1,0-1 0,0 0-1,0 0 1,-1 1 0,-2 22 334,0 0 0,2 0 1,2 43-1,0-34-32,6 132 806,-2 241-392,-5-397-1130,-1-1 1,0 1-1,-3 12 1,3-19 212,1-1 0,0 1-1,0 0 1,0-1 0,-1 1 0,1 0 0,0-1 0,-1 1 0,1-1 0,0 1 0,-1-1 0,1 1 0,-1-1 0,1 1 0,-1-1-1,1 1 1,-1-1 0,1 0 0,-1 1 0,0-1 0,0 1 0,0-1-61,0-1 1,0 1-1,1 0 0,-1 0 0,0-1 1,0 1-1,0 0 0,1-1 1,-1 1-1,0-1 0,0 1 0,1-1 1,-1 1-1,0-1 0,1 0 1,-1 1-1,1-1 0,-1 0 1,1 1-1,-1-1 0,1 0 0,-1-1 1,-10-14-2309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6.619"/>
    </inkml:context>
    <inkml:brush xml:id="br0">
      <inkml:brushProperty name="width" value="0.05" units="cm"/>
      <inkml:brushProperty name="height" value="0.05" units="cm"/>
      <inkml:brushProperty name="color" value="#004F8B"/>
    </inkml:brush>
  </inkml:definitions>
  <inkml:trace contextRef="#ctx0" brushRef="#br0">0 140 6905,'19'-27'3672,"-16"21"-3398,1 1 1,-1-1-1,1 1 1,7-7-1,-2 4 30,1-1 0,0 2 0,1-1 0,-1 1 0,1 1 0,0 0-1,1 1 1,0 0 0,19-6 0,-23 9-192,0 1-1,0-1 1,-1 1-1,1 0 1,0 1 0,0 0-1,0 1 1,0-1-1,0 1 1,0 1-1,-1-1 1,1 1 0,-1 1-1,1 0 1,-1 0-1,10 5 1,-14-6-80,0 0 0,0-1 0,-1 1 1,1 1-1,0-1 0,-1 0 0,0 1 0,1-1 1,-1 1-1,0-1 0,0 1 0,-1 0 0,1 0 0,-1 0 1,1 0-1,-1 0 0,1 6 0,-1-5-10,-1 0-1,1 1 1,-1-1-1,-1 1 0,1-1 1,-1 1-1,1-1 1,-1 0-1,0 1 1,-1-1-1,-2 7 1,-5 5 7,0 1 1,-1-2-1,0 1 1,-26 26-1,-12 13-33,1-3-752,-46 66 0,66-78-833,8-12-652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7.161"/>
    </inkml:context>
    <inkml:brush xml:id="br0">
      <inkml:brushProperty name="width" value="0.05" units="cm"/>
      <inkml:brushProperty name="height" value="0.05" units="cm"/>
      <inkml:brushProperty name="color" value="#004F8B"/>
    </inkml:brush>
  </inkml:definitions>
  <inkml:trace contextRef="#ctx0" brushRef="#br0">1 200 5753,'91'-37'2289,"-90"36"-2179,1 0 0,-1 1-1,0-1 1,0 1 0,1-1 0,-1 1 0,0-1 0,1 1 0,-1 0 0,0 0 0,1 0 0,-1 0 0,0 0-1,1 0 1,-1 0 0,1 0 0,-1 1 0,0-1 0,1 0 0,-1 1 0,1 0 0,-1 0-37,0-1 0,-1 1 0,1 0 0,-1 0 0,1 0 0,-1-1 0,1 1 0,-1 0 0,0 0 0,1 0 0,-1 0 0,0 0 0,0 0 0,0 0 0,0 2 1,1 3 564,14 32 1155,-2-7-706,-1 2 1,13 60-1,-14-7-337,-8-54-482,1 0 0,2-1-1,1 1 1,15 40 0,-22-71-258,0-1 0,0 1 0,0-1 0,0 1 0,0 0-1,1-1 1,-1 1 0,0-1 0,0 1 0,1-1 0,-1 1 0,0-1 0,1 1 0,-1-1 0,1 1 0,-1-1 0,1 0 0,-1 1 0,1-1 0,-1 0 0,1 1-1,-1-1 1,1 0 0,-1 1 0,1-1 0,-1 0 0,1 0 0,0 0 0,-1 0 0,2 0 0,-1 0 4,0-1 1,0 1-1,0-1 1,0 0-1,-1 1 1,1-1-1,0 0 1,0 0-1,0 0 1,-1 1-1,1-1 1,0 0-1,-1 0 1,2-2-1,16-45 240,-3-14-165,-3-1 1,4-69-1,-10 74-729,2 1 0,30-111 1,-20 126-695,-17 39 1060,1 0-1,-1 0 1,1 1-1,0-1 1,0 1-1,0-1 1,0 1-1,0 0 1,1 0-1,4-4 1,4 5-1531,-9 9 930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7.506"/>
    </inkml:context>
    <inkml:brush xml:id="br0">
      <inkml:brushProperty name="width" value="0.05" units="cm"/>
      <inkml:brushProperty name="height" value="0.05" units="cm"/>
      <inkml:brushProperty name="color" value="#004F8B"/>
    </inkml:brush>
  </inkml:definitions>
  <inkml:trace contextRef="#ctx0" brushRef="#br0">0 0 5545,'87'54'2769,"-74"-54"-1161,-2 0-504,3-1 1,8-3-401,0 2-104,5 0-216,-4 2-96,-8-1-184,10 1-104,-7-2-328,0 0-304,-3 2-632,-8 0-353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7.850"/>
    </inkml:context>
    <inkml:brush xml:id="br0">
      <inkml:brushProperty name="width" value="0.05" units="cm"/>
      <inkml:brushProperty name="height" value="0.05" units="cm"/>
      <inkml:brushProperty name="color" value="#004F8B"/>
    </inkml:brush>
  </inkml:definitions>
  <inkml:trace contextRef="#ctx0" brushRef="#br0">0 53 5553,'9'0'2929,"15"0"-473,1 0-815,1 0-625,3-3-304,-9-1-560,5-5-152,-3 0-552,-2-4-384,-6-1-897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8.322"/>
    </inkml:context>
    <inkml:brush xml:id="br0">
      <inkml:brushProperty name="width" value="0.05" units="cm"/>
      <inkml:brushProperty name="height" value="0.05" units="cm"/>
      <inkml:brushProperty name="color" value="#004F8B"/>
    </inkml:brush>
  </inkml:definitions>
  <inkml:trace contextRef="#ctx0" brushRef="#br0">1 91 3113,'39'-36'2071,"-39"36"-1996,0-1 0,1 1 0,-1 0 1,0 0-1,0-1 0,0 1 0,1 0 1,-1 0-1,0 0 0,1-1 0,-1 1 1,0 0-1,0 0 0,1 0 0,-1 0 0,0 0 1,1 0-1,-1 0 0,0-1 0,1 1 1,-1 0-1,0 0 0,1 0 0,-1 0 0,0 0 1,1 0-1,-1 0 0,0 1 0,0-1 1,1 0-1,-1 0 0,0 0 0,1 0 1,-1 0-1,0 0 0,1 1 0,-1-1 0,0 0 1,0 0-1,1 0 0,-1 1 0,0-1 1,0 0-1,0 0 0,1 1 0,-1-1 0,0 0 1,0 0-1,0 1 0,0-1 0,1 0 1,-1 1-1,0-1 0,3 16 962,-3-16-756,2 39 2099,-3 61 1,-2-24-1644,3-71-686,0 20 77,0-24-122,0-1 1,0 1-1,0 0 0,0-1 0,0 1 1,0-1-1,0 1 0,0 0 0,0-1 1,-1 1-1,1 0 0,0-1 0,0 1 1,-1-1-1,1 1 0,0-1 0,-1 1 1,1-1-1,0 1 0,-1-1 0,1 1 0,-1-1 1,1 1-1,-1-1 0,1 0 0,-1 1 1,1-1-1,-2 1 0,2-3 9,0 1 0,-1-1-1,1 1 1,0-1 0,0 1 0,0-1 0,0 1-1,0-1 1,0 1 0,0-1 0,1 1-1,-1-1 1,2-2 0,6-33 5,27-68 0,-25 79-15,-5 9-2,2 1 1,0 0-1,1 0 0,0 1 0,1 0 1,17-20-1,-25 34-2,-1 0 1,1 0-1,0 0 1,0 0-1,0 1 1,0-1-1,0 0 1,0 0-1,0 1 0,0-1 1,0 1-1,0-1 1,0 1-1,0-1 1,1 1-1,-1 0 1,1 0-1,-1 0 5,0 0-1,-1 0 1,1 0 0,0 0-1,-1 1 1,1-1 0,-1 0-1,1 0 1,0 1 0,-1-1-1,1 1 1,-1-1 0,1 0-1,-1 1 1,1-1 0,-1 1-1,0-1 1,1 1 0,-1 0-1,1-1 1,-1 2 0,2 3 33,0-1 1,0 1-1,-1 0 1,0 0 0,0 0-1,0 6 1,0 128 415,-3-102-851,2 0 0,8 60 0,-2-72-969,-6-24 1269,0 0 0,0-1 0,0 1 0,0-1 0,1 1-1,-1-1 1,0 1 0,1 0 0,-1-1 0,0 1 0,1-1 0,-1 1-1,0-1 1,1 0 0,-1 1 0,1-1 0,-1 1 0,1-1 0,-1 0-1,1 1 1,-1-1 0,1 0 0,-1 0 0,1 1 0,-1-1 0,1 0-1,0 0 1,-1 0 0,1 0 0,-1 1 0,1-1 0,0 0 0,0 0 0,8-6-1877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3.150"/>
    </inkml:context>
    <inkml:brush xml:id="br0">
      <inkml:brushProperty name="width" value="0.05" units="cm"/>
      <inkml:brushProperty name="height" value="0.05" units="cm"/>
      <inkml:brushProperty name="color" value="#33CCFF"/>
    </inkml:brush>
  </inkml:definitions>
  <inkml:trace contextRef="#ctx0" brushRef="#br0">75 24 5225,'-62'54'1825,"49"-46"5445,72-9-6019,-40 2-969,31-4-1,36-6-575,-1-3 0,124-36-1,-166 35-1201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8.972"/>
    </inkml:context>
    <inkml:brush xml:id="br0">
      <inkml:brushProperty name="width" value="0.05" units="cm"/>
      <inkml:brushProperty name="height" value="0.05" units="cm"/>
      <inkml:brushProperty name="color" value="#004F8B"/>
    </inkml:brush>
  </inkml:definitions>
  <inkml:trace contextRef="#ctx0" brushRef="#br0">1 189 6297,'15'19'4077,"4"6"-2821,-12-8-857,-1 0-1,0 0 1,-1 1-1,-2-1 1,1 1-1,-2 0 1,0 0-1,-2 28 1,-3 11 26,-14 75 0,16-126-420,1 0-3,-1-1 0,1 1 0,-2-1 0,1 1 0,0-1 0,-1 0 0,0 1 0,0-1 0,-1 0 0,-4 7 0,6-12-3,1 0 0,0 1 0,0-1 0,-1 0-1,1 0 1,0 0 0,0 0 0,-1 0 0,1 0 0,0 0 0,-1 1-1,1-1 1,0 0 0,0 0 0,-1 0 0,1 0 0,0 0 0,-1-1-1,1 1 1,0 0 0,-1 0 0,1 0 0,0 0 0,0 0 0,-1 0-1,1 0 1,0 0 0,0-1 0,-1 1 0,1 0 0,0 0 0,0 0-1,-1-1 1,1 1 0,0 0 0,0 0 0,0-1 0,0 1 0,-1 0-1,1 0 1,0-1 0,0 1 0,0 0 0,0 0 0,0-1 0,0 1-1,0 0 1,0-1 0,0 1 0,0 0 0,0-1 0,0 1 0,0 0 0,0 0-1,0-1 1,0 0 0,-2-21-98,4-23 67,1 0 1,13-59-1,31-90-24,-39 164 48,2 1 0,21-44-1,-23 57-8,0 0 0,2 1 1,0 0-1,1 1 0,21-24 0,-31 37 20,0 0 1,0-1 0,1 1-1,-1 0 1,0 0-1,0 0 1,1 0 0,-1 0-1,0 0 1,1 1 0,-1-1-1,1 0 1,-1 1 0,1-1-1,0 1 1,-1-1-1,1 1 1,-1 0 0,1 0-1,0 0 1,-1 0 0,3 0-1,-3 1 8,1 0 0,0 0 0,-1 0-1,1 0 1,-1 0 0,0 1 0,0-1-1,1 1 1,-1-1 0,0 1 0,0-1-1,0 1 1,0-1 0,-1 1 0,1 0-1,0 0 1,-1-1 0,2 4 0,2 14 4,0 1-1,0-1 1,-2 1 0,-1-1 0,0 1-1,-1 0 1,-1 0 0,-1-1 0,-1 1 0,-6 19-1,3-21 2,0-1 0,-2-1 0,0 0 0,-15 24 0,11-21-4,-16 36-1,27-54-7,1 1 0,-1-1 0,1 0-1,-1 1 1,1-1 0,-1 0 0,1 1 0,0-1 0,0 1-1,0-1 1,-1 0 0,2 1 0,-1-1 0,0 1-1,0 2 1,1-3 23,0 0 0,1 1-1,-1-1 1,0 0 0,0 0 0,0 1-1,1-1 1,-1 0 0,1 0-1,2 1 1,7 5 89,-7-4-60,0 0-1,0 1 1,0 0 0,0 0-1,-1 0 1,1 0 0,-1 0-1,0 1 1,0-1 0,-1 1-1,4 8 1,1 5-27,8 38 0,-11-38-708,12 32 0,-6-31-1225,-3-17 130,0-13 297,-1-7-227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9.345"/>
    </inkml:context>
    <inkml:brush xml:id="br0">
      <inkml:brushProperty name="width" value="0.05" units="cm"/>
      <inkml:brushProperty name="height" value="0.05" units="cm"/>
      <inkml:brushProperty name="color" value="#004F8B"/>
    </inkml:brush>
  </inkml:definitions>
  <inkml:trace contextRef="#ctx0" brushRef="#br0">1 1 3585,'3'3'934,"1"1"0,-1 0 0,0 0 0,0 1 0,-1-1 0,4 7 0,7 32 2152,-9-17-2289,0 41-1,-3-42-161,0 280 179,-1-296-863,-5 38-906,2-33-478,0-31-1115,3-6 1052,-3-5-112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39.710"/>
    </inkml:context>
    <inkml:brush xml:id="br0">
      <inkml:brushProperty name="width" value="0.05" units="cm"/>
      <inkml:brushProperty name="height" value="0.05" units="cm"/>
      <inkml:brushProperty name="color" value="#004F8B"/>
    </inkml:brush>
  </inkml:definitions>
  <inkml:trace contextRef="#ctx0" brushRef="#br0">1 0 6385,'1'6'4248,"2"2"2295,18 0-5670,0-1 1,35 8-1,-41-14-714,0 1-1,0-2 0,0 0 1,0 0-1,20-4 0,-24 2-274,1 0-1,-1 2 0,1-1 1,-1 1-1,1 1 0,15 3 1,-25-4-89,1 1 0,-1 0 1,0 0-1,0 0 0,0 0 1,0 0-1,0 0 0,0 0 1,0 1-1,0-1 0,0 1 1,2 2-1,1 9-2309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1.136"/>
    </inkml:context>
    <inkml:brush xml:id="br0">
      <inkml:brushProperty name="width" value="0.05" units="cm"/>
      <inkml:brushProperty name="height" value="0.05" units="cm"/>
      <inkml:brushProperty name="color" value="#004F8B"/>
    </inkml:brush>
  </inkml:definitions>
  <inkml:trace contextRef="#ctx0" brushRef="#br0">11 33 4729,'0'0'3082,"-4"5"-1574,0 43 580,2 96 0,3-48-760,-2-69-977,1-1 1,6 35-1,-2-53 32,1-24 179,35-172-515,-33 153-32,1 0-1,2 0 1,1 1 0,20-42-1,-29 73-6,-1 1 1,1-1-1,-1 1 0,1 0 0,0 0 0,0 0 0,0 0 1,4-4-1,-5 6 2,-1-1 0,1 1 0,0-1 0,0 1 0,0-1 0,0 1 0,0 0 0,0 0 0,0-1 0,0 1 0,0 0 0,0 0 0,0 0 0,0 0 0,0 0 0,0 0 0,2 1 0,-1 0 13,0 0 0,0 0 0,0 0 0,0 1 0,0-1 0,0 1 0,-1-1 0,1 1 0,0 0 0,-1-1 0,1 1 0,-1 0 0,0 0 0,0 0 0,0 0 0,0 1 0,0-1 0,1 4 0,3 10 142,0 1-1,-2-1 1,0 1-1,1 24 1,-3 73 183,-2-66-236,1 15-31,1 69-246,-1-130 95,0 0 1,0 0-1,0 0 0,0-1 1,1 1-1,-1 0 0,1 0 1,-1 0-1,1 0 0,0-1 1,-1 1-1,3 3 0,-3-5 11,1 0 0,-1 0 1,0 1-1,1-1 0,-1 0 0,0 0 0,1 0 0,-1 0 0,1 0 0,-1 0 0,0 0 0,1 0 0,-1 0 0,1 0 0,-1 0 1,0 0-1,1 0 0,-1 0 0,0 0 0,1 0 0,-1 0 0,1 0 0,-1 0 0,0-1 0,1 1 0,-1 0 0,0 0 1,1 0-1,-1-1 0,0 1 0,0 0 0,1 0 0,-1-1 0,0 1 0,1-1 0,3-3-514,-1-1 0,1 0 0,-1 0 0,0 0 0,5-12 0,10-23-1616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1.504"/>
    </inkml:context>
    <inkml:brush xml:id="br0">
      <inkml:brushProperty name="width" value="0.05" units="cm"/>
      <inkml:brushProperty name="height" value="0.05" units="cm"/>
      <inkml:brushProperty name="color" value="#004F8B"/>
    </inkml:brush>
  </inkml:definitions>
  <inkml:trace contextRef="#ctx0" brushRef="#br0">0 4 3665,'2'-2'2176,"11"2"-191,-4-1-649,-5 1 32,10 3-111,-12-3-113,14 7-224,-1-5-192,1 0-336,9 2-128,-3-1-192,0-3-32,-4 0-56,2-2-168,-7-3-400,5 3-288,-7 2-560,-8-3-249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1.840"/>
    </inkml:context>
    <inkml:brush xml:id="br0">
      <inkml:brushProperty name="width" value="0.05" units="cm"/>
      <inkml:brushProperty name="height" value="0.05" units="cm"/>
      <inkml:brushProperty name="color" value="#004F8B"/>
    </inkml:brush>
  </inkml:definitions>
  <inkml:trace contextRef="#ctx0" brushRef="#br0">24 0 5201,'-23'127'2673,"30"-118"-545,-2 0-423,4-1-129,4 3-216,-2-11-392,5 0-167,1-10-289,1-4-136,7 5-240,0-2-40,1 2-232,-3 0-192,-3 3-449,-3-1-375,-5 0-856,-6 2-129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4.337"/>
    </inkml:context>
    <inkml:brush xml:id="br0">
      <inkml:brushProperty name="width" value="0.05" units="cm"/>
      <inkml:brushProperty name="height" value="0.05" units="cm"/>
      <inkml:brushProperty name="color" value="#004F8B"/>
    </inkml:brush>
  </inkml:definitions>
  <inkml:trace contextRef="#ctx0" brushRef="#br0">6 7 3945,'-4'-7'9360,"4"22"-7910,-2 22-601,5 47-1,0-23-288,12 181 352,-15-215-1032,0-26 43,0 1 0,0-1 0,0 0 0,-1 1 0,1-1 0,0 0 0,-1 0 0,1 1-1,-1-1 1,1 0 0,-1 0 0,1 0 0,-1 0 0,0 1 0,0-1 0,-1 1 0,2-2 1,0 0-1,0 1 0,0-1 1,-1 0-1,1 0 0,0 0 1,0 0-1,-1 0 0,1 0 1,0 0-1,0 1 0,0-1 1,-1 0-1,1 0 0,0 0 1,0 0-1,-1 0 0,1 0 1,0 0-1,0 0 1,-1 0-1,1 0 0,0 0 1,0-1-1,0 1 0,-1 0 1,1 0-1,0 0 0,0 0 1,-1 0-1,1 0 0,0 0 1,0-1-1,0 1 0,0 0 1,-1 0-1,1 0 0,0 0 1,0-1-1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4.674"/>
    </inkml:context>
    <inkml:brush xml:id="br0">
      <inkml:brushProperty name="width" value="0.05" units="cm"/>
      <inkml:brushProperty name="height" value="0.05" units="cm"/>
      <inkml:brushProperty name="color" value="#004F8B"/>
    </inkml:brush>
  </inkml:definitions>
  <inkml:trace contextRef="#ctx0" brushRef="#br0">0 63 5441,'3'-4'431,"0"1"0,1-1 0,-1 1-1,1-1 1,0 1 0,0 0 0,0 0-1,0 1 1,8-4 0,39-16 1305,-48 21-1648,-1 0 0,0 0 0,1 0 0,-1 1 0,1-1 0,-1 1 0,1-1 0,-1 1 0,1 0 0,-1 0 0,1 0 0,-1 0 0,1 1 0,-1-1 1,1 1-1,-1-1 0,1 1 0,-1 0 0,0 0 0,1 0 0,-1 0 0,0 1 0,0-1 0,0 0 0,0 1 0,0 0 0,0-1 0,0 1 0,0 0 0,-1 0 0,1 0 0,-1 0 0,1 0 0,-1 0 0,0 1 0,0-1 0,0 0 0,0 1 0,1 3 0,0 2 19,0 1-1,-1-1 0,0 1 1,0-1-1,-1 1 1,0 0-1,0-1 1,-1 1-1,0 0 0,-4 11 1,2-9-31,-1-1 0,0 0 0,-1 0 1,0 0-1,-1 0 0,-9 11 0,12-17-191,0 0 0,0 0 0,-1 0 0,1 0 0,-1 0 0,0-1 0,0 0 0,-1 0 0,1 0 0,0-1 0,-1 1 0,0-1 0,0 0 0,1 0 0,-9 1 0,0-4-1583,9-3-328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5.043"/>
    </inkml:context>
    <inkml:brush xml:id="br0">
      <inkml:brushProperty name="width" value="0.05" units="cm"/>
      <inkml:brushProperty name="height" value="0.05" units="cm"/>
      <inkml:brushProperty name="color" value="#004F8B"/>
    </inkml:brush>
  </inkml:definitions>
  <inkml:trace contextRef="#ctx0" brushRef="#br0">0 67 5289,'109'-30'2301,"-108"29"-2229,1 1 1,-1 0-1,1-1 0,-1 1 1,0 0-1,1 0 1,-1 0-1,0 0 1,1 0-1,-1 0 1,0 1-1,1-1 1,-1 0-1,0 1 1,1-1-1,-1 1 0,0-1 1,0 1-1,2 1 1,-2-1 11,0 0 1,-1 0-1,1 0 1,0 0-1,-1 0 1,1 0-1,-1 1 1,1-1-1,-1 0 1,1 0-1,-1 1 1,0 1-1,2 5 397,44 154 4037,-34-110-3636,3 0 0,34 81 0,-47-130-848,-1 0 22,0 0 0,1 0 0,-1 0 0,1 0 0,0-1 0,0 1 0,3 2 0,-5-5-36,0 0 1,1 0-1,-1 0 0,1 0 0,-1 0 1,1 0-1,-1 0 0,0 0 1,1-1-1,-1 1 0,1 0 1,-1 0-1,0 0 0,1-1 1,-1 1-1,0 0 0,1-1 0,-1 1 1,0 0-1,0-1 0,1 1 1,-1 0-1,0-1 0,0 1 1,1 0-1,-1-1 0,0 1 1,0-1-1,0 1 0,0 0 0,0-1 1,1 0-1,-1 1 23,7-20 178,-1 0-1,0 0 0,4-34 1,-1 8-140,4-7-91,36-91-1,7 20-3954,-56 122 1867,-6 5-212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5.472"/>
    </inkml:context>
    <inkml:brush xml:id="br0">
      <inkml:brushProperty name="width" value="0.05" units="cm"/>
      <inkml:brushProperty name="height" value="0.05" units="cm"/>
      <inkml:brushProperty name="color" value="#004F8B"/>
    </inkml:brush>
  </inkml:definitions>
  <inkml:trace contextRef="#ctx0" brushRef="#br0">58 0 6225,'-52'96'2710,"46"-83"1148,9-7-1683,16-7-737,-8-1-1076,97-10 1468,21-3-279,183 2-1,-174 26-1703,4 0-5128,-119-13 2347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3.521"/>
    </inkml:context>
    <inkml:brush xml:id="br0">
      <inkml:brushProperty name="width" value="0.05" units="cm"/>
      <inkml:brushProperty name="height" value="0.05" units="cm"/>
      <inkml:brushProperty name="color" value="#33CCFF"/>
    </inkml:brush>
  </inkml:definitions>
  <inkml:trace contextRef="#ctx0" brushRef="#br0">3 73 5209,'-2'4'2449,"4"3"3456,21-7-4897,57 0-72,-29-11-320,5 2-143,11-4-289,5 0-136,1 3-480,-4-5-409,-15 2-1111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6.777"/>
    </inkml:context>
    <inkml:brush xml:id="br0">
      <inkml:brushProperty name="width" value="0.05" units="cm"/>
      <inkml:brushProperty name="height" value="0.05" units="cm"/>
      <inkml:brushProperty name="color" value="#004F8B"/>
    </inkml:brush>
  </inkml:definitions>
  <inkml:trace contextRef="#ctx0" brushRef="#br0">34 196 3633,'1'-2'7050,"0"6"-5624,5 18-1330,-1 3 463,-1-1 0,2 39 0,-5-48-325,-2 1-1,1 0 0,-2-1 1,0 1-1,-1-1 0,-6 18 0,-22 49 50,26-75-377,1-10-132,3-17-1,10-23 127,-4 21 177,4-45 0,-7 13 123,4-58 213,-4 97-341,0 0 0,2-1 0,0 1-1,0 0 1,9-16 0,-10 24-29,3-8 24,2 1-1,0-1 1,12-16-1,-19 28-45,1 1 0,1-1 0,-1 0 0,0 1 0,1-1 0,-1 1 0,1 0-1,0 0 1,0 0 0,0 0 0,0 1 0,0-1 0,0 1 0,0 0 0,0-1 0,0 1 0,1 1 0,-1-1 0,1 0-1,-1 1 1,6 0 0,-6 0-2,-1 1 0,0-1-1,0 1 1,0 0 0,0 0-1,0 0 1,0 0 0,0 0-1,0 0 1,0 0-1,-1 1 1,1-1 0,0 1-1,-1-1 1,1 1 0,-1 0-1,0-1 1,1 1 0,-1 0-1,0 0 1,0 0 0,0 0-1,0 0 1,-1 0 0,1 0-1,-1 1 1,1 2 0,1 6-4,0-1 1,-1 1-1,0 0 1,-2 14-1,0-13-10,0 1-1,-1-1 0,0 1 1,-1-1-1,-1 0 0,-10 23 0,-1-7-4,-26 41 0,19-31-20,21-36 21,-1 1 0,1 0 0,1-1 0,-1 1 1,0 0-1,1 0 0,-1-1 0,1 1 0,0 0 0,0 0 0,0 0 0,1 5 0,19-5 402,-13-1-378,0 0 0,0 0-1,0 0 1,0 1 0,-1 0-1,11 6 1,-5-2 0,-8-5-39,0 1 0,0 0 0,-1 0 0,1 1 0,0-1 0,-1 1 0,0-1 0,0 1 1,0 0-1,0 0 0,-1 0 0,1 1 0,2 8 0,12 16-2681,-14-28 849,2-3-215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7.105"/>
    </inkml:context>
    <inkml:brush xml:id="br0">
      <inkml:brushProperty name="width" value="0.05" units="cm"/>
      <inkml:brushProperty name="height" value="0.05" units="cm"/>
      <inkml:brushProperty name="color" value="#004F8B"/>
    </inkml:brush>
  </inkml:definitions>
  <inkml:trace contextRef="#ctx0" brushRef="#br0">6 1 4265,'7'11'1466,"-1"0"-1,0 1 1,-1-1-1,7 20 1,-7-11-495,0 1 0,2 24 0,-3-1-67,-5 85 0,0-124-874,-5 61 261,5-59-407,0 0 1,-1 0 0,1 0-1,-2 0 1,1 0 0,-6 11-1,7-17-25,0 1 0,0-1-1,0 1 1,0-1 0,0 0-1,-1 0 1,1 1 0,0-1 0,-1 0-1,1 0 1,-3 1 0,4-2 63,-1 0 0,1 0 0,-1 1 1,1-1-1,-1 0 0,1 0 1,-1 0-1,1 0 0,-1 0 1,1-1-1,0 1 0,-1 0 0,1 0 1,-1 0-1,1 0 0,-1 0 1,1-1-1,-1 1 0,1 0 0,0 0 1,-1-1-1,1 1 0,0 0 1,-1-1-1,1 1 0,0 0 1,-1-1-1,1 1 0,0 0 0,-1-1 1,1 1-1,0-1 0,0 1 1,0-1-1,-1 1 0,1 0 1,0-1-1,0 1 0,0-1 0,0 1 1,0-1-1,0 0 0,-5-19-1654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47.433"/>
    </inkml:context>
    <inkml:brush xml:id="br0">
      <inkml:brushProperty name="width" value="0.05" units="cm"/>
      <inkml:brushProperty name="height" value="0.05" units="cm"/>
      <inkml:brushProperty name="color" value="#004F8B"/>
    </inkml:brush>
  </inkml:definitions>
  <inkml:trace contextRef="#ctx0" brushRef="#br0">0 28 5417,'0'0'2670,"0"0"-2128,1 1 0,-1 0-1,0 0 1,1 0 0,-1 0 0,0 0 0,1 0-1,-1-1 1,1 1 0,0 0 0,-1 0-1,1-1 1,-1 1 0,1 0 0,0-1 0,0 1-1,-1-1 1,1 1 0,2 0 0,5 4-424,0-2 1,1 1 0,0-1-1,0 0 1,0-1-1,0 0 1,0 0 0,18 0-1,-22-1-66,4-1 8,0 0 0,0 0 0,0-1 1,0 0-1,0-1 0,-1 0 1,17-6-1,-4 2 22,37-13 75,-32 10-163,1 1 1,32-5 0,-55 13-112,0 0-1,0 0 1,0 0 0,0 0-1,7 2 1,-11-2 56,1 0 1,-1 0-1,1 0 1,-1 0-1,1 0 1,-1 1-1,0-1 1,1 0-1,-1 0 1,1 0-1,-1 0 0,1 0 1,-1 1-1,0-1 1,1 0-1,-1 0 1,0 1-1,1-1 1,-1 0-1,0 1 1,1-1-1,-1 0 1,0 1-1,1-1 1,-1 0-1,0 1 0,0-1 1,0 1-1,1-1 1,-1 1-1,0-1 1,0 0-1,0 1 1,0-1-1,0 1 1,0-1-1,0 1 1,0-1-1,0 1 1,0-1-1,0 0 1,0 1-1,0-1 0,0 1 1,0-1-1,-1 1 1,1-1-1,0 0 1,0 1-1,0-1 1,-1 1-1,1-1 1,0 0-1,0 1 1,-1-1-1,1 0 1,0 1-1,-1-1 0,1 0 1,-1 0-1,1 1 1,0-1-1,-1 0 1,-16 10-2610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14.472"/>
    </inkml:context>
    <inkml:brush xml:id="br0">
      <inkml:brushProperty name="width" value="0.05" units="cm"/>
      <inkml:brushProperty name="height" value="0.05" units="cm"/>
      <inkml:brushProperty name="color" value="#004F8B"/>
    </inkml:brush>
  </inkml:definitions>
  <inkml:trace contextRef="#ctx0" brushRef="#br0">179 1 4201,'0'0'10565,"0"0"-10494,-1 0 1,1 0 0,0 0-1,0 0 1,-1 0 0,1 0-1,0 0 1,0 0 0,-1 0-1,1 0 1,0 0 0,0 0-1,-1 0 1,1 0 0,0 0-1,0 0 1,-1 0 0,1 0-1,0 0 1,0 0 0,0 1-1,-1-1 1,1 0 0,0 0-1,0 0 1,0 0 0,-1 1-1,1-1 1,0 0 0,0 0-1,0 0 1,0 1 0,0-1-1,-1 0 1,1 0 0,0 1-1,0-1 1,0 0 0,0 0-1,0 0 1,0 1 0,-37 41 724,31-37-716,0 1 0,0 1-1,1-1 1,0 1 0,0 0-1,1 0 1,0 0-1,0 0 1,0 1 0,-4 15-1,-17 60 870,-21 117 0,44-185-866,0 0-1,1 1 1,0-1 0,3 26 0,-1-35-60,0 1 1,0-1-1,1 0 1,0 0-1,0 0 1,0 0-1,1-1 1,-1 1-1,2-1 1,-1 1 0,0-1-1,1 0 1,0 0-1,6 5 1,2 0 11,1 0 1,1-1 0,0 0 0,0-1 0,0-1-1,1 0 1,23 7 0,112 24-615,-114-30 90,-33-8 173,-1 1-1,1 0 0,0-1 1,-1 1-1,1 0 1,-1 0-1,1 0 0,-1 0 1,4 4-1,-10-6-2421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5.628"/>
    </inkml:context>
    <inkml:brush xml:id="br0">
      <inkml:brushProperty name="width" value="0.05" units="cm"/>
      <inkml:brushProperty name="height" value="0.05" units="cm"/>
      <inkml:brushProperty name="color" value="#004F8B"/>
    </inkml:brush>
  </inkml:definitions>
  <inkml:trace contextRef="#ctx0" brushRef="#br0">131 42 3673,'-19'-39'1844,"19"39"-1638,0 0-1,-1-1 1,1 1-1,-1 0 1,1 0-1,0-1 1,-1 1-1,1 0 0,-1 0 1,1 0-1,-1 0 1,1 0-1,-1 0 1,1 0-1,-1 0 1,1 0-1,-1 0 1,1 0-1,-1 0 1,1 0-1,-1 0 1,1 0-1,-1 0 1,1 0-1,0 1 1,-1-1-1,1 0 0,-1 0 1,1 1-1,0-1 1,-1 0-1,1 0 1,-1 1-1,1-1 1,0 1-1,-1-1 1,1 0-1,0 1 1,0-1-1,-1 1 1,-14 25 779,8-13-642,0 1 1,0-1 0,-6 23 0,3-6 228,2 1-1,2 0 1,-5 43 0,2 95 561,7-121-908,3 120 287,1-158-467,-1 0 0,2 1 0,-1-1-1,1-1 1,1 1 0,0 0 0,8 14 0,-8-18-250,0 1-1,0-1 1,1 0 0,-1 0 0,1-1 0,1 1 0,-1-1 0,1 0-1,0-1 1,0 1 0,8 3 0,-3-3-3603,-11-2 1367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6.089"/>
    </inkml:context>
    <inkml:brush xml:id="br0">
      <inkml:brushProperty name="width" value="0.05" units="cm"/>
      <inkml:brushProperty name="height" value="0.05" units="cm"/>
      <inkml:brushProperty name="color" value="#004F8B"/>
    </inkml:brush>
  </inkml:definitions>
  <inkml:trace contextRef="#ctx0" brushRef="#br0">0 118 5137,'65'-99'2181,"-54"81"1364,-20 24 1210,10 17-4064,0 0 1,7 38-1,-1-23-40,-6-28-509,16 120 1123,-15-105-1226,-1-1-1,-1 1 0,-5 32 0,5-49-349,-2 9-254,2-17 461,0 1-1,0-1 1,0 0 0,0 0-1,-1 1 1,1-1-1,0 0 1,0 0-1,0 1 1,0-1-1,0 0 1,0 1 0,-1-1-1,1 0 1,0 0-1,0 0 1,0 1-1,-1-1 1,1 0-1,0 0 1,0 0-1,-1 1 1,1-1 0,0 0-1,0 0 1,-1 0-1,1 0 1,0 0-1,0 0 1,-1 0-1,1 0 1,0 0 0,-1 0-1,1 1 1,0-1-1,0-1 1,-1 1-1,1 0 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6.435"/>
    </inkml:context>
    <inkml:brush xml:id="br0">
      <inkml:brushProperty name="width" value="0.05" units="cm"/>
      <inkml:brushProperty name="height" value="0.05" units="cm"/>
      <inkml:brushProperty name="color" value="#004F8B"/>
    </inkml:brush>
  </inkml:definitions>
  <inkml:trace contextRef="#ctx0" brushRef="#br0">0 43 5065,'134'-42'2537,"-125"55"-641,4 1-256,-9 2-215,1 1-265,-1-3-464,-2-1-208,-6-2-352,4 1-200,-5-4-688,-1-1-448,10-7-825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6.872"/>
    </inkml:context>
    <inkml:brush xml:id="br0">
      <inkml:brushProperty name="width" value="0.05" units="cm"/>
      <inkml:brushProperty name="height" value="0.05" units="cm"/>
      <inkml:brushProperty name="color" value="#004F8B"/>
    </inkml:brush>
  </inkml:definitions>
  <inkml:trace contextRef="#ctx0" brushRef="#br0">1 137 5625,'19'-81'2391,"-15"64"-698,2 9 4151,14 0-5193,36-12 1,-54 20-635,-1-1 0,1 1 1,0-1-1,0 1 0,0 0 1,-1 0-1,1 0 1,0 0-1,0 0 0,0 0 1,0 0-1,-1 1 0,1-1 1,0 1-1,0-1 1,-1 1-1,1 0 0,0 0 1,-1 0-1,1-1 0,-1 2 1,1-1-1,-1 0 1,0 0-1,1 0 0,-1 1 1,0-1-1,0 0 0,0 1 1,0-1-1,0 1 1,0 0-1,0-1 0,0 1 1,-1 0-1,1-1 0,0 4 1,2 5-14,-1-1-1,-1 1 1,0 0 0,0-1 0,-1 12-1,0-14 3,-1 0 0,0 1 0,0-1 0,-1 0 0,1 1 0,-2-1 0,1 0 0,-1 0 0,0-1 0,-1 1 0,0-1-1,0 1 1,0-1 0,0 0 0,-8 7 0,-3-5-2,15-7 2,0-1 0,0 0 0,-1 0 0,1 0 0,0 0-1,0 1 1,0-1 0,-1 0 0,1 0 0,0 0 0,0 0 0,-1 0 0,1 0-1,0 0 1,0 0 0,-1 0 0,1 0 0,0 0 0,-1 0 0,1 0-1,0 0 1,0 0 0,-1 0 0,1 0 0,0 0 0,0 0 0,-1 0-1,1 0 1,0 0 0,0-1 0,-1 1 0,1 0 0,0 0 0,0 0-1,0 0 1,-1-1 0,1 1 0,0 0 0,0 0 0,0 0 0,0-1 0,-1 1-1,1 0 1,0-1 0,8 1 28,15 9-8,27 17 4,-47-24-13,0 0 0,1 0 1,-1 1-1,0-1 0,-1 1 1,1 0-1,0 0 0,-1 0 1,1 0-1,-1 0 0,0 0 1,0 0-1,0 1 0,-1-1 1,1 1-1,-1 0 0,0-1 1,0 1-1,0 0 0,0 0 1,-1-1-1,1 1 0,-1 6 1,-1-6 9,0 1 1,1-1 0,-2 1-1,1-1 1,0 1 0,-1-1-1,0 0 1,0 0-1,0 0 1,-1 0 0,1 0-1,-1 0 1,0-1 0,0 1-1,0-1 1,0 0-1,-6 4 1,8-6-26,-50 34 201,45-31-244,0-1 0,0 0-1,0 0 1,-1 0 0,1-1 0,-14 3 0,20-5-16,-1 0 0,0 0 0,1 1-1,-1-1 1,1 0 0,-1 0 0,1 0 0,-1 0-1,1-1 1,-1 1 0,1 0 0,-1 0-1,1 0 1,-1 0 0,1 0 0,-1-1 0,1 1-1,-1 0 1,1 0 0,-1-1 0,1 1-1,0 0 1,-1-1 0,1 1 0,-1-1 0,1 1-1,0 0 1,0-1 0,-1 1 0,1-1-1,0 1 1,0-1 0,-1 1 0,1-1 0,0 0-1,0 0-331,-1-1-1,1 0 0,0 0 0,0 0 1,0 0-1,0 0 0,1 1 1,-1-1-1,1-3 0,5-11-3280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7.683"/>
    </inkml:context>
    <inkml:brush xml:id="br0">
      <inkml:brushProperty name="width" value="0.05" units="cm"/>
      <inkml:brushProperty name="height" value="0.05" units="cm"/>
      <inkml:brushProperty name="color" value="#004F8B"/>
    </inkml:brush>
  </inkml:definitions>
  <inkml:trace contextRef="#ctx0" brushRef="#br0">204 16 3737,'2'-7'8332,"-2"6"-8181,-1 1 28,1-1 0,-1 1-1,1-1 1,-1 0 0,1 1-1,-1-1 1,1 1-1,-1 0 1,0-1 0,1 1-1,-1-1 1,0 1-1,1 0 1,-1-1 0,0 1-1,1 0 1,-1 0-1,0 0 1,0 0 0,-4 0-107,-1 0 0,1 1 0,0-1 0,0 1 0,0 1 0,0-1 0,0 1 0,1 0 0,-1 0 0,-6 4 0,1-1 48,0 1-22,0 0 0,1 0 0,0 1 0,0 1 0,0-1 0,1 1 0,0 1 0,1 0 0,-12 18 0,16-22-80,0 0-1,0 0 1,1 0-1,-1 0 1,1 1-1,1-1 0,-1 1 1,1-1-1,0 1 1,0 0-1,0 10 1,1-14-17,0 0 1,0 0-1,1 0 0,-1 0 1,0 0-1,1 0 1,0 0-1,-1 0 0,1-1 1,0 1-1,0 0 1,0 0-1,0 0 0,0-1 1,1 1-1,-1-1 1,0 1-1,1-1 0,-1 1 1,1-1-1,0 0 1,-1 0-1,1 0 0,0 0 1,0 0-1,0 0 1,0 0-1,-1 0 0,1-1 1,0 1-1,0-1 1,0 0-1,1 1 0,2-1 1,2 0-2,0 0 0,0-1 1,1 0-1,-1 0 0,-1-1 0,1 1 0,0-1 1,0-1-1,-1 0 0,1 1 0,-1-2 1,11-6-1,-8 3-11,1 0 0,-1 0 0,0-1 0,-1 0 0,1-1 0,11-17 0,-10 11-3,-1-1-1,-1 0 0,7-18 1,-15 33 13,0 1 1,0 0-1,0 0 0,0 0 1,0-1-1,0 1 0,0 0 1,-1 0-1,1 0 0,0 0 1,0-1-1,0 1 0,0 0 1,0 0-1,0 0 0,0 0 1,0-1-1,-1 1 1,1 0-1,0 0 0,0 0 1,0 0-1,0 0 0,0-1 1,-1 1-1,1 0 0,0 0 1,0 0-1,0 0 0,-1 0 1,1 0-1,0 0 1,0 0-1,0 0 0,0 0 1,-1 0-1,1 0 0,0 0 1,0 0-1,0 0 0,-1 0 1,1 0-1,0 0 0,0 0 1,0 0-1,-1 0 1,1 0-1,0 0 0,0 0 1,0 1-1,0-1 0,-1 0 1,1 0-1,0 0 0,0 0 1,0 0-1,0 1 0,0-1 1,0 0-1,-1 0 0,1 0 1,-3 13 3,1-1 0,0 1 0,1-1 1,0 22-1,0-17-11,1-8-171,-1 0 0,2 0-1,1 16 1,-1-23-1,-1 0 0,0 0 0,1-1-1,-1 1 1,1 0 0,0 0 0,-1-1 0,1 1-1,0-1 1,0 1 0,0-1 0,0 1 0,1-1-1,-1 1 1,0-1 0,1 0 0,-1 0-1,1 1 1,-1-1 0,2 1 0,7-2-1543,1-4-47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8.027"/>
    </inkml:context>
    <inkml:brush xml:id="br0">
      <inkml:brushProperty name="width" value="0.05" units="cm"/>
      <inkml:brushProperty name="height" value="0.05" units="cm"/>
      <inkml:brushProperty name="color" value="#004F8B"/>
    </inkml:brush>
  </inkml:definitions>
  <inkml:trace contextRef="#ctx0" brushRef="#br0">0 66 5097,'47'-66'2713,"-45"99"-881,-2 10-488,0 10-63,-2 3-273,2 4-72,-1 0-368,-1-6-144,-2-5-304,-3-11-288,0-13-576,3-3-336,-3-7-673,1-10-159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4.780"/>
    </inkml:context>
    <inkml:brush xml:id="br0">
      <inkml:brushProperty name="width" value="0.05" units="cm"/>
      <inkml:brushProperty name="height" value="0.05" units="cm"/>
      <inkml:brushProperty name="color" value="#33CCFF"/>
    </inkml:brush>
  </inkml:definitions>
  <inkml:trace contextRef="#ctx0" brushRef="#br0">11 114 2593,'-4'-7'3420,"8"-14"3270,2 37-6456,0 0 1,-2 0 0,0 0 0,-1 1-1,0 0 1,-1-1 0,-1 26-1,-2-7 270,-2-1-1,-13 61 0,-4 4-175,24-112-327,0 0 0,1 0 0,9-18 0,-1 2-53,31-108-360,-32 93 285,21-48 1,-28 81 120,1-1 0,0 1 0,1 0 0,0 0 0,13-13 0,-15 18 5,0 1 0,0 0 0,1 0-1,0 0 1,0 1 0,0 0-1,0 0 1,1 1 0,0-1 0,11-3-1,-17 7 3,1 0-1,-1 0 0,0-1 1,0 1-1,1 0 1,-1 0-1,0 1 0,0-1 1,1 0-1,-1 0 1,0 0-1,0 1 0,0-1 1,1 1-1,-1-1 0,0 1 1,0-1-1,0 1 1,0 0-1,0 0 0,0-1 1,0 1-1,0 0 1,0 0-1,0 0 0,-1 0 1,2 2-1,2 3 54,0 0 1,-1 1-1,5 11 1,-1-2 12,3 9 109,-1 0 0,-2 1 0,0 0 0,-1 0 0,2 35 0,-5-34-121,1-1 1,1 0-1,1 0 0,2-1 0,16 39 0,-20-53-326,-4-9-46,1 0 1,-1 0-1,1 0 0,0 0 1,0 0-1,0 0 1,0 0-1,0-1 1,0 1-1,0 0 1,3 2-1,0-4-1717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8.359"/>
    </inkml:context>
    <inkml:brush xml:id="br0">
      <inkml:brushProperty name="width" value="0.05" units="cm"/>
      <inkml:brushProperty name="height" value="0.05" units="cm"/>
      <inkml:brushProperty name="color" value="#004F8B"/>
    </inkml:brush>
  </inkml:definitions>
  <inkml:trace contextRef="#ctx0" brushRef="#br0">6 126 4153,'-5'-118'2048,"17"114"-511,1 2-593,1 0-304,3 2-232,-5 0-272,-1 0-80,0 0-544,0 0-328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8.712"/>
    </inkml:context>
    <inkml:brush xml:id="br0">
      <inkml:brushProperty name="width" value="0.05" units="cm"/>
      <inkml:brushProperty name="height" value="0.05" units="cm"/>
      <inkml:brushProperty name="color" value="#004F8B"/>
    </inkml:brush>
  </inkml:definitions>
  <inkml:trace contextRef="#ctx0" brushRef="#br0">0 71 3961,'44'32'1898,"-42"-30"-1625,0 0 0,1 0 1,-1 0-1,0 1 1,-1-1-1,1 0 0,0 1 1,-1-1-1,1 1 1,-1 0-1,0-1 1,0 1-1,0 0 0,0 0 1,0 4-1,0 1 156,0 0 0,-1 1 0,-1 13 0,0-4 142,-1-1-247,0-5 418,8-23 198,0-5-931,0 1 0,1 1 0,18-27 1,1-1 3,-11 16-9,-10 15 7,2 0-1,-1 0 0,2 1 0,14-17 0,-22 27-4,0-1 0,1 1 0,-1-1 0,0 1-1,1 0 1,-1-1 0,1 1 0,-1 0 0,1-1 0,-1 1 0,1 0-1,-1-1 1,1 1 0,-1 0 0,1 0 0,-1 0 0,1 0 0,-1-1-1,1 1 1,-1 0 0,1 0 0,0 0 0,-1 0 0,1 0 0,-1 0-1,1 0 1,-1 1 0,1-1 0,-1 0 0,1 0 0,-1 0 0,2 1-1,-2 0 6,1 0-1,0 0 0,0 0 1,0 0-1,0 0 0,-1 1 0,1-1 1,-1 0-1,1 0 0,-1 1 0,1-1 1,-1 3-1,5 46 106,-5-45-113,7 56 10,-5-51-3,-1 0 0,1 0 0,-2 0-1,0 11 1,1-22-9,5-11 10,0 0 0,1 1 0,0 0-1,0 1 1,2-1 0,-1 1 0,1 1 0,1 0 0,18-14 0,-26 20 21,1 1 0,-1 0 0,1 0 0,-1 0 0,1 1 0,0-1 0,0 1 1,-1-1-1,1 1 0,0 0 0,0 0 0,0 0 0,4 0 0,-5 1-9,-1 1-1,1-1 1,-1 0 0,1 1-1,-1-1 1,1 1 0,-1 0-1,0 0 1,1-1-1,-1 1 1,0 0 0,1 0-1,-1 0 1,0 0 0,0 0-1,0 1 1,0-1-1,0 0 1,0 0 0,0 1-1,-1-1 1,1 1-1,0-1 1,-1 0 0,1 1-1,-1-1 1,1 3-1,11 45-132,-9-17-3119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9.056"/>
    </inkml:context>
    <inkml:brush xml:id="br0">
      <inkml:brushProperty name="width" value="0.05" units="cm"/>
      <inkml:brushProperty name="height" value="0.05" units="cm"/>
      <inkml:brushProperty name="color" value="#004F8B"/>
    </inkml:brush>
  </inkml:definitions>
  <inkml:trace contextRef="#ctx0" brushRef="#br0">0 1 6553,'1'11'1500,"-1"0"0,2-1 0,0 1 0,3 11 0,31 75 510,-22-63-1143,-5-12-552,51 145 1235,-55-146-1447,0 0 0,-1-1-1,-1 1 1,-1 0 0,0 1 0,-3 26 0,-1-36-63,0-1 1,-1 1-1,0-1 0,-1 0 1,0 0-1,-1 0 0,-12 20 1,6-13-711,-1-1 0,-1 0 0,-22 22 0,31-38-1130,5-7-371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19.587"/>
    </inkml:context>
    <inkml:brush xml:id="br0">
      <inkml:brushProperty name="width" value="0.05" units="cm"/>
      <inkml:brushProperty name="height" value="0.05" units="cm"/>
      <inkml:brushProperty name="color" value="#004F8B"/>
    </inkml:brush>
  </inkml:definitions>
  <inkml:trace contextRef="#ctx0" brushRef="#br0">0 0 5241,'40'46'2117,"-39"-41"-1029,-9-5-425,-9-9 1373,17 9-1796,0-1 0,0 0 0,1 1 0,-1-1-1,1 0 1,-1 1 0,1-1 0,-1 1 0,1-1 0,-1 0 0,1 1-1,-1-1 1,1 1 0,0 0 0,-1-1 0,1 1 0,0-1 0,-1 1 0,1 0-1,0 0 1,1-1 0,28 0 21,-24 0-230,-1 1 0,1 0 0,0 0 0,-1 0 0,1 1 0,-1 0 1,1 0-1,0 0 0,-1 1 0,6 2 0,-8-3 4,0 1 1,1-1-1,-1 1 1,0 0-1,-1 0 0,1 0 1,0 0-1,0 0 0,-1 0 1,1 1-1,-1 0 1,0-1-1,0 1 0,0 0 1,2 4-1,-2-2-8,0 1-1,0-1 1,0 0-1,-1 1 1,0-1-1,0 1 1,0-1-1,-1 12 0,0-7-11,-1 0 0,0 1 0,-1-1 0,0 0-1,-1 0 1,0 0 0,-1 0 0,0 0-1,-10 17 1,0-8 1,-2 1-1,0-2 0,-28 26 1,12-13 38,31-31-50,1 0 0,-1 1-1,1-1 1,-1 1 0,1-1-1,-1 1 1,1-1 0,-1 1 0,1-1-1,0 1 1,-1-1 0,1 1-1,0 0 1,0-1 0,-1 1-1,1 0 1,0-1 0,0 1 0,0 0-1,0-1 1,0 1 0,0 0-1,0-1 1,0 1 0,0 0 0,0-1-1,0 2 1,1-1 5,-1-1 0,1 1 0,0 0 0,0 0 0,-1-1 0,1 1 0,0-1 0,0 1 0,0-1 0,0 1 0,0-1 0,-1 1 0,1-1 0,0 0 0,2 1 0,5 1 87,-1-1-1,1 0 0,13 0 1,123-8 538,-103 4-679,-34 3-320,0-1 0,1 1 1,-1-1-1,0-1 0,0 0 0,0 0 0,0 0 1,13-7-1,-13 2-1240,-4-2 1808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0.203"/>
    </inkml:context>
    <inkml:brush xml:id="br0">
      <inkml:brushProperty name="width" value="0.05" units="cm"/>
      <inkml:brushProperty name="height" value="0.05" units="cm"/>
      <inkml:brushProperty name="color" value="#004F8B"/>
    </inkml:brush>
  </inkml:definitions>
  <inkml:trace contextRef="#ctx0" brushRef="#br0">0 116 4033,'6'-71'2136,"4"50"7026,-9 21-9076,-1 0-55,0-1 0,0 1 0,0-1 1,0 1-1,1 0 0,-1 0 0,0-1 0,0 1 1,0 0-1,1-1 0,-1 1 0,0 0 1,0 0-1,1-1 0,-1 1 0,0 0 0,1 0 1,-1 0-1,0-1 0,1 1 0,-1 0 1,0 0-1,1 0 0,-1 0 0,1 0 0,-1 0 1,0 0-1,1 0 0,-1 0 0,0 0 1,1 0-1,-1 0 0,0 0 0,1 0 0,-1 0 1,1 0-1,-1 0 0,1 1 0,17 3 312,-15-3-256,15 4 104,35 6 0,-48-10-161,-1 0-1,0-1 0,0 0 0,1 0 0,-1-1 0,0 1 0,0-1 1,0 0-1,0 0 0,7-2 0,12-3 82,19 4 34,17-1-47,-56 2-93,0 1-1,0-1 1,0 0 0,0 0 0,0 0 0,0 0 0,0 0-1,0-1 1,-1 1 0,1-1 0,0 0 0,-1 0 0,1 0-1,2-3 1,-21 46 815,-22 63-364,25-73-277,-1 0 0,-1-1 0,-31 45 0,-21 40-178,63-102-1382,14-21-330,14-19-1175,-6 6 633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0.535"/>
    </inkml:context>
    <inkml:brush xml:id="br0">
      <inkml:brushProperty name="width" value="0.05" units="cm"/>
      <inkml:brushProperty name="height" value="0.05" units="cm"/>
      <inkml:brushProperty name="color" value="#004F8B"/>
    </inkml:brush>
  </inkml:definitions>
  <inkml:trace contextRef="#ctx0" brushRef="#br0">11 1 5529,'0'4'2721,"-3"-1"-833,3 6 2185,-2-9-3489,0 0-192,0 0-280,1 0-176,1-2-1488,3-8-2289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0.875"/>
    </inkml:context>
    <inkml:brush xml:id="br0">
      <inkml:brushProperty name="width" value="0.05" units="cm"/>
      <inkml:brushProperty name="height" value="0.05" units="cm"/>
      <inkml:brushProperty name="color" value="#004F8B"/>
    </inkml:brush>
  </inkml:definitions>
  <inkml:trace contextRef="#ctx0" brushRef="#br0">1 90 5601,'40'-79'2505,"-40"78"-2394,0 0 1,1 1 0,-1-1-1,1 0 1,-1 1 0,0-1-1,1 0 1,-1 1 0,1-1-1,-1 1 1,1-1 0,-1 1-1,1 0 1,0-1 0,-1 1-1,1-1 1,0 1 0,-1 0-1,2-1 1,-2 1-44,1 0-1,-1 0 1,1 1 0,-1-1 0,0 0-1,1 0 1,-1 0 0,1 0-1,-1 0 1,0 1 0,1-1-1,-1 0 1,0 0 0,1 1-1,-1-1 1,0 0 0,0 1-1,1-1 1,-1 0 0,0 1-1,0-1 1,1 1 0,6 19 2067,-7-19-2020,3 17 488,-1 1 0,0 0 0,-2 0 1,0 0-1,-2 0 0,-3 22 0,-3 50-320,8-90-285,0-1 1,1 0 0,-1 1 0,0-1 0,0 0 0,0 0-1,0 1 1,1-1 0,-1 0 0,0 0 0,0 1 0,0-1-1,1 0 1,-1 0 0,0 0 0,0 0 0,1 1 0,-1-1-1,0 0 1,0 0 0,1 0 0,-1 0 0,0 0 0,1 0-1,-1 0 1,0 0 0,1 1 0,-1-1 0,0 0 0,0 0-1,1-1 1,-1 1 0,0 0 0,1 0 0,-1 0 0,0 0-1,1 0 1,-1 0 0,0 0 0,0 0 0,1 0 0,-1-1-1,23-6-154,-12 3 115,-3 1-29,10-4-412,1 1 1,0 1-1,34-4 0,-47 9-95,-5 0 348,0 0 0,0 0 0,1 0 0,-1 0-1,0 0 1,1-1 0,-1 1 0,0 0 0,0-1-1,1 1 1,-1 0 0,0-1 0,0 0 0,0 1-1,0-1 1,0 0 0,2-1 0,1-5-1745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1.213"/>
    </inkml:context>
    <inkml:brush xml:id="br0">
      <inkml:brushProperty name="width" value="0.05" units="cm"/>
      <inkml:brushProperty name="height" value="0.05" units="cm"/>
      <inkml:brushProperty name="color" value="#004F8B"/>
    </inkml:brush>
  </inkml:definitions>
  <inkml:trace contextRef="#ctx0" brushRef="#br0">0 111 5585,'11'-111'2457,"-9"124"-1049,0 3 72,-2 15-47,2 7-73,-2 19-216,0 0-160,-2 5-119,-2-8-113,-1-12-304,3-4-96,2-12-248,2-5-104,-1-12-384,1-5-280,4-13-1089,-1-4-575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1.538"/>
    </inkml:context>
    <inkml:brush xml:id="br0">
      <inkml:brushProperty name="width" value="0.05" units="cm"/>
      <inkml:brushProperty name="height" value="0.05" units="cm"/>
      <inkml:brushProperty name="color" value="#004F8B"/>
    </inkml:brush>
  </inkml:definitions>
  <inkml:trace contextRef="#ctx0" brushRef="#br0">77 1 6825,'-76'37'15632,"80"-36"-15776,5 2-1649,0-1-1331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2.315"/>
    </inkml:context>
    <inkml:brush xml:id="br0">
      <inkml:brushProperty name="width" value="0.05" units="cm"/>
      <inkml:brushProperty name="height" value="0.05" units="cm"/>
      <inkml:brushProperty name="color" value="#004F8B"/>
    </inkml:brush>
  </inkml:definitions>
  <inkml:trace contextRef="#ctx0" brushRef="#br0">0 61 3793,'102'-51'1942,"-79"41"177,-18 11-283,-12 7 3627,5 1-5054,0 0 0,0 1 0,0 18 0,2-16-62,-1 0-1,-6 24 0,0-5 117,1 1 0,2-1 0,0 1 0,3 0-1,0 1 1,2-1 0,7 42 0,-8-73-450,0 0 0,0 0 0,0 0 0,0 0-1,1-1 1,-1 1 0,0 0 0,0 0 0,1-1-1,-1 1 1,0 0 0,1 0 0,-1-1 0,1 1 0,-1 0-1,1-1 1,-1 1 0,1 0 0,-1-1 0,1 1 0,0-1-1,-1 1 1,1-1 0,0 1 0,-1-1 0,2 1-1,0-1 31,0 0 0,0 0 0,0 0-1,0 0 1,0-1 0,0 1 0,0-1-1,0 1 1,2-2 0,5 0 50,65-22 275,35-7-1238,-93 28-437,-1 0 1,29 0-1,-37 2-666,-5-5-435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5.241"/>
    </inkml:context>
    <inkml:brush xml:id="br0">
      <inkml:brushProperty name="width" value="0.05" units="cm"/>
      <inkml:brushProperty name="height" value="0.05" units="cm"/>
      <inkml:brushProperty name="color" value="#33CCFF"/>
    </inkml:brush>
  </inkml:definitions>
  <inkml:trace contextRef="#ctx0" brushRef="#br0">0 48 5153,'105'-46'2297,"-99"45"-969,3 4-136,-2 4 80,-4 10-111,5 12-145,-5 3-64,1 5-408,0-3-168,-1-5-184,4-4-144,1-3-216,-3-4-224,-5-3-672,0-3-440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2.735"/>
    </inkml:context>
    <inkml:brush xml:id="br0">
      <inkml:brushProperty name="width" value="0.05" units="cm"/>
      <inkml:brushProperty name="height" value="0.05" units="cm"/>
      <inkml:brushProperty name="color" value="#004F8B"/>
    </inkml:brush>
  </inkml:definitions>
  <inkml:trace contextRef="#ctx0" brushRef="#br0">1 5 5977,'2'-1'377,"1"0"-1,0 0 0,0 1 1,0 0-1,0-1 0,0 1 1,0 0-1,0 0 1,0 0-1,-1 1 0,1-1 1,0 1-1,0-1 0,0 1 1,0 0-1,3 2 1,-2-1-91,0 1 1,0 0 0,0 0 0,0 0 0,0 0 0,0 0 0,-1 1 0,6 8 0,-2-2-12,0 1 0,-1 0 1,-1 0-1,0 1 0,0 0 1,5 22-1,2 17 543,-3 0 0,6 104 0,-15-134-763,-1 0 0,-1 0-1,0 0 1,-2 0 0,0-1-1,-1 1 1,-2-1-1,0 0 1,-1-1 0,-12 22-1,-14 16-2110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28.753"/>
    </inkml:context>
    <inkml:brush xml:id="br0">
      <inkml:brushProperty name="width" value="0.05" units="cm"/>
      <inkml:brushProperty name="height" value="0.05" units="cm"/>
      <inkml:brushProperty name="color" value="#004F8B"/>
    </inkml:brush>
  </inkml:definitions>
  <inkml:trace contextRef="#ctx0" brushRef="#br0">24 207 3481,'-14'3'5406,"7"4"-3304,6-4-1862,1 0 0,-1-1 0,1 1 0,0 0 1,-1-1-1,1 1 0,1 4 0,-1 1 1214,0-7-1384,0 0 0,0 0 0,0 0 0,0 0 0,0-1 0,1 1 0,-1 0 0,0 0 0,1 0 0,-1 0 0,0-1 0,1 1 0,-1 0 0,1 0 0,-1-1 0,1 1 0,-1-1 0,1 1 0,0 0 0,-1-1 0,1 1 0,0-1 0,0 1 0,-1-1 0,1 1 0,1-1 0,31 9 238,-30-9-254,6 2-10,-4-1-14,0 0-1,0 0 0,1 0 1,-1-1-1,0 1 1,1-2-1,-1 1 0,0 0 1,1-1-1,-1 0 1,0 0-1,6-3 0,21-7 42,-1 1-1,2 2 1,-1 1-1,1 2 0,0 1 1,0 1-1,0 2 1,0 1-1,54 8 0,86 28-38,-137-31-28,-12 0 1,0-2 1,1-1-1,47-2 1,126-35 20,-68 8-12,-58 14-12,72-10 8,116-19-1,2-1-1,-179 40-5,103 10-1,-44 1 5,183-27 40,-223 8-45,-35 2 0,1 3 0,103 3 0,157 7 14,-122-6-16,39-4 15,-66-9-22,37 4 15,-13 2 0,-21-19 16,-171 27-285,-10 3-408,-13 2-1204,9-5-293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36.489"/>
    </inkml:context>
    <inkml:brush xml:id="br0">
      <inkml:brushProperty name="width" value="0.05" units="cm"/>
      <inkml:brushProperty name="height" value="0.05" units="cm"/>
      <inkml:brushProperty name="color" value="#004F8B"/>
    </inkml:brush>
  </inkml:definitions>
  <inkml:trace contextRef="#ctx0" brushRef="#br0">119 65 3849,'2'-54'3657,"-2"46"-2313,0 8-1276,0 0-1,0 0 1,0 0 0,0 0-1,-1-1 1,1 1 0,0 0 0,0 0-1,0 0 1,0 0 0,0 0-1,0-1 1,-1 1 0,1 0-1,0 0 1,0 0 0,0 0 0,0 0-1,-1 0 1,1 0 0,0 0-1,0 0 1,0 0 0,0 0-1,-1-1 1,1 1 0,0 0 0,0 0-1,0 0 1,-1 0 0,1 0-1,0 1 1,0-1 0,0 0-1,0 0 1,-1 0 0,1 0 0,0 0-1,0 0 1,0 0 0,0 0-1,-1 0 1,1 0 0,0 0 0,0 1-1,0-1 1,0 0 0,0 0-1,-1 0 1,1 0 0,0 0-1,0 1 1,0-1 0,0 0 0,0 0-1,0 1 1,-10 8 579,5 2-437,-1 0 0,0-1 0,-14 19 1,5-8-18,11-15-107,1-1 1,0 1 0,0-1-1,0 1 1,1 0 0,0 0-1,0 0 1,1 1 0,-1-1-1,1 7 1,-4 13 211,-2 10 125,1-1-1,2 1 1,1 64 0,4-75-316,2 0 0,0 0 0,2 0 0,0-1 0,2 1 0,12 30 0,-16-49-87,1 0 0,-1 0 0,1-1 1,0 0-1,5 6 0,14 21-1170,-24-23-1782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37.086"/>
    </inkml:context>
    <inkml:brush xml:id="br0">
      <inkml:brushProperty name="width" value="0.05" units="cm"/>
      <inkml:brushProperty name="height" value="0.05" units="cm"/>
      <inkml:brushProperty name="color" value="#004F8B"/>
    </inkml:brush>
  </inkml:definitions>
  <inkml:trace contextRef="#ctx0" brushRef="#br0">63 139 4409,'71'-108'1400,"-60"86"-851,-11 22-539,0-1 0,0 1 0,0 0 0,0 0 0,0 0 0,0-1 0,0 1 0,0 0 0,0 0 0,1 0 0,-1-1 0,0 1 0,0 0 0,0 0 0,-1-1 0,1 1 0,0 0 0,0 0 0,0 0 0,0-1 0,0 1 0,0 0 0,0 0 0,0 0 0,0-1 0,0 1 0,-1 0 0,1 0 0,0 0 0,0 0 0,0-1 0,0 1 1,0 0-1,-1 0 0,-9 3 459,8-3-345,0 0 0,0 1 1,0-1-1,0 1 0,0-1 1,0 1-1,0 0 0,0 0 1,0 0-1,1 0 0,-1 0 1,0 0-1,0 1 0,1-1 1,-1 0-1,1 1 0,-1-1 1,1 1-1,0 0 0,0-1 1,-2 4-1,-7 7 219,-38 46 494,44-52-684,0 0 1,0 1-1,1-1 0,-1 1 0,1-1 1,1 1-1,-1 0 0,1 0 0,-1 10 1,1 0 182,1 0 1,1 24-1,1-15-55,-1-14-163,0 16 207,3 28 0,-2-47-245,1-1 0,-1 0 0,2 0 0,-1 1 0,1-2-1,0 1 1,8 14 0,-10-20-54,1 0 0,-1 0 0,0-1-1,1 1 1,-1 0 0,1-1 0,-1 1 0,1-1-1,0 1 1,0-1 0,0 0 0,0 0-1,0 0 1,0 0 0,0 0 0,0 0 0,0 0-1,0-1 1,3 1 0,-1-1 12,0 0 0,-1 0 0,1 0 1,-1 0-1,1-1 0,-1 0 0,1 0 0,-1 0 0,1 0 1,-1 0-1,4-3 0,3-2 36,0 0-1,-1 0 1,0-1 0,0 0 0,-1-1-1,15-16 1,-14 12-57,0 0-1,-1-1 1,0 0 0,-1 0-1,0-1 1,-1 0 0,-1 0-1,0-1 1,-1 0 0,0 0 0,-1 0-1,1-16 1,-4 21-20,1 1 0,-2-1-1,1 1 1,-1-1 0,-1 1 0,1 0-1,-2-1 1,1 1 0,-1 0 0,-1 0 0,1 0-1,-2 1 1,1-1 0,-1 1 0,0 0-1,-1 1 1,0-1 0,0 1 0,-1 0 0,-11-9-1,16 14-28,-1 0 0,1 0-1,-1 0 1,0 0 0,0 1-1,0 0 1,0-1-1,0 1 1,0 0 0,0 1-1,0-1 1,-1 0 0,1 1-1,0 0 1,0 0 0,-1 0-1,1 0 1,0 0-1,0 1 1,0-1 0,-1 1-1,1 0 1,0 0 0,0 0-1,0 0 1,0 1 0,0-1-1,1 1 1,-1 0-1,0 0 1,1 0 0,-1 0-1,-2 3 1,-2 1-333,1 0 0,-1 0 0,1 0 0,0 1 0,1 0 0,0 0 0,0 1 0,0-1 0,1 1-1,0 0 1,1 1 0,0-1 0,0 0 0,-2 14 0,3 10-1899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37.472"/>
    </inkml:context>
    <inkml:brush xml:id="br0">
      <inkml:brushProperty name="width" value="0.05" units="cm"/>
      <inkml:brushProperty name="height" value="0.05" units="cm"/>
      <inkml:brushProperty name="color" value="#004F8B"/>
    </inkml:brush>
  </inkml:definitions>
  <inkml:trace contextRef="#ctx0" brushRef="#br0">0 1 5097,'65'23'2233,"-63"-17"-897,0 3-584,2 7 112,-1 6 72,-1-1-23,0 3-113,0 0-368,-1-1-184,1-5-168,2-7-56,-2-9-56,-1-9-120,3-13-584,2-4-361,1-12-575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37.917"/>
    </inkml:context>
    <inkml:brush xml:id="br0">
      <inkml:brushProperty name="width" value="0.05" units="cm"/>
      <inkml:brushProperty name="height" value="0.05" units="cm"/>
      <inkml:brushProperty name="color" value="#004F8B"/>
    </inkml:brush>
  </inkml:definitions>
  <inkml:trace contextRef="#ctx0" brushRef="#br0">1 151 2769,'33'-39'613,"-15"19"1350,26-40 0,-44 60-1877,0-1 0,0 1 0,-1 0 0,1 0 0,0 0 0,0 0-1,0-1 1,0 1 0,0 0 0,-1 0 0,1 0 0,0 0 0,0 0 0,0-1-1,-1 1 1,1 0 0,0 0 0,0 0 0,0 0 0,-1 0 0,1 0 0,0 0-1,0 0 1,-1 0 0,1 0 0,0 0 0,0 0 0,0 0 0,-1 0 0,1 0 0,0 0-1,0 0 1,-1 0 0,1 0 0,0 0 0,0 1 0,0-1 0,-1 0 0,1 0-1,0 0 1,0 0 0,0 0 0,0 0 0,-1 1 0,1-1 0,0 0 0,0 0-1,0 0 1,0 1 0,0-1 0,-1 0 0,1 0 0,-5 8 99,1-1-1,0 1 1,0 0 0,0 0 0,1 1 0,-3 9-1,2-3 25,1-2-50,1 0 0,0 0 0,1 1 0,0 0 0,1-1 1,0 1-1,1-1 0,1 1 0,6 23 0,-3-10-15,-3-16-97,0 1 1,0-1 0,2 0 0,-1 0 0,2 0 0,7 15 0,-11-24-40,0 0 1,1 0 0,-1 0-1,1 0 1,-1 0 0,1 0 0,0 0-1,0-1 1,0 1 0,0-1-1,0 1 1,0-1 0,0 0-1,0 0 1,0 0 0,1 0-1,-1 0 1,0 0 0,1-1 0,-1 1-1,1-1 1,-1 1 0,0-1-1,1 0 1,-1 0 0,1 0-1,-1-1 1,1 1 0,-1 0-1,1-1 1,-1 0 0,0 1 0,1-1-1,-1 0 1,0 0 0,0-1-1,4-1 1,-1-1 2,1 0 0,-1 0 0,0-1-1,0 1 1,-1-1 0,0 0 0,1 0 0,-1-1 0,-1 1 0,1-1-1,-1 0 1,3-8 0,4-11 6,12-42 0,-15 39-22,0 1 1,2-29-1,-8 49-8,0-1 0,-1 1 0,0 0 0,0 0 0,-1 0 0,0 0 0,0 0 0,0 0 0,-1 0 0,0 0 0,-1 0 0,0 1 0,-5-11 0,7 15-20,0 0 1,-1 0 0,1 1 0,0-1 0,-1 0-1,0 1 1,1-1 0,-1 1 0,0-1-1,0 1 1,0 0 0,0 0 0,0 0-1,0 0 1,0 0 0,0 0 0,0 1-1,0-1 1,-1 1 0,1-1 0,0 1-1,0 0 1,-1 0 0,1 0 0,0 0 0,0 0-1,-1 1 1,1-1 0,0 1 0,-3 0-1,-2 2-345,0 0-1,1 0 1,-1 1-1,1 0 1,0 0-1,0 1 1,-11 10-1,1 1-1060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38.450"/>
    </inkml:context>
    <inkml:brush xml:id="br0">
      <inkml:brushProperty name="width" value="0.05" units="cm"/>
      <inkml:brushProperty name="height" value="0.05" units="cm"/>
      <inkml:brushProperty name="color" value="#004F8B"/>
    </inkml:brush>
  </inkml:definitions>
  <inkml:trace contextRef="#ctx0" brushRef="#br0">127 1 5025,'-2'-1'195,"0"1"-1,0 0 1,0 0 0,0 0-1,0 0 1,0 1 0,0-1-1,0 0 1,0 1 0,0-1-1,0 1 1,0 0 0,0 0-1,0 0 1,0 0 0,0 0-1,1 0 1,-3 2 0,-29 23 511,26-20-410,0 0 1,1 1-1,0-1 1,0 2-1,1-1 1,-6 9-1,10-14-236,0 0 1,1 0-1,-1-1 1,0 1-1,0 0 1,1 0-1,-1 0 1,1 0-1,0 0 0,0 0 1,-1 0-1,1 0 1,0 0-1,1 0 1,-1 0-1,0 0 1,1 0-1,-1 0 1,1 0-1,-1 0 0,1-1 1,0 1-1,0 0 1,0 0-1,0-1 1,0 1-1,0 0 1,0-1-1,1 1 0,-1-1 1,1 0-1,-1 1 1,3 1-1,22 16 273,2 1 93,34 34 0,-55-47-379,0 0-1,-1 0 1,1 1-1,-2 0 1,1 0-1,-1 1 0,0 0 1,-1 0-1,5 14 1,-8-21-46,-1 0 1,0 0-1,1 1 1,-1-1-1,0 0 0,0 0 1,0 0-1,0 1 1,0-1-1,-1 0 0,1 0 1,-1 0-1,0 0 0,1 0 1,-1 0-1,0 0 1,0 0-1,0 0 0,0 0 1,-1 0-1,1 0 1,0-1-1,-3 3 0,-2 2 6,-1-1 0,0 1 0,0-1-1,-11 5 1,11-5 6,2-2-6,0-1 0,1 1 0,-1-1 0,-1 0 0,1 0 1,0 0-1,0-1 0,-7 1 0,11-2-5,-1 0 0,1 0 0,0 0 0,-1 0 0,1 0-1,-1 0 1,1-1 0,-1 1 0,1 0 0,0-1 0,-1 0 0,1 1 0,0-1 0,-1 0 0,1 1 0,0-1-1,0 0 1,0 0 0,0 0 0,0 0 0,0 0 0,0 0 0,0 0 0,0-1 0,0 1 0,1 0 0,-1 0-1,0-1 1,1 1 0,-1 0 0,1-1 0,-1 1 0,1 0 0,0-1 0,0 1 0,-1-3 0,0-6 7,1 0 1,0 0-1,0 0 1,1 0-1,0 0 1,1 0-1,0 0 1,0 0-1,1 0 1,8-18-1,5-5-14,31-49 0,-37 68-60,0 0 0,0 1 0,2 0 0,-1 1 0,2 0-1,18-14 1,-40 25-5219,4 1 3419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39.512"/>
    </inkml:context>
    <inkml:brush xml:id="br0">
      <inkml:brushProperty name="width" value="0.05" units="cm"/>
      <inkml:brushProperty name="height" value="0.05" units="cm"/>
      <inkml:brushProperty name="color" value="#004F8B"/>
    </inkml:brush>
  </inkml:definitions>
  <inkml:trace contextRef="#ctx0" brushRef="#br0">15 1 4329,'-8'1'7432,"25"1"-6147,1 0-1192,-8-1-43,-2-1 31,0 1 1,-1 0-1,1 0 0,-1 1 0,1 0 1,-1 0-1,0 1 0,0 0 1,0 0-1,10 6 0,-16-8-52,0 0 0,0 0 0,0 0 0,0 0-1,-1 0 1,1 0 0,0 1 0,0-1 0,-1 0 0,1 0 0,-1 0 0,1 1 0,-1-1-1,1 0 1,-1 1 0,0-1 0,0 0 0,1 1 0,-1-1 0,0 1 0,0-1 0,0 0-1,-1 1 1,1-1 0,0 0 0,0 1 0,-1-1 0,1 0 0,-1 1 0,1-1 0,-1 0-1,-1 2 1,-2 5 63,-1-1 0,-1 1 0,1-1 0,-8 7-1,-1 2 59,-2 4 50,2 0 0,0 1 1,-17 38-1,26-48-118,0 2 0,1-1 0,1 0 0,0 1 1,0 0-1,1 0 0,1 0 0,1 22 0,0-33-75,0-1 0,0 0 0,0 0 0,0 0 0,0 0 0,1 1-1,-1-1 1,0 0 0,1 0 0,-1 0 0,1 0 0,0 0 0,-1 0 0,1 0 0,0 0 0,-1 0 0,1 0 0,0 0-1,0-1 1,0 1 0,0 0 0,0-1 0,0 1 0,1 1 0,1-1 1,0 0 1,0-1-1,0 1 1,0-1-1,0 1 1,0-1-1,0 0 0,0 0 1,5 0-1,5-2-2,0-1 0,-1 0-1,18-6 1,-2-1-813,0 0 0,-1-2 1,27-16-1,-38 15-1022,-5-3-130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42.382"/>
    </inkml:context>
    <inkml:brush xml:id="br0">
      <inkml:brushProperty name="width" value="0.05" units="cm"/>
      <inkml:brushProperty name="height" value="0.05" units="cm"/>
      <inkml:brushProperty name="color" value="#004F8B"/>
    </inkml:brush>
  </inkml:definitions>
  <inkml:trace contextRef="#ctx0" brushRef="#br0">186 41 2425,'-13'-17'6046,"12"16"-5944,1-1-1,-1 1 1,0-1 0,0 1-1,0 0 1,0-1 0,0 1-1,-1 0 1,1 0 0,0 0-1,0 0 1,-1 0 0,1 0-1,-1 0 1,1 0 0,-1 0-1,1 1 1,-1-1 0,1 1-1,-1-1 1,0 1 0,1-1-1,-1 1 1,0 0 0,1 0-1,-1 0 1,0 0 0,1 0-1,-1 0 1,-3 1-1,2 0-52,-1-2 10,0 1 1,0 1-1,0-1 1,-1 1-1,1-1 1,0 1-1,0 1 1,0-1-1,1 0 1,-1 1-1,0 0 1,0 0-1,1 0 1,-1 0-1,1 0 1,0 1-1,0 0 1,-4 3-1,0 5 91,1 1-1,0-1 0,0 1 0,2 0 0,-1 0 0,2 1 0,-1-1 0,2 1 0,-1 0 1,2 0-1,0 0 0,0 0 0,2 0 0,-1 0 0,2 0 0,-1-1 0,2 1 0,0 0 1,0-1-1,9 20 0,-10-28-123,0 1 1,0-1-1,1 0 1,0-1-1,0 1 1,0 0-1,0-1 0,0 1 1,1-1-1,-1 0 1,1 0-1,0-1 1,0 1-1,0-1 1,0 1-1,0-1 1,7 2-1,-5-3-6,0 0 0,-1 0-1,1 0 1,0 0 0,0-1-1,-1 0 1,1 0 0,0-1 0,0 0-1,-1 0 1,1 0 0,0-1-1,-1 1 1,8-4 0,-3 0-7,0-1 0,0 0 0,0 0-1,-1-1 1,0 0 0,0-1 0,-1 0 0,0 0 0,0-1 0,-1 0 0,0 0-1,8-15 1,-10 15-17,-1 1 0,0-1 0,0 0-1,-1 0 1,0 0 0,0-1 0,-1 1 0,0-1-1,-1 1 1,0-1 0,-1 0 0,0 1 0,0-1-1,-1 0 1,-3-12 0,3 17-7,-1 1 0,0-1 0,0 1-1,-1-1 1,1 1 0,-1 0 0,0 0 0,0 0 0,0 1 0,0-1 0,-1 1 0,1 0-1,-1 0 1,0 0 0,0 0 0,0 0 0,0 1 0,-1 0 0,1 0 0,-8-2 0,3 1-95,1 0 1,-1 1 0,1 1 0,-1-1 0,0 1 0,0 1 0,1 0 0,-1 0 0,0 0-1,-16 4 1,6 4-736,11-2-145,8-6 942,0 0-1,0 0 0,0 1 1,0-1-1,0 0 0,1 0 1,-1 1-1,0-1 0,0 0 1,0 0-1,0 0 0,0 0 1,0 1-1,0-1 1,0 0-1,0 0 0,1 0 1,-1 0-1,0 1 0,0-1 1,0 0-1,0 0 0,1 0 1,-1 0-1,0 0 1,0 0-1,0 1 0,0-1 1,1 0-1,-1 0 0,0 0 1,0 0-1,0 0 0,1 0 1,-1 0-1,0 0 0,0 0 1,1 0-1,-1 0 1,8 1-728,1 0 0,-1-1 1,14 0-1,-21 0 737,33-2-2261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42.790"/>
    </inkml:context>
    <inkml:brush xml:id="br0">
      <inkml:brushProperty name="width" value="0.05" units="cm"/>
      <inkml:brushProperty name="height" value="0.05" units="cm"/>
      <inkml:brushProperty name="color" value="#004F8B"/>
    </inkml:brush>
  </inkml:definitions>
  <inkml:trace contextRef="#ctx0" brushRef="#br0">41 40 5593,'49'-39'1894,"-61"112"1513,6-44-2586,-2 1-1,-19 48 0,0 1 292,24-68-977,1 0 0,0 1-1,1 0 1,0-1 0,0 1 0,2 14-1,0-23-113,-1 0-1,0-1 1,1 1 0,0 0-1,-1-1 1,1 1-1,0 0 1,1-1 0,-1 1-1,0-1 1,1 0-1,-1 1 1,1-1 0,2 2-1,-3-3-13,1 0-1,-1 0 1,1 0-1,0 0 0,-1 0 1,1-1-1,0 1 1,-1-1-1,1 1 1,0-1-1,0 0 1,0 1-1,0-1 1,0 0-1,-1 0 0,1 0 1,0-1-1,0 1 1,0 0-1,0-1 1,-1 1-1,1-1 1,2-1-1,5-2 3,-1 0 0,0 0 0,0-1 0,-1 0 0,1-1 1,-1 1-1,-1-1 0,1-1 0,-1 0 0,0 1 0,0-2 0,7-11 0,-6 8-28,-1 1 0,-1-1 0,0 0 1,0-1-1,-1 1 0,0-1 0,-1 0 0,0 1 0,0-14 0,-3 25 14,0 1-1,0-1 0,0 0 0,-1 1 0,1-1 0,0 1 1,0-1-1,0 0 0,-1 1 0,1-1 0,0 0 1,-1 1-1,1-1 0,0 0 0,-1 1 0,1-1 0,0 0 1,-1 0-1,1 0 0,-1 1 0,1-1 0,0 0 1,-1 0-1,1 0 0,-1 0 0,1 0 0,-1 0 0,1 0 1,-1 0-1,1 0 0,0 0 0,-1 0 0,1 0 1,-1 0-1,1 0 0,-1 0 0,1 0 0,0 0 1,-1-1-1,1 1 0,-1 0 0,1 0 0,0 0 0,-1-1 1,1 1-1,0 0 0,-1-1 0,1 1 0,0 0 1,-1-1-1,1 1 0,0 0 0,0-1 0,-1 1 0,1 0 1,0-1-1,0 1 0,0-1 0,0 1 0,-1-1 1,1 1-1,0 0 0,0-1 0,0 1 0,0-1 0,0 1 1,0-1-1,0 0 0,-7 13-67,1 1 1,0-1-1,0 1 1,-5 20-1,9-25 23,0-3-57,1 0 0,0 0 0,0 0 0,0 1 0,1-1 0,0 0 0,0 0 0,0 1 0,1 4 0,-1-8 10,0-1-1,1 1 1,-1-1-1,1 1 1,-1-1-1,1 1 1,-1-1-1,1 1 1,0-1 0,0 0-1,0 1 1,0-1-1,0 0 1,0 0-1,0 1 1,0-1-1,0 0 1,0 0-1,1 0 1,-1-1 0,0 1-1,1 0 1,-1 0-1,1-1 1,-1 1-1,3 0 1,15 0-1501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27.898"/>
    </inkml:context>
    <inkml:brush xml:id="br0">
      <inkml:brushProperty name="width" value="0.05" units="cm"/>
      <inkml:brushProperty name="height" value="0.05" units="cm"/>
      <inkml:brushProperty name="color" value="#33CCFF"/>
    </inkml:brush>
  </inkml:definitions>
  <inkml:trace contextRef="#ctx0" brushRef="#br0">73 421 5257,'-60'-98'2251,"58"95"-2061,0 0 0,1 0 1,-1 0-1,1 0 0,0 0 0,0-1 0,-1-5 0,6-6 939,-1 9-667,1-3 41,1 0 1,0 0-1,0 1 1,1 0 0,0 0-1,0 1 1,12-11-1,56-43 1139,-49 42-1190,-4 3-218,0 1 0,1 2 0,1 0 0,0 1 0,40-14 0,-51 22-137,1 0 1,0 1-1,0 0 1,0 1-1,0 0 1,0 1-1,0 1 1,1 0-1,-1 1 1,0 0-1,0 1 1,24 7-1,-31-7-52,1 1 0,-1-1 0,0 1 0,-1 1 0,1-1 0,0 1 0,-1 0 0,0 0 0,0 1 0,0 0 0,-1 0 0,1 0 0,-1 0 0,0 0 0,-1 1 0,0 0 0,1 0 0,-2 0 0,1 0 0,-1 0 0,0 0 0,0 1 0,0-1 0,-1 1 0,0 0 0,-1-1 0,1 1 0,-1 0 0,-1-1-1,1 1 1,-1 0 0,0-1 0,0 1 0,-1-1 0,0 1 0,0-1 0,-1 0 0,-5 10 0,-4 4 85,-1-1-1,0-1 1,-1 0-1,-32 31 1,-74 54 253,19-30-261,92-67-124,0-1 1,-1 0-1,1-1 1,-1 0-1,0-1 1,0 1-1,0-2 1,0 0-1,-15 2 1,24-4-42,0 0-1,0 1 1,-1-1 0,1 0-1,0 0 1,0 0 0,0 0 0,0 0-1,-1-1 1,1 1 0,0 0 0,0 0-1,0-1 1,0 1 0,0-1 0,0 1-1,0-1 1,0 1 0,0-1 0,0 0-1,0 1 1,0-1 0,0 0 0,0 0-1,1 0 1,-1 0 0,0 0 0,0 0-1,1 0 1,-1 0 0,1 0 0,-1-1-1,1 0-108,0 0-1,0 1 0,0-1 0,0 0 1,1 1-1,-1-1 0,0 1 0,1-1 1,0 0-1,-1 1 0,1-1 0,0 1 1,0-1-1,0 1 0,-1 0 1,2-1-1,-1 1 0,0 0 0,0 0 1,0 0-1,2-1 0,23-16-2401,4 3-254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7.475"/>
    </inkml:context>
    <inkml:brush xml:id="br0">
      <inkml:brushProperty name="width" value="0.05" units="cm"/>
      <inkml:brushProperty name="height" value="0.05" units="cm"/>
      <inkml:brushProperty name="color" value="#33CCFF"/>
    </inkml:brush>
  </inkml:definitions>
  <inkml:trace contextRef="#ctx0" brushRef="#br0">56 68 4793,'-38'-54'1812,"27"42"-980,6 11 942,3 16 1438,2-9-3075,1 33 863,8 51 0,-2-34-287,11 117 583,14 118-844,-30-275-476,0-8-96,-1 1-1,0-1 0,0 1 0,-1-1 0,0 0 0,-3 14 0,3-21 12,0 0 0,-1 0 0,1 0 0,-1 0 0,0 0 0,1 0 0,-1 0-1,0-1 1,1 1 0,-1 0 0,0 0 0,0-1 0,0 1 0,0 0 0,0-1-1,0 1 1,1-1 0,-2 1 0,1-1 0,0 1 0,0-1 0,0 0-1,0 0 1,0 1 0,0-1 0,0 0 0,0 0 0,0 0 0,0 0 0,-1 0-1,1 0 1,0-1 0,0 1 0,0 0 0,0-1 0,0 1 0,0 0 0,0-1-1,0 1 1,-2-2 0,-16-12-2022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43.134"/>
    </inkml:context>
    <inkml:brush xml:id="br0">
      <inkml:brushProperty name="width" value="0.05" units="cm"/>
      <inkml:brushProperty name="height" value="0.05" units="cm"/>
      <inkml:brushProperty name="color" value="#004F8B"/>
    </inkml:brush>
  </inkml:definitions>
  <inkml:trace contextRef="#ctx0" brushRef="#br0">13 75 5537,'57'-74'2497,"-45"90"-1281,1 11-216,-2 10-32,-4 6 9,-2 4-1,1 4-80,-6 5-88,-6 2-304,-3 0-136,-7 2-216,-4-8-56,6 3-40,-3-6-80,3-20-480,7 0-384,-6-29-872,6-13-233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43.504"/>
    </inkml:context>
    <inkml:brush xml:id="br0">
      <inkml:brushProperty name="width" value="0.05" units="cm"/>
      <inkml:brushProperty name="height" value="0.05" units="cm"/>
      <inkml:brushProperty name="color" value="#004F8B"/>
    </inkml:brush>
  </inkml:definitions>
  <inkml:trace contextRef="#ctx0" brushRef="#br0">162 1 5929,'-9'7'2457,"-15"8"-1233,8 14-160,-6 12 65,0 5 7,-1 8-136,-1-3-88,12 3-232,3 0-88,12 3-191,8-1-105,13-2-192,12 6-16,9-9-424,8-2-337,-8-20-1191,-14-22-376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49.229"/>
    </inkml:context>
    <inkml:brush xml:id="br0">
      <inkml:brushProperty name="width" value="0.05" units="cm"/>
      <inkml:brushProperty name="height" value="0.05" units="cm"/>
      <inkml:brushProperty name="color" value="#004F8B"/>
    </inkml:brush>
  </inkml:definitions>
  <inkml:trace contextRef="#ctx0" brushRef="#br0">30 17 4065,'-9'-1'8710,"33"-3"-7799,-6 2-849,8-2 161,34-1 1,-59 5-214,0 0 1,0 0-1,0 0 0,0 0 0,0 0 1,0 0-1,0 0 0,0 0 0,-1 1 1,1-1-1,0 0 0,0 1 0,0-1 1,0 0-1,-1 1 0,1-1 1,0 1-1,0-1 0,-1 1 0,1 0 1,0-1-1,0 2 0,0-1 217,-3 23 158,1-16-341,-1 0 0,1 0 0,-1-1 0,-1 1-1,-6 14 1,9-20-35,-3 3 22,0 0 0,0-1-1,0 1 1,-1-1 0,1 0-1,-1 1 1,0-2 0,0 1-1,-1 0 1,-5 3 0,-4 4 50,1-1 3,1 1-1,1 0 1,0 1-1,-15 20 1,24-30-63,0 1 1,0 0-1,1 0 1,-1 0 0,1 0-1,-1 0 1,1 0-1,0 0 1,0 1 0,1-1-1,-1 0 1,1 1-1,-1-1 1,1 0 0,0 1-1,1-1 1,-1 0 0,0 1-1,1-1 1,0 0-1,0 1 1,0-1 0,0 0-1,0 0 1,1 0-1,-1 0 1,1 0 0,2 3-1,-2-3-4,0 0-1,0 0 0,0 0 1,0 0-1,1-1 0,-1 1 1,1-1-1,0 1 0,0-1 1,0 0-1,0 0 0,0 0 1,0-1-1,0 1 0,1-1 1,-1 0-1,0 0 0,1 0 1,-1 0-1,1 0 1,-1-1-1,1 0 0,0 1 1,-1-1-1,1-1 0,-1 1 1,1 0-1,-1-1 0,1 0 1,3-1-1,53-15 40,-40 11-513,0 0-1,34-4 1,-36 8-1037,-3-1-362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49.817"/>
    </inkml:context>
    <inkml:brush xml:id="br0">
      <inkml:brushProperty name="width" value="0.05" units="cm"/>
      <inkml:brushProperty name="height" value="0.05" units="cm"/>
      <inkml:brushProperty name="color" value="#004F8B"/>
    </inkml:brush>
  </inkml:definitions>
  <inkml:trace contextRef="#ctx0" brushRef="#br0">251 100 4545,'66'-73'1680,"-65"73"-1651,-1-1-1,0 1 1,1 0-1,-1-1 1,1 1 0,-1 0-1,0-1 1,0 1-1,1-1 1,-1 1-1,0-1 1,0 1-1,0-1 1,1 1-1,-1-1 1,0 1-1,0-1 1,0 1 0,0-1-1,0 1 1,0-1-1,0 1 1,0-1-1,0 1 1,0-1-1,0 1 1,0-1-1,-1 1 1,1-1-1,0 1 1,0 0-1,0-1 1,-1 1 0,1-1-1,0 1 1,-1-1-1,1 1 1,0 0-1,-1-1 1,1 1-1,0 0 1,-1-1-1,1 1 1,-1 0-1,1 0 1,-1-1 0,1 1-1,-1 0 1,1 0-1,0 0 1,-1-1-1,1 1 1,-2 0-1,-27-4 781,27 4-633,-13-1 105,0 1 0,1 0 0,-1 1 0,1 1 0,-1 0 0,1 1 0,0 1 0,0 0 0,0 1 0,1 0 0,-1 1 0,1 1 0,1 0 1,-1 1-1,1 0 0,0 0 0,-10 12 0,19-18-258,1 1 1,0-1 0,0 1 0,0 0 0,0 0 0,0 0-1,0 0 1,1 1 0,0-1 0,-1 0 0,1 1 0,0-1-1,1 0 1,-1 1 0,1-1 0,-1 1 0,1 5-1,1-7-14,-1 0 0,1 1-1,-1-1 1,1 0-1,0 0 1,0 1-1,0-1 1,0 0 0,0 0-1,0 0 1,1 0-1,-1 0 1,1-1-1,-1 1 1,1 0 0,0-1-1,-1 1 1,1-1-1,0 1 1,0-1-1,0 0 1,0 0-1,0 0 1,1 0 0,-1 0-1,3 0 1,1 1 0,1 0 0,-1-1 1,0 0-1,1 0 0,-1-1 0,1 0 1,-1 0-1,1 0 0,-1-1 0,0 0 1,1 0-1,10-4 0,-5 0 12,1-1-1,-1 0 1,0-1-1,22-16 0,-32 21-13,0 0 0,0 0 0,0 0-1,-1 0 1,1 0 0,0 0-1,-1-1 1,1 1 0,-1 0 0,1-4-1,6-8-26,-8 14 18,0 0 1,0-1-1,0 1 1,0 0-1,0 0 1,0 0-1,0-1 1,0 1-1,0 0 0,1 0 1,-1-1-1,0 1 1,0 0-1,0 0 1,0 0-1,0-1 1,0 1-1,1 0 1,-1 0-1,0 0 1,0 0-1,0-1 1,1 1-1,-1 0 0,0 0 1,0 0-1,0 0 1,1 0-1,-1 0 1,0 0-1,0 0 1,1 0-1,-1-1 1,0 1-1,0 0 1,0 0-1,1 0 1,-1 0-1,0 0 0,0 1 1,1-1-1,-1 0 1,0 0-1,0 0 1,1 0-1,-1 0 1,0 0-1,0 0 1,0 0-1,1 0 1,-1 1-1,0-1 1,0 0-1,0 0 0,1 0 1,-1 0-1,0 1 1,0-1-1,0 0 1,0 0-1,0 0 1,0 1-1,1-1 1,-1 0-1,0 0 1,0 0-1,0 1 0,2 16-84,-5 0 294,-1-1-1,-10 27 0,9-29-23,0 0 0,1 0 0,1 0 0,-2 16 0,3 16 38,7 83 1,-5-123-277,0-5 15,0 0 1,0 0-1,0 0 0,0 0 0,0 1 0,0-1 1,1 0-1,-1 0 0,0 0 0,1 0 1,-1 0-1,0 1 0,1-1 0,0 0 1,-1 0-1,1 0 0,0 0 0,-1-1 0,3 3 1,-3-3 4,0 0 0,0 0 0,0 0-1,1 0 1,-1 0 0,0 0 0,0 0 0,1 0 0,-1 0 0,0 0 0,0 0 0,0 0 0,1 0 0,-1 0 0,0 0 0,0 0 0,0 0 0,1 0 0,-1 0 0,0 0 0,0 0 0,0-1 0,1 1 0,-1 0 0,0 0-1,0 0 1,0 0 0,0 0 0,1-1 0,-1 1 0,0 0 0,0 0 0,0 0 0,0 0 0,0-1 0,0 1 0,0 0 0,1 0 0,-1-1 0,3-10-753,-2 8 400,6-21-1604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50.440"/>
    </inkml:context>
    <inkml:brush xml:id="br0">
      <inkml:brushProperty name="width" value="0.05" units="cm"/>
      <inkml:brushProperty name="height" value="0.05" units="cm"/>
      <inkml:brushProperty name="color" value="#004F8B"/>
    </inkml:brush>
  </inkml:definitions>
  <inkml:trace contextRef="#ctx0" brushRef="#br0">223 45 5009,'2'-2'438,"1"0"-1,-1-1 0,0 1 1,0 0-1,0-1 1,0 1-1,0-1 1,-1 0-1,1 0 1,1-4-1,-3 7-411,0 0 0,0-1 0,0 1 1,1 0-1,-1-1 0,0 1 0,0-1 0,0 1 0,0 0 0,0-1 1,0 1-1,0-1 0,0 1 0,0 0 0,-1-1 0,1 1 0,0 0 0,0-1 1,0 1-1,0 0 0,0-1 0,-1 1 0,1 0 0,0-1 0,0 1 0,-1 0 1,1-1-1,0 1 0,0 0 0,-1 0 0,0-1 0,0 1 28,-1-1-1,1 1 1,-1 0 0,1 0-1,-1 0 1,1 0 0,-1 0-1,1 0 1,-1 0-1,1 0 1,-1 0 0,1 1-1,-3 0 1,-17 5 370,1 2 0,0 0 0,0 1 0,0 1 0,2 1 0,-1 1 0,-31 25 0,47-34-379,0 0 0,0 0 0,0 0-1,1 0 1,-1 0 0,1 1 0,0-1-1,0 1 1,0 0 0,0-1-1,-1 6 1,3-8-34,0 0 0,-1 0 0,1 0 0,0 0 0,0 0 0,0 0 0,0 0 0,0 0 0,1 1 0,-1-1 0,0 0 0,0 0 0,1 0 0,-1 0 0,1 0 0,-1 0 0,1 0 0,0 1 0,0-1 1,1 1-1,-1-1 1,1 0-1,0 0 1,-1 0-1,1 0 1,0 0-1,-1 0 1,1 0-1,0 0 1,0-1-1,0 1 1,3 0-1,44 6 243,-37-7-174,0 2 0,0 0-1,20 6 1,-29-7-67,1 0 1,0 1-1,-1 0 0,1 0 0,-1 0 1,0 0-1,1 1 0,-1-1 1,0 1-1,-1 0 0,1-1 1,0 1-1,-1 1 0,0-1 1,4 5-1,-4-2 0,1 0 0,-1 0 0,0 0 0,0 0 0,0 0-1,-1 0 1,0 0 0,0 0 0,-1 1 0,0-1 0,0 0 0,0 0 0,-1 1 0,0-1 0,0 0 0,-1 0 0,1 0 0,-1 0 0,-1 0 0,1 0 0,-1-1-1,-5 9 1,0-1 20,-1-1 0,0 0 0,-1-1 0,-1 0 0,1 0 0,-2-1 0,1-1-1,-20 13 1,29-21-26,0 0-1,1 0 1,-1 0-1,0 0 1,0 0-1,0 0 0,0-1 1,0 1-1,0-1 1,0 1-1,0-1 1,-3 0-1,4 0 0,0 0 0,1 0-1,-1 0 1,0 0 0,0-1 0,0 1 0,0 0 0,1-1-1,-1 1 1,0 0 0,0-1 0,1 1 0,-1-1-1,0 1 1,1-1 0,-1 0 0,1 1 0,-1-1 0,1 1-1,-1-1 1,0-1 0,0-1 10,0 0 0,0 0 0,0 0 0,0 0 0,1 0 0,-1 0 0,1 0 0,0-1-1,0 1 1,0 0 0,1 0 0,-1 0 0,1 0 0,0-4 0,5-11 25,0 0 1,1 1-1,1 0 0,0 0 0,1 1 1,21-28-1,80-85 47,-96 114-79,3-2 1,-13 14-11,0-1 0,-1 0 0,1 0 1,0 0-1,-1 0 0,0 0 0,0-1 1,-1 1-1,5-9 0,-7 13-10,0-1 0,0 1 0,0 0 0,0 0 0,1-1 0,-1 1 0,0 0 0,0 0 0,0-1 0,0 1 0,0 0 0,0-1 0,0 1 0,0 0 0,0-1 0,0 1 0,0 0 0,0-1 1,0 1-1,0 0 0,-1 0 0,1-1 0,0 1 0,0 0 0,0-1 0,0 1 0,0 0 0,-1 0 0,1 0 0,0-1 0,0 1 0,0 0 0,-1 0 0,1-1 0,0 1 0,0 0 0,-1 0 0,1 0 0,-1-1 0,-14 4-709,-16 12-873,-19 14-2230,31-17 603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51.168"/>
    </inkml:context>
    <inkml:brush xml:id="br0">
      <inkml:brushProperty name="width" value="0.05" units="cm"/>
      <inkml:brushProperty name="height" value="0.05" units="cm"/>
      <inkml:brushProperty name="color" value="#004F8B"/>
    </inkml:brush>
  </inkml:definitions>
  <inkml:trace contextRef="#ctx0" brushRef="#br0">75 0 4857,'2'11'6390,"3"20"-5120,-1 30 650,-2-50-1708,-1 0-1,0-1 1,-1 1-1,0 0 1,-1-1-1,-2 15 1,-21 49 350,14-46-447,-8 36 0,14-39-136,3-16-115,0 1-1,-1-1 0,0 0 0,0-1 1,-1 1-1,0 0 0,-7 12 0,10-21 108,0 0 1,0 0-1,0 0 0,0 0 0,0 0 0,0 0 0,0 0 0,0 1 0,0-1 0,0 0 0,0 0 1,0 0-1,0 0 0,-1 0 0,1 0 0,0 0 0,0 0 0,0 0 0,0 0 0,0 0 0,0 0 1,0 1-1,0-1 0,0 0 0,0 0 0,-1 0 0,1 0 0,0 0 0,0 0 0,0 0 1,0 0-1,0 0 0,0 0 0,0 0 0,0 0 0,-1 0 0,1 0 0,0 0 0,0 0 0,0 0 1,0 0-1,0 0 0,0 0 0,0 0 0,0 0 0,0-1 0,-1 1 0,1 0 0,0 0 0,0 0 1,0 0-1,0 0 0,0 0 0,0 0 0,-1-8-957,2-11-242,37-70-3560,-32 67 3661,2 1 0,0-1 0,17-29 1,-18 27 3932,-6 23-2596,-1-1-1,0 1 1,0-1 0,1 0-1,-1 1 1,0-1 0,1 1-1,0-1 1,-1 1 0,1 0-1,0-1 1,0 1 0,0 0-1,0-1 1,0 1 0,0 0-1,0 0 1,0 0 0,0 0-1,0 0 1,3-1-1,16-8 454,1 0 0,1 2 0,0 0-1,26-4 1,-23 5-534,0-3-55,-18 6-159,-17 6-462,-4 3 382,1 0 1,-18 10-1,-28 11-114,52-23 264,0 1 0,0-1 0,0 1 0,0 0 1,-11 10-1,17-13 26,-1 0 1,1 0-1,-1 0 1,1 0 0,0 1-1,0-1 1,0 0-1,0 1 1,0-1-1,0 1 1,0-1-1,0 1 1,0-1 0,0 1-1,1-1 1,-1 1-1,1 0 1,-1-1-1,1 1 1,0 0-1,0 0 1,0-1 0,0 1-1,0 0 1,0-1-1,0 1 1,0 0-1,1 0 1,-1-1-1,1 3 1,6 6 182,-1-1 0,2 0 1,-1-1-1,1 1 0,0-1 0,1-1 0,0 0 0,0 0 1,1 0-1,12 5 0,-17-9-308,0 0 0,0-1 0,0 1 0,1-1-1,-1 0 1,1-1 0,0 0 0,-1 1 0,1-2 0,0 1 0,0-1 0,-1 0 0,1 0 0,0 0 0,0-1-1,0 0 1,-1 0 0,1 0 0,-1-1 0,1 0 0,-1 0 0,6-3 0,4-8-1492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51.524"/>
    </inkml:context>
    <inkml:brush xml:id="br0">
      <inkml:brushProperty name="width" value="0.05" units="cm"/>
      <inkml:brushProperty name="height" value="0.05" units="cm"/>
      <inkml:brushProperty name="color" value="#004F8B"/>
    </inkml:brush>
  </inkml:definitions>
  <inkml:trace contextRef="#ctx0" brushRef="#br0">31 1 6345,'2'0'151,"0"0"-1,-1 0 0,1 0 0,0 0 1,0 0-1,0 0 0,-1 1 0,1-1 1,0 1-1,0-1 0,-1 1 0,1 0 1,0-1-1,-1 1 0,1 0 0,-1 0 1,1 0-1,-1 0 0,0 1 0,1-1 1,-1 0-1,0 1 0,0-1 0,0 0 1,0 1-1,0 0 0,0-1 0,0 1 1,0-1-1,-1 1 0,2 3 0,2 7 93,0 1 0,0 0-1,1 18 1,-1-13 442,45 167 2635,-35-135-2632,-11-35-604,0-1 0,-1 0 0,0 0 0,-1 1 1,-1-1-1,0 1 0,-1-1 0,0 0 0,-1 1 0,-1-1 0,0 0 0,-8 18 1,5-17-252,-1 1 1,0-1 0,-1 0 0,-1-1-1,-1 0 1,0 0 0,0-1 0,-2 0 0,1-1-1,-17 13 1,7-10-1409,20-15 1479,1 0 1,-1 0-1,1 1 0,-1-1 1,1 0-1,-1 0 0,1 0 1,-1 0-1,1 0 0,-1 0 1,1 0-1,-1 0 0,1 0 1,-1 0-1,1-1 0,-1 1 1,1 0-1,0 0 0,-1 0 1,1-1-1,-1 1 0,0-1 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6:57.926"/>
    </inkml:context>
    <inkml:brush xml:id="br0">
      <inkml:brushProperty name="width" value="0.05" units="cm"/>
      <inkml:brushProperty name="height" value="0.05" units="cm"/>
      <inkml:brushProperty name="color" value="#004F8B"/>
    </inkml:brush>
  </inkml:definitions>
  <inkml:trace contextRef="#ctx0" brushRef="#br0">17 74 4009,'-11'3'7808,"6"5"-5200,5 21-3192,1-15 1478,23 148 520,2 11-369,-18-107-712,-4-37-237,-1-1 1,-1 1 0,-2 29-1,0-55-93,0 0-1,0-1 1,0 1-1,-1 0 1,1 0-1,-1-1 1,0 1-1,0-1 1,0 1-1,0 0 1,0-1-1,-1 0 1,1 1-1,-1-1 1,-2 4-1,-2-23 60,2-4-50,1 1 0,1-1 0,1 0 1,0 0-1,2 0 0,6-39 1,37-123 1,-34 147-14,1 2 1,3 0 0,0 0-1,2 1 1,2 1 0,0 1-1,27-33 1,-41 60-3,-1-1 1,1 1-1,1 0 0,-1 0 1,8-5-1,-12 8 4,1 1 1,0-1-1,0 1 0,0-1 0,-1 1 1,1 0-1,0-1 0,0 1 1,0 0-1,0 0 0,0 0 1,0-1-1,0 1 0,-1 0 1,1 0-1,0 0 0,0 1 1,0-1-1,0 0 0,0 0 0,0 0 1,0 1-1,-1-1 0,1 0 1,0 1-1,0-1 0,0 1 1,-1-1-1,1 1 0,0-1 1,0 1-1,-1 0 0,1-1 0,-1 1 1,1 0-1,0-1 0,-1 1 1,1 0-1,-1 0 0,0-1 1,1 1-1,0 2 0,3 6 66,-1 0 0,0 0 0,0 0 0,-1 1-1,0-1 1,1 15 0,-1 63 387,-3-47-273,-3 135 449,0 10-128,5-168-564,1 0 0,0-1 0,7 24 0,-6-28-207,3 1-923,-6-13 1125,1 0 0,-1 0 0,0 0 0,0-1 1,1 1-1,-1 0 0,0 0 0,1 0 0,-1 0 0,0 0 1,0 0-1,1 0 0,-1 0 0,0-1 0,0 1 0,0 0 0,1 0 1,-1 0-1,0 0 0,0-1 0,1 1 0,-1 0 0,0 0 1,0-1-1,0 1 0,0 0 0,0 0 0,1-1 0,10-27-2774,-10 24 2862,7-24 1237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0.075"/>
    </inkml:context>
    <inkml:brush xml:id="br0">
      <inkml:brushProperty name="width" value="0.05" units="cm"/>
      <inkml:brushProperty name="height" value="0.05" units="cm"/>
      <inkml:brushProperty name="color" value="#004F8B"/>
    </inkml:brush>
  </inkml:definitions>
  <inkml:trace contextRef="#ctx0" brushRef="#br0">0 49 4057,'0'-1'2208,"6"-5"-223,1 1-297,2 1-144,2 0-199,3 3-441,44-1-168,-45 2-344,3 0-144,1-4-136,1-1-128,0-2-496,-2 1-408,-3 2-1040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7:00.417"/>
    </inkml:context>
    <inkml:brush xml:id="br0">
      <inkml:brushProperty name="width" value="0.05" units="cm"/>
      <inkml:brushProperty name="height" value="0.05" units="cm"/>
      <inkml:brushProperty name="color" value="#004F8B"/>
    </inkml:brush>
  </inkml:definitions>
  <inkml:trace contextRef="#ctx0" brushRef="#br0">43 1 5321,'-43'127'3289,"48"-117"120,1-1-1289,5-1-776,0-5-279,10-1-505,3-4-136,9-5-152,3 2-96,5-3-120,-1 1-128,-11 2-768,-1-3-729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7.937"/>
    </inkml:context>
    <inkml:brush xml:id="br0">
      <inkml:brushProperty name="width" value="0.05" units="cm"/>
      <inkml:brushProperty name="height" value="0.05" units="cm"/>
      <inkml:brushProperty name="color" value="#33CCFF"/>
    </inkml:brush>
  </inkml:definitions>
  <inkml:trace contextRef="#ctx0" brushRef="#br0">0 194 5353,'10'-19'1026,"0"1"0,2 0 0,0 1 0,23-25 0,-27 33-873,0 1 0,0 1 0,1 0 0,0 0 0,1 0 0,-1 1 0,1 1 0,0-1 1,0 2-1,14-5 0,-19 8-111,-1 0 1,1 0 0,-1 0 0,1 1 0,0 0 0,0 0-1,-1 0 1,1 0 0,0 1 0,-1 0 0,1 0-1,7 3 1,-10-4-37,0 1 1,0 0-1,0 0 0,0 1 0,-1-1 0,1 0 1,0 0-1,0 1 0,-1-1 0,1 1 0,-1 0 1,1-1-1,-1 1 0,0 0 0,0 0 0,0 0 0,0 0 1,0 0-1,0 0 0,0 0 0,-1 0 0,1 0 1,-1 0-1,1 1 0,-1-1 0,0 0 0,0 0 1,0 4-1,-1 5 35,-1-1 0,0 1 1,-1 0-1,0-1 1,-1 0-1,0 0 0,-9 16 1,-47 67 589,20-32-165,7-8-67,33-52-397,0-1-1,0 0 1,0 1 0,0-1 0,0 0 0,0 1-1,0-1 1,0 0 0,0 0 0,1 1 0,-1-1 0,0 0-1,0 1 1,0-1 0,0 0 0,1 1 0,-1-1-1,0 0 1,0 0 0,0 0 0,1 1 0,-1-1-1,0 0 1,1 0 0,-1 0 0,0 1 0,0-1 0,1 0-1,-1 0 1,0 0 0,1 0 0,-1 0 0,0 0-1,1 0 1,-1 0 0,0 0 0,1 0 0,-1 0-1,0 0 1,1 0 0,-1 0 0,0 0 0,1 0 0,-1 0-1,23 0 16,-19 0-6,2 0-8,0 1 0,0-1 0,0 1 0,0 1 0,-1-1 0,1 1 0,0 0 0,-1 0 0,1 0 0,-1 1 0,0 0 0,0 0 0,0 1-1,0-1 1,0 1 0,-1 0 0,1 0 0,-1 0 0,-1 1 0,8 9 0,2 8-34,-1 0 1,-1 0-1,15 44 0,-2-8-213,-20-48-42,0 0-1,1-1 1,0 1 0,1-1 0,0 0-1,0-1 1,13 13 0,0-6-1124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9:26.749"/>
    </inkml:context>
    <inkml:brush xml:id="br0">
      <inkml:brushProperty name="width" value="0.05" units="cm"/>
      <inkml:brushProperty name="height" value="0.05" units="cm"/>
      <inkml:brushProperty name="color" value="#004F8B"/>
    </inkml:brush>
  </inkml:definitions>
  <inkml:trace contextRef="#ctx0" brushRef="#br0">146 0 2336,'-34'5'8314,"23"-2"-8237,0 1 0,0 1 0,-16 8 0,24-11 334,0-1-371,-1 1 1,1 0-1,1 0 0,-1 1 0,0-1 1,0 1-1,1-1 0,0 1 0,-1 0 1,1 0-1,0 0 0,0 0 0,1 0 1,-1 1-1,1-1 0,-1 0 0,1 1 1,-1 3-1,0 5 24,1-1 0,0 0 0,0 1 0,1 11 0,1-8 26,-1-8-56,0 0 1,1 0-1,0 0 0,0 0 1,1 0-1,0 0 0,0 0 1,1-1-1,0 1 0,5 8 1,-7-13-18,0 0 0,0 0 1,1 0-1,-1-1 1,1 1-1,0 0 1,-1 0-1,1-1 0,0 1 1,0-1-1,0 0 1,0 0-1,0 1 0,0-1 1,0 0-1,0-1 1,1 1-1,-1 0 0,0-1 1,1 1-1,-1-1 1,0 0-1,1 1 0,-1-1 1,0 0-1,1-1 1,-1 1-1,0 0 0,1-1 1,-1 1-1,0-1 1,0 0-1,4-1 1,-1-1 8,0 0 0,0 0 0,0 0 0,-1 0 1,0-1-1,1 1 0,-1-1 0,0 0 1,-1-1-1,1 1 0,-1-1 0,0 1 1,0-1-1,0 0 0,-1 0 0,0 0 0,0 0 1,0-1-1,-1 1 0,1-1 0,-1 1 1,0-6-1,0 3-24,-1 1 1,1-1 0,-1 1-1,-1-1 1,0 1-1,0-1 1,0 1-1,-1 0 1,0-1-1,-1 1 1,1 0 0,-1 0-1,-1 1 1,1-1-1,-1 1 1,-5-7-1,8 11-7,0 1-1,0-1 1,-1 1-1,1-1 0,-1 1 1,1-1-1,-1 1 1,0 0-1,1 0 1,-1-1-1,0 1 0,0 1 1,0-1-1,0 0 1,0 0-1,0 1 0,0-1 1,0 1-1,0 0 1,0-1-1,0 1 1,0 0-1,0 0 0,0 0 1,0 1-1,-3-1 1,3 1-70,1 0 1,-1 0-1,0 0 1,0 1-1,0-1 0,0 0 1,1 1-1,-1-1 1,1 1-1,-1 0 1,1-1-1,0 1 1,-1 0-1,1 0 1,0 0-1,0 0 1,0 0-1,1 0 1,-1 0-1,0 0 1,1 0-1,-1 0 1,1 0-1,-1 4 1,1 17-1279,0 2-239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59:27.531"/>
    </inkml:context>
    <inkml:brush xml:id="br0">
      <inkml:brushProperty name="width" value="0.05" units="cm"/>
      <inkml:brushProperty name="height" value="0.05" units="cm"/>
      <inkml:brushProperty name="color" value="#004F8B"/>
    </inkml:brush>
  </inkml:definitions>
  <inkml:trace contextRef="#ctx0" brushRef="#br0">1 1 3569,'22'14'551,"-16"-11"-164,1 1 0,-1 0 0,0 1 0,9 8 0,4 13 5567,13 38-5890,-31-61-41,-1 0 0,1 0-1,0 0 1,-1 0 0,0 0-1,0 0 1,0 0 0,0 0 0,0 0-1,-1 0 1,1 0 0,-1 0-1,0 0 1,0-1 0,0 1-1,0 0 1,0 0 0,-3 3-1,-1 5 102,-1 2-24,-1 0-1,-1-1 0,1 0 1,-2 0-1,-11 11 1,-6 10 329,33-37 11,-1 0 0,1 1 0,0 0 0,0 0 0,12-2 0,16-6-265,1 2-1,0 1 0,50-3 1,-83 11-304,1 0 0,-1 0 1,0 0-1,1 1 0,-1-1 1,0 1-1,0 0 1,0 0-1,0 0 0,0 0 1,0 0-1,0 1 0,0-1 1,0 1-1,0 0 0,-1 0 1,1 0-1,-1 0 1,1 1-1,-1-1 0,3 5 1,0 4-1863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01.815"/>
    </inkml:context>
    <inkml:brush xml:id="br0">
      <inkml:brushProperty name="width" value="0.05" units="cm"/>
      <inkml:brushProperty name="height" value="0.05" units="cm"/>
      <inkml:brushProperty name="color" value="#004F8B"/>
    </inkml:brush>
  </inkml:definitions>
  <inkml:trace contextRef="#ctx0" brushRef="#br0">86 213 4137,'-36'-34'1796,"36"33"-1652,-1 1 0,1-1 1,-1 0-1,0 1 0,1-1 0,-1 1 0,0-1 0,1 1 0,-1-1 0,0 1 0,1 0 1,-1-1-1,0 1 0,0 0 0,1-1 0,-1 1 0,0 0 0,0 0 0,0 0 0,1 0 0,-1 0 1,0 0-1,0 0 0,0 0 0,0 0 0,1 0 0,-1 0 0,0 1 0,0-1 0,1 0 1,-1 0-1,0 1 0,0-1 0,1 1 0,-2 0 0,0 66 867,2-5-320,-1-38-417,-16 261 1487,17-280-1731,-1-1 14,0 1 0,1 0 0,-1 0 1,1 0-1,1 0 0,-1 0 0,1 0 0,-1 0 1,4 8-1,-1-18 103,1-14-81,-1 5-55,15-81 26,50-232 33,-61 293-60,16-57 37,-19 79-48,0 1 0,1 0 0,0 0 0,0 0-1,12-15 1,-17 26 1,0-1 0,0 1-1,1-1 1,-1 1 0,0-1 0,0 1-1,1 0 1,-1-1 0,0 1-1,1 0 1,-1-1 0,0 1-1,1 0 1,-1-1 0,0 1-1,1 0 1,-1 0 0,1 0 0,-1-1-1,1 1 1,-1 0 0,0 0-1,1 0 1,-1 0 0,1 0-1,-1 0 1,1 0 0,-1 0-1,1 0 1,-1 0 0,1 0 0,-1 0-1,1 0 1,-1 0 0,1 0-1,-1 0 1,0 1 0,1-1-1,-1 0 1,1 0 0,-1 0-1,1 1 1,-1-1 0,0 0 0,1 1-1,-1-1 1,0 0 0,1 1-1,-1-1 1,1 1 0,10 23 25,-3 12 135,-1 1 1,-2 0-1,-1-1 1,-2 60-1,1-12 139,-1-37-185,9 96 305,-9-127-440,1-1 0,1 0-1,0 0 1,1 0 0,0-1 0,15 27-1,-3-21-749,-16-19 695,-1-1-1,1 1 1,-1-1 0,1 1-1,-1-1 1,1 0 0,0 1-1,-1-1 1,1 0 0,0 0-1,0 0 1,-1 1 0,1-1-1,0 0 1,-1 0 0,1 0-1,0 0 1,0 0 0,-1 0 0,1 0-1,0 0 1,-1-1 0,1 1-1,0 0 1,-1 0 0,1 0-1,0-1 1,-1 1 0,1 0-1,0-1 1,-1 1 0,1-1-1,10-13-1868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02.555"/>
    </inkml:context>
    <inkml:brush xml:id="br0">
      <inkml:brushProperty name="width" value="0.05" units="cm"/>
      <inkml:brushProperty name="height" value="0.05" units="cm"/>
      <inkml:brushProperty name="color" value="#004F8B"/>
    </inkml:brush>
  </inkml:definitions>
  <inkml:trace contextRef="#ctx0" brushRef="#br0">0 39 4305,'92'-35'1744,"-72"32"-656,-18 9-437,-3-2-289,5 5 23,-2-1 0,1 1-1,-1-1 1,0 1 0,-1 0 0,0-1 0,-1 11 0,-2 22 225,-2 0-1,-17 73 1,4-22-528,13-47-193,4-36-278,0 0-1,-1 1 1,-3 13 0,4-23 370,0-1 0,0 1 1,0 0-1,0 0 0,0 0 1,0 0-1,0 0 0,0 0 1,0 0-1,0 0 0,0 0 1,0 0-1,0 0 0,0 0 1,0-1-1,0 1 0,0 0 1,0 0-1,0 0 0,0 0 1,0 0-1,0 0 0,0 0 1,0 0-1,0 0 0,0 0 1,0 0-1,0 0 0,0 0 1,-1 0-1,1 0 0,0 0 1,0 0-1,0 0 0,0 0 1,0 0-1,0 0 0,0-1 1,0 1-1,0 0 0,0 0 1,0 0-1,0 0 0,0 0 1,-1 0-1,1 1 0,0-1 1,0 0-1,0 0 0,0 0 1,0 0-1,0 0 0,0 0 1,0 0-1,0 0 0,0 0 1,0 0-1,0 0 0,0 0 1,0 0-1,-1 0 0,1 0 1,-3-13-1404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02.916"/>
    </inkml:context>
    <inkml:brush xml:id="br0">
      <inkml:brushProperty name="width" value="0.05" units="cm"/>
      <inkml:brushProperty name="height" value="0.05" units="cm"/>
      <inkml:brushProperty name="color" value="#004F8B"/>
    </inkml:brush>
  </inkml:definitions>
  <inkml:trace contextRef="#ctx0" brushRef="#br0">45 0 4313,'-1'3'6149,"-4"22"-4735,2 11-730,2-1 0,3 39 0,6 97 379,-8-149-1511,-2 0 0,0-1-1,-1 1 1,-2 0 0,-12 36-1,11-45-1254,-4-10-781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03.266"/>
    </inkml:context>
    <inkml:brush xml:id="br0">
      <inkml:brushProperty name="width" value="0.05" units="cm"/>
      <inkml:brushProperty name="height" value="0.05" units="cm"/>
      <inkml:brushProperty name="color" value="#004F8B"/>
    </inkml:brush>
  </inkml:definitions>
  <inkml:trace contextRef="#ctx0" brushRef="#br0">4 60 3857,'-3'7'2000,"3"4"-511,6 6-457,1-7-24,9 2-176,3-5-168,3-7-248,5-4-104,6-9-175,-4-6-65,2-5-313,3-2-271,-5 4-584,-3 6-312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03.594"/>
    </inkml:context>
    <inkml:brush xml:id="br0">
      <inkml:brushProperty name="width" value="0.05" units="cm"/>
      <inkml:brushProperty name="height" value="0.05" units="cm"/>
      <inkml:brushProperty name="color" value="#004F8B"/>
    </inkml:brush>
  </inkml:definitions>
  <inkml:trace contextRef="#ctx0" brushRef="#br0">0 92 4393,'7'3'470,"-1"-1"1,1 1-1,0-1 0,0 0 0,1-1 1,-1 1-1,0-1 0,0-1 0,1 0 1,12-1-1,-18 1-415,1 0 0,-1 0 0,0-1 0,0 1 0,1-1 0,-1 1 0,0-1 0,0 0 0,0 0 0,0 0 0,0 0 0,0-1 0,0 1 0,0 0 0,0-1 0,-1 1 0,1-1 0,0 0 0,-1 0 0,1 1 0,-1-1 0,0 0 0,0 0 0,0 0 0,0 0 0,0-1 0,0 1 0,0 0 0,-1 0 0,1 0 0,-1-1 0,1 1 0,-1 0 0,0-1 0,0 1 0,-1-4 0,1 4-48,0 0-1,0 0 1,-1 0-1,1 0 1,-1 0-1,0 0 1,1 0-1,-1 0 1,0 0-1,0 0 1,0 0-1,0 0 1,-1 1-1,1-1 1,0 0-1,-1 1 1,1-1-1,-1 1 0,0 0 1,1-1-1,-1 1 1,0 0-1,0 0 1,0 0-1,0 0 1,0 0-1,0 1 1,0-1-1,0 1 1,0-1-1,0 1 1,0 0-1,0 0 1,0 0-1,-1 0 1,1 0-1,0 0 1,0 0-1,0 1 1,0-1-1,0 1 1,0 0-1,0-1 1,0 1-1,0 0 1,0 0-1,0 0 1,1 0-1,-1 1 1,0-1-1,1 0 1,-3 3-1,0 2 79,1 0-1,0 0 1,0 0-1,1 0 1,0 1-1,0-1 1,0 1-1,1 0 1,0-1-1,0 1 0,1 7 1,0 11 412,4 39-1,10 27 312,-13-83-770,1-1 0,1 1 1,-1-1-1,1 1 0,1-1 1,-1 0-1,1 0 1,0 0-1,8 8 0,-11-13-70,0-1 0,0 0 0,0 0 0,0 0 0,0 0-1,1 0 1,-1-1 0,0 1 0,0 0 0,1 0 0,-1-1-1,1 1 1,-1-1 0,0 1 0,1-1 0,-1 0 0,1 0 0,-1 1-1,1-1 1,-1 0 0,1 0 0,-1 0 0,1-1 0,-1 1 0,2-1-1,1 0-195,-1-1 0,1 1 0,-1-1 0,0 0-1,0 0 1,0-1 0,0 1 0,0-1-1,5-5 1,13-19-1499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04.141"/>
    </inkml:context>
    <inkml:brush xml:id="br0">
      <inkml:brushProperty name="width" value="0.05" units="cm"/>
      <inkml:brushProperty name="height" value="0.05" units="cm"/>
      <inkml:brushProperty name="color" value="#004F8B"/>
    </inkml:brush>
  </inkml:definitions>
  <inkml:trace contextRef="#ctx0" brushRef="#br0">7 12 4561,'-2'-2'2104,"0"1"-887,1-1-265,-1 0 48,2 1 24,0-1-23,0 0-89,21 2-104,45 5-224,-36 4-168,-5 1-224,1-6-80,-4 2-144,1 0-80,-5-8-408,-2-2-304,-4-1-648,-5-5-321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04.479"/>
    </inkml:context>
    <inkml:brush xml:id="br0">
      <inkml:brushProperty name="width" value="0.05" units="cm"/>
      <inkml:brushProperty name="height" value="0.05" units="cm"/>
      <inkml:brushProperty name="color" value="#004F8B"/>
    </inkml:brush>
  </inkml:definitions>
  <inkml:trace contextRef="#ctx0" brushRef="#br0">0 0 5657,'6'2'2665,"6"1"-849,1-3-111,6 2-129,-2 0-208,2-2-440,-3 0-183,-1 1-377,2 3-136,-1-1-120,-1 1-184,0-3-440,-1-2-393,2-1-1135,-4-5-273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16.835"/>
    </inkml:context>
    <inkml:brush xml:id="br0">
      <inkml:brushProperty name="width" value="0.05" units="cm"/>
      <inkml:brushProperty name="height" value="0.05" units="cm"/>
      <inkml:brushProperty name="color" value="#004F8B"/>
    </inkml:brush>
  </inkml:definitions>
  <inkml:trace contextRef="#ctx0" brushRef="#br0">93 64 4633,'40'-64'1868,"-56"82"1296,-22 31 0,-14 56-636,47-92-2377,1 0 1,-1-1 0,2 2 0,0-1-1,1 0 1,0 1 0,1-1-1,0 1 1,1-1 0,3 23 0,3 10 488,21 78 1,-19-97-509,11 43-338,-2 0-1,-4 1 1,5 79-1,-18-143-564,0 0 1,1-1-1,0 1 1,0-1-1,2 9 0,-1-11-1264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8.286"/>
    </inkml:context>
    <inkml:brush xml:id="br0">
      <inkml:brushProperty name="width" value="0.05" units="cm"/>
      <inkml:brushProperty name="height" value="0.05" units="cm"/>
      <inkml:brushProperty name="color" value="#33CCFF"/>
    </inkml:brush>
  </inkml:definitions>
  <inkml:trace contextRef="#ctx0" brushRef="#br0">1 1 4841,'2'7'3453,"12"33"-1880,-3 0 1,-1 0 0,9 83-1,-7 126-214,-12-221-1601,-1 0 0,-1 1 0,-6 31 0,8-59 124,-1 0-1,1 0 0,0 0 0,0 1 1,0-1-1,-1 0 0,1 0 1,-1 0-1,1 0 0,-1 0 1,1 0-1,-1 0 0,0 0 1,1 0-1,-1 0 0,0 0 0,0 0 1,0 0-1,0 0 0,1-1 1,-3 2-1,-6-2-1767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17.647"/>
    </inkml:context>
    <inkml:brush xml:id="br0">
      <inkml:brushProperty name="width" value="0.05" units="cm"/>
      <inkml:brushProperty name="height" value="0.05" units="cm"/>
      <inkml:brushProperty name="color" value="#004F8B"/>
    </inkml:brush>
  </inkml:definitions>
  <inkml:trace contextRef="#ctx0" brushRef="#br0">1 117 4721,'35'-50'1970,"-34"49"-1645,-1 1 0,1-1 0,-1 0 0,1 0 0,-1 0 0,1 0 0,-1 0 0,1 0 0,-1 0 1,0 0-1,0-1 0,1 1 0,-1 0 0,0 0 0,0-2 0,0 3-273,0-1-1,0 1 1,0 0 0,0-1 0,0 1-1,0-1 1,0 1 0,0 0 0,0-1-1,1 1 1,-1 0 0,0-1 0,0 1-1,0 0 1,1-1 0,-1 1 0,0 0-1,0-1 1,1 1 0,-1 0 0,0 0-1,0-1 1,1 1 0,-1 0 0,0 0-1,1 0 1,-1-1 0,0 1-1,1 0 1,-1 0 0,1 0 0,-1 0-1,0 0 1,1 0 0,8-5 86,0 1 0,-1 1 0,1 0 0,0 0 0,11-2 0,-3 2 7,-2-1-32,1 1-1,0 0 0,0 1 1,0 1-1,0 0 0,0 1 1,0 1-1,24 4 0,-39-5-108,1 1 0,-1-1-1,0 0 1,0 1 0,1-1-1,-1 1 1,0-1 0,0 1 0,0 0-1,1-1 1,-1 1 0,0 0-1,0 0 1,0 0 0,0 0-1,-1 0 1,1 0 0,0 0-1,0 0 1,-1 0 0,1 0-1,0 1 1,-1-1 0,1 0-1,-1 0 1,1 1 0,-1-1 0,0 0-1,0 0 1,0 1 0,1-1-1,-1 0 1,0 1 0,-1-1-1,1 0 1,0 1 0,0-1-1,0 0 1,-1 1 0,1-1-1,-1 0 1,1 0 0,-2 2-1,-2 6 14,0 0 0,-1 0-1,0-1 1,-8 12 0,-7 4 13,-39 39 0,-10 10-12,45-36-22,22-34 5,1-1 0,0 0 1,0 1-1,0 0 1,0-1-1,0 1 0,0-1 1,1 1-1,-1 0 1,1-1-1,0 1 0,0 0 1,1 5-1,-1-7 4,0-1 0,1 1 0,-1 0 0,0 0 0,1-1 0,-1 1 0,1 0 0,0-1 0,-1 1 0,1 0 0,-1-1 0,1 1 0,0-1 0,-1 1 0,1-1 0,0 1-1,0-1 1,0 0 0,-1 1 0,1-1 0,2 0 0,20 4 173,-13-3-70,18 3 48,36-1 0,3 1-1575,-38-5-1554,-19 1 1010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17.975"/>
    </inkml:context>
    <inkml:brush xml:id="br0">
      <inkml:brushProperty name="width" value="0.05" units="cm"/>
      <inkml:brushProperty name="height" value="0.05" units="cm"/>
      <inkml:brushProperty name="color" value="#004F8B"/>
    </inkml:brush>
  </inkml:definitions>
  <inkml:trace contextRef="#ctx0" brushRef="#br0">0 106 5529,'110'-106'2633,"-110"110"-1033,0 1-96,0 10-303,0 1-249,0 4-288,0 4-184,0-3-240,0-6-104,0-1-288,0-7-216,0-9-584,0-1-336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18.309"/>
    </inkml:context>
    <inkml:brush xml:id="br0">
      <inkml:brushProperty name="width" value="0.05" units="cm"/>
      <inkml:brushProperty name="height" value="0.05" units="cm"/>
      <inkml:brushProperty name="color" value="#004F8B"/>
    </inkml:brush>
  </inkml:definitions>
  <inkml:trace contextRef="#ctx0" brushRef="#br0">45 1 4561,'-10'20'5352,"1"19"-3989,6-22-672,2-13-578,-7 31 797,-4 47 0,11-72-797,1-1 0,0 0 0,0 1 0,1-1 0,0 1 0,1-1 0,-1 0 0,2 0 0,0 0 0,5 13 0,-7-21-102,-1 1-1,1-1 1,0 1-1,0-1 1,0 1-1,0-1 1,0 0-1,0 1 0,0-1 1,0 0-1,0 0 1,1 0-1,-1 0 1,1 0-1,-1 0 1,0 0-1,1-1 1,0 1-1,-1 0 1,1-1-1,-1 1 1,1-1-1,0 0 1,-1 1-1,1-1 0,0 0 1,-1 0-1,1 0 1,0 0-1,-1 0 1,1-1-1,0 1 1,-1 0-1,1-1 1,-1 1-1,1-1 1,0 0-1,-1 1 1,0-1-1,1 0 0,-1 0 1,1 0-1,1-2 1,2 0-5,0-1 0,-1-1 0,1 1 0,-1-1 1,0 0-1,0 0 0,0 0 0,-1 0 0,1 0 0,2-8 0,-3 4-25,0 0 1,-1-1-1,0 1 0,0-1 0,-1 1 0,0-1 0,-1 0 0,0 1 0,-1-1 1,0 1-1,-3-16 0,2 18-214,0 0 0,0 1 0,0-1 0,-1 1 0,0 0 0,-1 0 0,1 0 0,-1 0 0,0 0 0,0 1 0,-1 0 0,1 0 0,-1 0 0,-1 0 0,1 1 0,-11-7 0,7 8-1197,0 5-150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18.668"/>
    </inkml:context>
    <inkml:brush xml:id="br0">
      <inkml:brushProperty name="width" value="0.05" units="cm"/>
      <inkml:brushProperty name="height" value="0.05" units="cm"/>
      <inkml:brushProperty name="color" value="#004F8B"/>
    </inkml:brush>
  </inkml:definitions>
  <inkml:trace contextRef="#ctx0" brushRef="#br0">1 1 3177,'1'2'3130,"4"13"-1470,-8 18-46,1-1-550,1 44 0,2-65-957,0 0 1,1 0-1,0-1 0,0 1 0,1-1 0,1 1 0,9 18 1,-11-26-77,0 1 0,0-1-1,0 0 1,1 0 0,-1 0 0,1 0 0,0-1 0,-1 1 0,1-1 0,0 0 0,1 1 0,4 1 0,-7-3-26,1 0 1,0-1 0,-1 1-1,1-1 1,0 1-1,-1-1 1,1 0-1,0 0 1,0 0 0,-1 0-1,1 0 1,0 0-1,0 0 1,-1-1 0,1 1-1,0 0 1,0-1-1,-1 1 1,1-1-1,-1 0 1,1 0 0,0 0-1,-1 0 1,1 0-1,-1 0 1,0 0-1,1 0 1,-1 0 0,1-2-1,3-4 40,0 1 0,-1-1 0,-1 0 0,1 0 0,-1-1 0,0 1 1,0-1-1,-1 1 0,0-1 0,-1 0 0,0 0 0,0 0 0,0 0 0,-1 0 0,0 0 0,-1 0 0,0 1 0,0-1 0,-1 0 0,0 0 0,0 0 0,-5-9 0,6 14-99,-1 0-1,0 1 0,1-1 0,-1 1 1,-1-1-1,1 1 0,0 0 0,-1 0 1,1 0-1,-1 0 0,1 1 1,-1-1-1,0 0 0,0 1 0,0 0 1,1 0-1,-1 0 0,-1 0 0,1 0 1,0 1-1,-4-1 0,-11-3-1134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19.997"/>
    </inkml:context>
    <inkml:brush xml:id="br0">
      <inkml:brushProperty name="width" value="0.05" units="cm"/>
      <inkml:brushProperty name="height" value="0.05" units="cm"/>
      <inkml:brushProperty name="color" value="#004F8B"/>
    </inkml:brush>
  </inkml:definitions>
  <inkml:trace contextRef="#ctx0" brushRef="#br0">101 17 2096,'0'0'4089,"-6"-15"1995,6 15-6024,-1-1 0,1 1 1,-1 0-1,0 0 0,1 0 0,-1 0 0,0 0 0,0 0 0,1 0 0,-1 0 0,0 0 0,1 0 1,-1 0-1,0 0 0,1 0 0,-1 1 0,0-1 0,1 0 0,-1 0 0,1 1 0,-1-1 0,0 0 0,1 1 1,-1-1-1,0 2 0,-21 21 379,-15 26-198,34-45-205,1 1 0,-1 0-1,1 0 1,0 0 0,1 0-1,-1 0 1,1 0 0,0 0-1,0 0 1,1 1 0,-1-1-1,1 0 1,0 1 0,1-1-1,0 5 1,1-1-11,0 0 0,0-1 0,1 1 0,0-1 0,1 0 0,9 15 0,-13-21-24,1-1 0,0 0 0,-1 1-1,1-1 1,0 0 0,0 0 0,0 1 0,0-1 0,0 0 0,1 0 0,-1 0 0,0 0-1,0 0 1,1-1 0,-1 1 0,0 0 0,1-1 0,-1 1 0,1-1 0,-1 1 0,0-1 0,1 0-1,0 1 1,-1-1 0,1 0 0,-1 0 0,1 0 0,-1 0 0,1 0 0,-1-1 0,1 1-1,-1 0 1,1-1 0,-1 1 0,1-1 0,-1 1 0,0-1 0,1 0 0,-1 0 0,0 1-1,3-3 1,5-5-35,-1 1-1,0-1 1,0-1-1,11-15 1,-5 6 22,-13 18 12,-1-1 0,0 1 0,0 0 0,0-1 1,1 1-1,-1 0 0,0-1 0,0 1 0,1 0 0,-1-1 0,0 1 0,1 0 0,-1 0 0,0 0 0,1-1 0,-1 1 0,0 0 0,1 0 0,-1 0 0,1 0 0,-1 0 1,0-1-1,1 1 0,-1 0 0,1 0 0,-1 0 0,0 0 0,1 0 0,-1 0 0,1 0 0,-1 1 0,0-1 0,1 0 0,-1 0 0,0 0 0,1 0 0,10 17-5,-8-12-1,5 10-234,11 29-1,-10-12-2509,-8-29 1033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0.329"/>
    </inkml:context>
    <inkml:brush xml:id="br0">
      <inkml:brushProperty name="width" value="0.05" units="cm"/>
      <inkml:brushProperty name="height" value="0.05" units="cm"/>
      <inkml:brushProperty name="color" value="#004F8B"/>
    </inkml:brush>
  </inkml:definitions>
  <inkml:trace contextRef="#ctx0" brushRef="#br0">6 8 4033,'3'-7'5729,"-3"51"-5009,2 52-32,3-27-127,-5 1-73,2-5-176,-1-1-128,-1-20-184,0-11-168,-1-8-408,-6-13-241,2-3-399,0-6-160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0.946"/>
    </inkml:context>
    <inkml:brush xml:id="br0">
      <inkml:brushProperty name="width" value="0.05" units="cm"/>
      <inkml:brushProperty name="height" value="0.05" units="cm"/>
      <inkml:brushProperty name="color" value="#004F8B"/>
    </inkml:brush>
  </inkml:definitions>
  <inkml:trace contextRef="#ctx0" brushRef="#br0">1 32 4057,'0'-2'203,"0"1"1,0 0-1,0-1 1,0 1-1,1-1 1,-1 1-1,0 0 1,1-1-1,-1 1 1,1 0-1,0-1 1,-1 1 0,1 0-1,0 0 1,0 0-1,0-1 1,0 1-1,0 0 1,0 0-1,0 0 1,0 1-1,0-1 1,1 0-1,0-1 1,1 2 12,-1 0-1,0 0 1,1 0 0,-1 0 0,0 0 0,1 1 0,-1-1 0,0 1-1,0-1 1,1 1 0,-1 0 0,0 0 0,0 0 0,3 2 0,8 2-73,1 0 1,1-1-1,-1 0 1,1-1 0,22 1-1,16 5-1460,-42-7 618,0-1 0,0 1 1,0-2-1,0 0 0,0 0 1,0-1-1,17-3 0,-13 4 786,-7 1 297,-7-1-366,-1 0 0,0 0-1,0 0 1,0 0 0,0 0 0,0 0 0,0 0-1,0 0 1,0 0 0,0 0 0,0 1 0,0-1-1,1 0 1,-1 0 0,0 0 0,0 0 0,0 0-1,0 0 1,0 0 0,0 0 0,0 0 0,0 0-1,0 0 1,0 0 0,0 0 0,0 0 0,0 0-1,0 1 1,0-1 0,0 0 0,0 0 0,0 0-1,0 0 1,0 0 0,0 0 0,0 0 0,0 0-1,0 0 1,0 0 0,0 0 0,0 1 0,0-1-1,0 0 1,0 0 0,0 0 0,0 0 0,0 0-1,0 0 1,0 0 0,0 0 0,0 0 0,0 0-1,0 0 1,0 0 0,0 1 0,0-1 0,0 0-1,-2 12 3105,5 35-2114,1 86 717,-1-88-1616,12-92-115,-9 23 7,17-54 46,-21 72-48,0 0 0,1 0 1,-1 1-1,1-1 1,1 1-1,-1-1 0,1 1 1,0 0-1,0 0 1,5-4-1,-8 8 0,-1 1-1,1-1 1,0 1-1,-1 0 1,1-1 0,-1 1-1,1 0 1,0 0-1,-1-1 1,1 1 0,0 0-1,-1 0 1,1 0 0,0 0-1,-1 0 1,1 0-1,0 0 1,-1 0 0,1 0-1,0 0 1,-1 0-1,1 0 1,0 0 0,-1 1-1,1-1 1,0 0-1,0 1 1,0 0 0,1 0 0,-1 0 1,1 1-1,-1-1 0,0 0 0,0 1 0,1-1 0,-1 1 0,1 3 1,2 4 7,0-1 1,5 20 0,-9-27-7,7 24 31,-2-10-25,0 1-1,-2 0 0,0 0 1,2 20-1,-4-52 2,2 1 0,0-1 0,1 1 0,9-23 0,-12 33 10,1-1 0,0 1 0,0 0 0,0 0 0,0 0 0,1 0 0,0 0 0,0 0 0,0 1 0,1 0 0,0-1 0,5-4 0,-8 9-8,-1-1 0,1 1 0,-1 0 0,1 0 0,-1-1 0,1 1 0,0 0 0,-1 0 0,1 0 0,-1 0 0,1 0 0,-1 0 0,1 0 0,-1 0 0,1 0 0,0 0 0,-1 0 0,1 0 0,-1 0 0,1 1 0,-1-1 1,1 0-1,-1 0 0,1 0 0,-1 1 0,1-1 0,-1 0 0,1 1 0,-1-1 0,0 1 0,1-1 0,-1 0 0,1 1 0,-1-1 0,0 1 0,1-1 0,-1 1 0,0-1 0,0 1 0,0-1 0,1 1 0,-1-1 0,0 1 0,0-1 0,0 1 0,0 0 0,0-1 0,0 2 0,6 30 153,-6-30-157,2 24 20,-2-17-212,0-1 0,1 0 1,0 1-1,0-1 0,1 0 0,0 0 1,0 0-1,5 9 0,1-8-1096,-8-9 1241,1 0-1,-1 0 0,0 0 1,0 0-1,0 0 0,1 1 1,-1-1-1,0 0 0,0 0 1,0 0-1,1 0 1,-1 0-1,0 0 0,0 0 1,0 0-1,0 0 0,1 0 1,-1-1-1,0 1 0,0 0 1,0 0-1,1 0 1,-1 0-1,0 0 0,0 0 1,0 0-1,0 0 0,1 0 1,-1-1-1,0 1 1,0 0-1,0 0 0,0 0 1,0 0-1,0 0 0,1-1 1,-1 1-1,0 0 0,0 0 1,0 0-1,0-1 1,0 1-1,0 0 0,0 0 1,0 0-1,0-1 0,0 1 1,0 0-1,0 0 0,0 0 1,0 0-1,0-1 1,0 1-1,0 0 0,0 0 1,0 0-1,0-1 0,0-13-1651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1.278"/>
    </inkml:context>
    <inkml:brush xml:id="br0">
      <inkml:brushProperty name="width" value="0.05" units="cm"/>
      <inkml:brushProperty name="height" value="0.05" units="cm"/>
      <inkml:brushProperty name="color" value="#004F8B"/>
    </inkml:brush>
  </inkml:definitions>
  <inkml:trace contextRef="#ctx0" brushRef="#br0">1 1 5641,'8'6'2721,"6"5"-1177,8 11-512,1 2-71,6 10-177,-2 6 8,-3 6-80,-3 7-120,-11 9-328,-3 3-112,-14 2-440,-7 0 64,-5-18-760,-3-9-184,8-16-137,-1-12-351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1.607"/>
    </inkml:context>
    <inkml:brush xml:id="br0">
      <inkml:brushProperty name="width" value="0.05" units="cm"/>
      <inkml:brushProperty name="height" value="0.05" units="cm"/>
      <inkml:brushProperty name="color" value="#004F8B"/>
    </inkml:brush>
  </inkml:definitions>
  <inkml:trace contextRef="#ctx0" brushRef="#br0">112 0 6425,'-7'9'2681,"-10"15"-1545,5 8-32,-9 8-207,1 9-33,4 13-104,3 5-24,7 12-48,6-2-168,16-9-224,-2-6-104,13-17-496,-1-11-352,1-12-744,2-8-344,-5-13-185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4.866"/>
    </inkml:context>
    <inkml:brush xml:id="br0">
      <inkml:brushProperty name="width" value="0.05" units="cm"/>
      <inkml:brushProperty name="height" value="0.05" units="cm"/>
      <inkml:brushProperty name="color" value="#004F8B"/>
    </inkml:brush>
  </inkml:definitions>
  <inkml:trace contextRef="#ctx0" brushRef="#br0">207 39 4089,'8'32'2979,"-10"-34"-2831,0-1 0,0 1 0,0-1 0,0 1 0,0 0 0,-1 0 0,1 0 0,-1 0 0,1 0 0,-1 0 0,0 1 0,1-1 0,-1 1 0,0 0 0,0 0 0,0 0 0,0 0 0,0 1 0,0-1 0,0 1 0,0-1 0,-1 1 0,1 0 0,0 1 0,0-1 0,0 0 0,0 1 0,0 0 0,0-1 0,0 1 0,0 0 0,0 1 0,-3 1 0,-5 5-69,1 1-1,0 0 1,1 0 0,0 1-1,1 0 1,0 1 0,0-1-1,1 2 1,0-1 0,1 1-1,1 0 1,0 0 0,0 1-1,-2 14 1,6-25-41,1 0 1,-1 1-1,1-1 0,0 0 0,0 0 1,0 1-1,0-1 0,0 0 0,0 1 1,1-1-1,-1 0 0,1 0 0,-1 1 1,1-1-1,0 0 0,0 0 0,0 0 1,0 0-1,0 0 0,1 0 0,-1 0 1,3 2-1,1 0 50,1 1 1,0-1-1,0-1 0,0 1 1,12 4-1,-1 0 4,4 3-13,-1 1 0,0 1 0,-1 1 0,0 0 0,-1 2 0,-1 0 0,-1 1 0,29 36 0,-44-51-77,0 0 0,1 0 0,-1 0 0,0 0 0,0 0 0,0 0 0,0 0 0,0 1 0,0-1 0,-1 0 0,1 0 0,-1 1 1,0-1-1,1 0 0,-1 1 0,0-1 0,0 1 0,-1-1 0,1 0 0,0 1 0,-1-1 0,0 0 0,1 0 0,-1 1 0,0-1 0,0 0 1,0 0-1,0 0 0,-1 0 0,1 0 0,0 0 0,-1 0 0,0-1 0,-2 3 0,0 0 5,0-1 0,0 0-1,-1 0 1,1 0 0,-1 0-1,0-1 1,0 0 0,0 0 0,0 0-1,0 0 1,0-1 0,0 0 0,0 0-1,-10 0 1,-26-3 15,37 2-24,1-1 1,-1 1 0,1-1 0,-1 0-1,1 0 1,0 0 0,0 0 0,-1-1 0,-4-3-1,7 5 4,1-1 0,-1 0 0,1 1-1,-1-1 1,1 0 0,-1 0 0,1 0 0,-1 1-1,1-1 1,0 0 0,-1 0 0,1 0 0,0 0-1,0 0 1,0 0 0,0 1 0,0-1-1,0 0 1,0 0 0,0 0 0,0 0 0,0 0-1,0 0 1,1 0 0,-1 1 0,0-1 0,1-1-1,13-25 102,-12 24-82,104-157 881,-51 83-601,71-139 0,-124 212-304,0-1-1,0-1 1,0 1-1,-1 0 1,2-9-1,-2 13-26,-1 0 1,0 0-1,0 0 0,0 0 1,0 0-1,0 0 0,0 1 1,0-1-1,-1 0 0,1 0 1,0 0-1,0 0 0,-1 1 1,1-1-1,0 0 0,-1 0 1,1 0-1,-1 1 0,1-1 1,-1 0-1,1 1 0,-1-1 1,0 0-1,1 1 0,-1-1 1,0 1-1,1-1 0,-1 1 1,0-1-1,0 1 0,1 0 1,-1-1-1,0 1 0,0 0 0,0 0 1,0-1-1,1 1 0,-1 0 1,0 0-1,0 0 0,0 0 1,0 0-1,0 0 0,-1 1 1,-3-1-294,0 1 0,0-1 1,1 1-1,-1 1 0,0-1 0,0 1 1,1 0-1,-9 4 0,-7 9-1559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8.616"/>
    </inkml:context>
    <inkml:brush xml:id="br0">
      <inkml:brushProperty name="width" value="0.05" units="cm"/>
      <inkml:brushProperty name="height" value="0.05" units="cm"/>
      <inkml:brushProperty name="color" value="#33CCFF"/>
    </inkml:brush>
  </inkml:definitions>
  <inkml:trace contextRef="#ctx0" brushRef="#br0">0 53 8818,'6'0'3305,"8"4"-2401,4-4-32,15 2 184,9-2-152,10-4-207,14 2-145,-5-9-264,-5 0-104,-5 2-440,-11-2-288,-7 6-865,-4 0-535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5.195"/>
    </inkml:context>
    <inkml:brush xml:id="br0">
      <inkml:brushProperty name="width" value="0.05" units="cm"/>
      <inkml:brushProperty name="height" value="0.05" units="cm"/>
      <inkml:brushProperty name="color" value="#004F8B"/>
    </inkml:brush>
  </inkml:definitions>
  <inkml:trace contextRef="#ctx0" brushRef="#br0">45 1 6601,'2'12'2993,"1"9"-1369,-1 6-79,-5 2-529,-4-3-288,-4-2-480,-1-9-160,2-5-144,2 1-176,8-8-360,1-3-264,1-15-480,1-7-185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5.523"/>
    </inkml:context>
    <inkml:brush xml:id="br0">
      <inkml:brushProperty name="width" value="0.05" units="cm"/>
      <inkml:brushProperty name="height" value="0.05" units="cm"/>
      <inkml:brushProperty name="color" value="#004F8B"/>
    </inkml:brush>
  </inkml:definitions>
  <inkml:trace contextRef="#ctx0" brushRef="#br0">10 9 3593,'12'-9'3828,"-12"9"-3751,0 0 0,0 1 0,0-1-1,0 0 1,0 0 0,0 0 0,0 0 0,0 0-1,0 0 1,1 1 0,-1-1 0,0 0 0,0 0 0,0 0-1,0 0 1,0 0 0,0 0 0,0 1 0,0-1 0,0 0-1,0 0 1,0 0 0,0 0 0,1 0 0,-1 0 0,0 0-1,0 0 1,0 1 0,0-1 0,0 0 0,0 0 0,1 0-1,-1 0 1,0 0 0,0 0 0,0 0 0,0 0-1,0 0 1,1 0 0,-1 0 0,0 0 0,0 0 0,0 0-1,0 0 1,0 0 0,1 0 0,-1 0 0,0 0 0,0 0-1,-5 19 1944,4-6-1766,-6 30 101,2-19-70,1 1 1,2 0-1,0 0 1,2 30-1,0-52-268,1 0 0,-1 1 0,1-1 0,0 0 0,0 0 0,0 0 1,0 0-1,0 0 0,1 0 0,0 0 0,-1 0 0,1 0 0,0-1 0,0 1 0,0-1 0,1 1 1,-1-1-1,1 0 0,-1 0 0,1 0 0,4 2 0,-1-2 10,0 0 1,0 0-1,0 0 1,0-1-1,0 0 0,1 0 1,-1-1-1,0 0 1,1 0-1,6-1 0,19-3 22,-26 2-38,1 1 0,0 0 0,0 1 0,-1-1 0,1 1 0,0 0 1,0 1-1,0-1 0,-1 2 0,13 2 0,-19-3-8,1-1-1,0 0 0,-1 1 1,1-1-1,-1 1 1,1-1-1,-1 1 0,0-1 1,1 1-1,-1 0 1,1-1-1,-1 1 0,0-1 1,0 1-1,1 0 1,-1-1-1,0 1 0,0 0 1,0-1-1,0 1 1,1 0-1,-1 0 0,0-1 1,0 1-1,-1 0 1,1-1-1,0 1 0,0 0 1,0-1-1,0 1 1,-1 0-1,1-1 0,0 1 1,0 0-1,-1-1 1,1 1-1,-1 0 0,-17 26 0,17-26-4,-14 18-523,0-1-1,-2-1 1,0-1 0,0 0 0,-2-1-1,-23 15 1,18-21-1015,5-10 134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5.875"/>
    </inkml:context>
    <inkml:brush xml:id="br0">
      <inkml:brushProperty name="width" value="0.05" units="cm"/>
      <inkml:brushProperty name="height" value="0.05" units="cm"/>
      <inkml:brushProperty name="color" value="#004F8B"/>
    </inkml:brush>
  </inkml:definitions>
  <inkml:trace contextRef="#ctx0" brushRef="#br0">0 13 4881,'5'0'2257,"7"-4"-937,0 4-184,6 0-312,-1 0-248,3-1-336,3 1-160,-6-2-336,0 2-320,-2-2-624,-4-1-816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6.234"/>
    </inkml:context>
    <inkml:brush xml:id="br0">
      <inkml:brushProperty name="width" value="0.05" units="cm"/>
      <inkml:brushProperty name="height" value="0.05" units="cm"/>
      <inkml:brushProperty name="color" value="#004F8B"/>
    </inkml:brush>
  </inkml:definitions>
  <inkml:trace contextRef="#ctx0" brushRef="#br0">0 1 3337,'60'43'2003,"-59"-42"-1913,0-1 0,0 1 1,0 0-1,0-1 0,0 1 0,0 0 0,0 0 1,0 0-1,-1-1 0,1 1 0,0 0 1,-1 0-1,1 0 0,-1 0 0,1 0 1,-1 0-1,1 1 0,-1-1 0,0 0 1,1 0-1,-1 0 0,0 0 0,0 0 1,0 1-1,0-1 0,0 0 0,0 0 1,0 0-1,-1 2 0,1 2 311,2 183 5325,-2-184-5654,0 0 1,1 0-1,0 0 1,-1 0-1,1 1 0,1-1 1,-1-1-1,1 1 1,-1 0-1,1 0 1,0-1-1,1 1 1,-1-1-1,0 1 1,5 4-1,-4-7-48,-1 1 0,0-1 0,1 1 1,-1-1-1,1 0 0,-1 0 0,1 0 0,0 0 0,-1-1 0,1 1 1,0-1-1,-1 1 0,1-1 0,0 0 0,0 0 0,-1 0 0,1 0 1,0-1-1,0 1 0,-1-1 0,1 0 0,0 0 0,-1 0 0,1 0 1,2-2-1,1 1-24,-1-1 1,0 0-1,0 0 1,0-1-1,0 1 1,-1-1-1,1 0 1,-1 0-1,0-1 1,0 1-1,0-1 1,-1 0-1,0 0 1,0 0-1,0 0 1,0-1-1,-1 1 1,0-1-1,0 0 1,-1 1-1,0-1 1,1 0-1,-2 0 1,1 0-1,-1 0 1,0 0-1,0 0 1,-1 0-1,1 0 1,-2 0-1,1 1 1,0-1 0,-1 0-1,0 1 1,0-1-1,-1 1 1,0-1-1,0 1 1,0 0-1,0 0 1,-5-5-1,-1 1-542,0 0 0,-1 1 0,0 0 0,0 0 0,-1 1 0,0 1 0,0-1 0,-22-7 0,23 10-1952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6.598"/>
    </inkml:context>
    <inkml:brush xml:id="br0">
      <inkml:brushProperty name="width" value="0.05" units="cm"/>
      <inkml:brushProperty name="height" value="0.05" units="cm"/>
      <inkml:brushProperty name="color" value="#004F8B"/>
    </inkml:brush>
  </inkml:definitions>
  <inkml:trace contextRef="#ctx0" brushRef="#br0">1 1 4537,'0'0'236,"1"0"-1,-1 0 1,1 0 0,-1 1-1,1-1 1,-1 0 0,1 1-1,-1-1 1,1 1-1,-1-1 1,1 0 0,-1 1-1,1-1 1,-1 1 0,0-1-1,1 1 1,-1-1 0,0 1-1,1-1 1,-1 1 0,0 0-1,0-1 1,0 1 0,1-1-1,-1 1 1,0 0 0,0-1-1,0 1 1,0 0-1,2 28 1922,-2-20-2245,-3 152 2128,-1-31-798,4-117-1009,1-1-1,4 21 1,-5-29-179,1-1-1,0 0 0,0 0 0,0 0 1,0 1-1,0-1 0,1 0 1,-1-1-1,1 1 0,0 0 0,0 0 1,0-1-1,0 1 0,0-1 1,4 4-1,-5-6-41,1 1-1,-1-1 1,1 0-1,-1 1 1,0-1-1,1 0 1,-1 0 0,1 0-1,-1 1 1,1-2-1,-1 1 1,0 0 0,1 0-1,-1 0 1,1-1-1,-1 1 1,0-1-1,1 1 1,-1-1 0,0 1-1,1-1 1,-1 0-1,2-1 1,30-25 5,-28 22-8,48-36-150,-15 18-2707,-30 19 980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26.969"/>
    </inkml:context>
    <inkml:brush xml:id="br0">
      <inkml:brushProperty name="width" value="0.05" units="cm"/>
      <inkml:brushProperty name="height" value="0.05" units="cm"/>
      <inkml:brushProperty name="color" value="#004F8B"/>
    </inkml:brush>
  </inkml:definitions>
  <inkml:trace contextRef="#ctx0" brushRef="#br0">52 0 8562,'7'14'3457,"13"24"-2305,2 8-240,-4 16-128,-1 10-224,-10 17-160,-9 7-128,-14-2-160,-4-7-64,-6-18-360,0-11-360,1-17-1024,-3-6 5561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5.537"/>
    </inkml:context>
    <inkml:brush xml:id="br0">
      <inkml:brushProperty name="width" value="0.05" units="cm"/>
      <inkml:brushProperty name="height" value="0.05" units="cm"/>
      <inkml:brushProperty name="color" value="#004F8B"/>
    </inkml:brush>
  </inkml:definitions>
  <inkml:trace contextRef="#ctx0" brushRef="#br0">6 384 5457,'-6'-11'4530,"7"-10"-2356,0 19-2085,-1 0 0,1 0 0,0 0 0,0-1 0,0 1 0,0 0 0,1 0 1,-1 1-1,1-1 0,-1 0 0,1 0 0,-1 1 0,3-3 0,57-38 442,-59 41-502,0 0 0,0 0 0,1 0 0,-1 0 0,0 0 0,0 1 0,0-1 1,1 1-1,-1-1 0,0 1 0,4 0 0,6-1 149,164-32 1386,-129 25-1440,-1 2-1,94 0 0,-17 2 85,-35-5 8,-48 4-63,0 1-1,1 2 1,55 6-1,26 5-128,151-7 0,-117-11 125,70 1-60,134 14-65,-91-5 29,-55-24-71,-82 6 8,130 0 56,-61 5-55,-8-3 300,275 14-1,-33 16-278,-366-16-19,119-17 1,61-29 159,-124 21-574,132-10-1,-215 35-920,-5 2-577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6.742"/>
    </inkml:context>
    <inkml:brush xml:id="br0">
      <inkml:brushProperty name="width" value="0.05" units="cm"/>
      <inkml:brushProperty name="height" value="0.05" units="cm"/>
      <inkml:brushProperty name="color" value="#004F8B"/>
    </inkml:brush>
  </inkml:definitions>
  <inkml:trace contextRef="#ctx0" brushRef="#br0">235 17 4233,'-13'-6'581,"11"4"-400,0 1 0,0 0 1,-1 0-1,1 0 0,-1 0 1,1 0-1,-1 1 0,1-1 1,-1 1-1,-5-2 5851,4 8-4996,-6 14-1007,-30 62 886,-32 71 785,59-122-1345,2 1 0,0 0 0,3 1 0,-10 64 0,17-83-318,0-1-1,1 0 1,0 0-1,1 0 0,1 0 1,0 0-1,1 0 1,0-1-1,1 1 1,0-1-1,1 1 1,0-1-1,1-1 0,1 1 1,12 17-1,-10-18-80,1-1 0,0 1 0,0-2 0,21 16 0,-26-22-98,-1-1 0,0 1 0,1-1 0,0 0 0,-1 0 0,1 0 1,8 1-1,-11-3-27,1 1 1,-1-1 0,0 0-1,1 0 1,-1 0 0,0 0 0,1-1-1,-1 1 1,0-1 0,0 1-1,1-1 1,-1 0 0,0 0 0,0 0-1,0 0 1,0 0 0,2-2-1,14-13-1884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7.243"/>
    </inkml:context>
    <inkml:brush xml:id="br0">
      <inkml:brushProperty name="width" value="0.05" units="cm"/>
      <inkml:brushProperty name="height" value="0.05" units="cm"/>
      <inkml:brushProperty name="color" value="#004F8B"/>
    </inkml:brush>
  </inkml:definitions>
  <inkml:trace contextRef="#ctx0" brushRef="#br0">1 190 5305,'43'-87'2053,"-39"81"-1730,-1-1 0,1 1 0,0 0 1,1 0-1,-1 1 0,1-1 0,0 1 1,1 0-1,-1 0 0,1 1 1,0 0-1,0 0 0,1 0 0,12-5 1,-10 5-102,0 1 0,0 0 1,0 0-1,1 1 0,-1 0 0,1 0 1,0 1-1,-1 1 0,18 0 1,-26 0-217,0 0 1,0 0-1,-1 0 0,1 0 1,0 1-1,0-1 1,0 0-1,-1 0 0,1 1 1,0-1-1,0 1 1,-1-1-1,1 0 0,0 1 1,-1-1-1,1 1 1,-1-1-1,1 1 0,-1 0 1,1-1-1,-1 1 1,1 0-1,-1-1 0,1 1 1,-1 0-1,0 0 1,1-1-1,-1 1 0,0 0 1,0 0-1,1-1 1,-1 1-1,0 0 0,0 0 1,0 0-1,0-1 1,0 1-1,0 0 0,0 0 1,-1 0-1,1-1 1,0 1-1,0 0 0,-1 1 1,-1 5 26,-1 0 0,0 0 0,0 0 0,-5 6 0,4-6 5,-58 92 291,-4 7 0,58-92-230,1 1-1,0 1 0,2-1 0,0 1 1,-5 24-1,9-36-60,1 0-1,-1 0 1,1 0 0,0 0-1,0 0 1,0 0 0,1 0 0,-1 0-1,1 0 1,0 0 0,2 5 0,-2-7-28,0 0 0,0-1 0,0 1 0,0-1 0,0 1 0,1-1 0,-1 0 1,0 0-1,1 1 0,-1-1 0,1 0 0,-1 0 0,1 0 0,0 0 0,-1-1 1,1 1-1,0 0 0,-1-1 0,1 1 0,0-1 0,0 0 0,0 0 0,0 1 0,-1-1 1,1 0-1,0 0 0,3-1 0,16-2-113,0-2 0,0 0 0,0-1 0,21-9 0,-10 3-772,-18 8 94,-1-2 0,22-11 0,-9 0 3156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7.696"/>
    </inkml:context>
    <inkml:brush xml:id="br0">
      <inkml:brushProperty name="width" value="0.05" units="cm"/>
      <inkml:brushProperty name="height" value="0.05" units="cm"/>
      <inkml:brushProperty name="color" value="#004F8B"/>
    </inkml:brush>
  </inkml:definitions>
  <inkml:trace contextRef="#ctx0" brushRef="#br0">186 111 3785,'1'-5'264,"-1"1"0,1 0 0,-1 0 1,0 0-1,0 0 0,-1-1 0,1 1 1,-1 0-1,0 0 0,0 0 0,0 0 1,-1 0-1,1 0 0,-1 0 0,0 1 0,0-1 1,0 1-1,0-1 0,-1 1 0,0 0 1,-3-4-1,5 5-160,-1 0 1,0 1-1,0-1 1,0 0-1,0 1 1,0-1-1,0 1 1,-1 0 0,1-1-1,0 1 1,-1 0-1,1 1 1,-1-1-1,1 0 1,-1 1-1,1-1 1,-1 1-1,1 0 1,-1 0-1,0 0 1,1 0-1,-1 0 1,1 0-1,-1 1 1,1-1-1,-1 1 1,1 0-1,-1 0 1,1 0 0,0 0-1,-1 0 1,1 1-1,0-1 1,-3 3-1,-2 3 2,0 0 1,1 1-1,-1 0 0,2 0 0,-1 0 1,1 1-1,1 0 0,0 0 0,0 0 1,0 0-1,1 1 0,1-1 0,-1 1 1,0 13-1,1-12-35,1 0 0,1 0 1,-1-1-1,2 1 1,-1 0-1,2-1 0,-1 1 1,1 0-1,1-1 0,0 0 1,1 0-1,-1 0 0,7 11 1,-8-18-67,-1 0 1,1-1-1,0 1 1,0-1-1,0 0 1,0 1-1,0-1 1,0 0-1,0 0 0,1 0 1,-1-1-1,1 1 1,-1-1-1,1 1 1,0-1-1,0 0 1,0 0-1,-1 0 1,1 0-1,0-1 1,0 1-1,0-1 1,0 0-1,0 1 1,0-1-1,0-1 1,0 1-1,0 0 1,0-1-1,0 0 0,0 1 1,0-1-1,0 0 1,0-1-1,-1 1 1,1 0-1,0-1 1,-1 1-1,1-1 1,-1 0-1,0 0 1,1 0-1,-1 0 1,0 0-1,0-1 1,3-4-1,1-3-19,0 1 0,0-1 0,-1-1 1,0 1-1,-1-1 0,-1 1 0,5-20 0,-2-4 15,1-41 0,-6 69 5,-13 79 743,-5 62-274,-1 8-668,19-105-348,6-22-349,-7-16 836,0 0 0,1 1 0,-1-1 0,0 0 0,1 0 0,-1 0 1,0 1-1,1-1 0,-1 0 0,0 0 0,1 0 0,-1 0 0,1 0 0,-1 0 0,0 0 0,1 0 1,-1 0-1,1 0 0,-1 0 0,0 0 0,1 0 0,-1 0 0,0 0 0,1 0 0,-1 0 0,1 0 0,-1-1 1,0 1-1,1 0 0,-1 0 0,0 0 0,1-1 0,-1 1 0,1-1 0,7-11-1622,3-8-122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49"/>
    </inkml:context>
    <inkml:brush xml:id="br0">
      <inkml:brushProperty name="width" value="0.05" units="cm"/>
      <inkml:brushProperty name="height" value="0.05" units="cm"/>
      <inkml:brushProperty name="color" value="#33CCFF"/>
    </inkml:brush>
  </inkml:definitions>
  <inkml:trace contextRef="#ctx0" brushRef="#br0">2 111 5713,'-1'0'3569,"4"-4"-864,32 4-1689,68 7 88,-31 2-8,15-3-152,29-6-367,20-2-129,40-14-344,11-8-64,10-1-256,8-2-312,-22 7-937,-18 5-527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8.232"/>
    </inkml:context>
    <inkml:brush xml:id="br0">
      <inkml:brushProperty name="width" value="0.05" units="cm"/>
      <inkml:brushProperty name="height" value="0.05" units="cm"/>
      <inkml:brushProperty name="color" value="#004F8B"/>
    </inkml:brush>
  </inkml:definitions>
  <inkml:trace contextRef="#ctx0" brushRef="#br0">99 20 4569,'-2'-15'4114,"-2"10"-2144,-3 11 955,-54 85-1949,58-86-900,0 0 0,0 0-1,0 0 1,1 0 0,0 1 0,0-1 0,0 1 0,1 0 0,-1-1-1,1 1 1,1 0 0,-1 0 0,1 0 0,0 0 0,0 0 0,1-1 0,2 11-1,-2-14-48,0 0 0,0 0 1,0 0-1,0-1 0,0 1 0,1 0 0,-1 0 0,0-1 0,1 1 0,0-1 0,-1 1 0,1-1 0,0 0 0,3 2 0,35 14 374,-12-6 37,-1 0-341,-1 2 1,29 18 0,-54-30-96,1 0 1,0 1-1,-1-1 0,1 1 1,-1-1-1,1 1 0,-1-1 0,0 1 1,0 0-1,0 0 0,0-1 1,0 1-1,0 0 0,0 0 0,0 0 1,-1 0-1,1 0 0,-1 4 1,0-3 0,0 0 0,0 1 0,0-1 0,-1 0 0,0 0 0,1 1 0,-1-1 1,-1 0-1,1 0 0,-3 5 0,-3 3 5,-1 0 0,0 0 0,0-1 0,-15 13-1,21-20-6,-1-1 0,0 1-1,0-1 1,0 0 0,0 0 0,0 0-1,0 0 1,0 0 0,-1-1-1,1 0 1,-1 0 0,1 0-1,-1 0 1,-4 1 0,6-2-1,1 0 1,-1-1-1,0 1 1,1 0-1,-1 0 0,0-1 1,1 1-1,-1-1 1,0 0-1,1 1 1,-1-1-1,1 0 1,-1 0-1,1 0 1,0 0-1,-1 0 0,1 0 1,0 0-1,0 0 1,-1-1-1,1 1 1,0 0-1,0-1 1,0 1-1,1-1 1,-1 1-1,0-1 0,1 0 1,-1 1-1,1-1 1,-1 0-1,1-1 1,-1-2-4,0 1 1,0-1 0,1 1-1,0-1 1,0 1 0,0-1-1,1 1 1,-1-1 0,1 1-1,0 0 1,0-1 0,1 1-1,2-6 1,3-5-1,1 0-1,14-18 1,8-16-4,-21 31 3,-2 1-1,0-1 0,-1 0 0,6-30 0,-11 42-8,0-1 1,0 0-1,0 0 0,-1 0 0,0 0 0,0 1 0,-1-1 1,0 0-1,0 0 0,-1 0 0,0 1 0,0-1 1,0 1-1,-1-1 0,-6-10 0,7 15-42,1-1 0,-1 1-1,0 0 1,-1 0 0,1 0-1,0 0 1,0 1 0,-1-1 0,1 0-1,-1 1 1,0 0 0,1 0 0,-1 0-1,0 0 1,0 0 0,0 0 0,1 1-1,-1-1 1,0 1 0,0 0 0,0 0-1,0 0 1,0 0 0,0 0-1,0 1 1,0-1 0,0 1 0,1 0-1,-1 0 1,0 0 0,0 0 0,1 0-1,-1 1 1,1-1 0,-1 1 0,1 0-1,0 0 1,-1 0 0,1 0 0,0 0-1,0 0 1,1 0 0,-1 1-1,0-1 1,1 1 0,-1-1 0,1 1-1,0-1 1,0 1 0,0 0 0,0 0-1,0 0 1,1 0 0,-1-1 0,1 1-1,0 6 1,0-5-229,0-2 122,0-1 1,-1 1-1,1-1 0,1 1 0,-1-1 0,0 1 0,0-1 0,0 1 1,1-1-1,-1 1 0,1-1 0,0 1 0,-1-1 0,1 0 0,0 1 1,1 1-1,11 7-196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8.827"/>
    </inkml:context>
    <inkml:brush xml:id="br0">
      <inkml:brushProperty name="width" value="0.05" units="cm"/>
      <inkml:brushProperty name="height" value="0.05" units="cm"/>
      <inkml:brushProperty name="color" value="#004F8B"/>
    </inkml:brush>
  </inkml:definitions>
  <inkml:trace contextRef="#ctx0" brushRef="#br0">28 8 4401,'17'-7'3840,"-17"7"-3730,1 0 0,-1 0-1,1 0 1,-1 0 0,0 0 0,1 0 0,-1 0-1,1 0 1,-1 0 0,1 1 0,-1-1 0,0 0-1,1 0 1,-1 0 0,0 1 0,1-1-1,-1 0 1,0 0 0,1 1 0,-1-1 0,0 0-1,1 1 1,-1-1 0,1 3 166,0 0 0,0 0 0,0 0 0,0 0 0,-1 0 0,1 0 0,-1 0 0,0 3 0,1 5-58,1 15 259,-2 0 0,-1 1 0,-4 31 0,-20 79 372,14-90-1690,3 1 0,-5 84 0,16-122-867,3-16 581,8-24-112,-11 22 868,65-149-721,-60 140 1526,1 0 0,0 1 0,1 0 0,1 1 0,16-19 0,-14 18-4,-10 13-356,-1 0 0,0 0 0,0 0 0,0-1 0,0 1-1,-1-1 1,1 1 0,-1-1 0,0 1 0,0-1 0,0 0 0,0 1 0,-1-1 0,1 0 0,-1 0-1,0-3 1,0 6-22,-1 1-63,0 1-1,0-1 1,0 1-1,0-1 1,0 1-1,0-1 1,0 1-1,1 0 0,-1 0 1,0-1-1,1 1 1,-1 0-1,0 0 1,1 0-1,-2 1 1,-10 17-50,-34 32-34,4-4 215,41-47-76,0 1-1,0 0 0,1 0 0,-1 0 1,0 0-1,0 0 0,1 0 0,-1 0 1,1 0-1,-1 0 0,1 0 1,0 0-1,-1 0 0,1 1 0,0-1 1,0 0-1,-1 0 0,1 0 1,0 0-1,0 1 0,1 1 0,-1 0 65,1-1-1,0 1 1,0-1-1,0 1 0,0-1 1,1 0-1,-1 1 1,1-1-1,2 3 0,5 4 345,-1 0-1,2-1 1,13 10-1,-19-15-321,46 28 671,-40-26-907,0 1 0,0 0 0,0 1 0,-1 0-1,1 0 1,10 14 0,-2 0-2429,-18-19 2744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9.155"/>
    </inkml:context>
    <inkml:brush xml:id="br0">
      <inkml:brushProperty name="width" value="0.05" units="cm"/>
      <inkml:brushProperty name="height" value="0.05" units="cm"/>
      <inkml:brushProperty name="color" value="#004F8B"/>
    </inkml:brush>
  </inkml:definitions>
  <inkml:trace contextRef="#ctx0" brushRef="#br0">0 15 5561,'11'-9'2633,"9"4"-769,-3 5-688,2 21-79,-2 16-201,-5 22-272,-1 19-48,-11 13-256,-7 7-104,-9-7-240,-2-14-264,-3-19-624,2-8-440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39.952"/>
    </inkml:context>
    <inkml:brush xml:id="br0">
      <inkml:brushProperty name="width" value="0.05" units="cm"/>
      <inkml:brushProperty name="height" value="0.05" units="cm"/>
      <inkml:brushProperty name="color" value="#004F8B"/>
    </inkml:brush>
  </inkml:definitions>
  <inkml:trace contextRef="#ctx0" brushRef="#br0">138 39 5561,'-17'-35'2187,"16"35"-2148,1 0 0,0-1-1,0 1 1,-1 0-1,1 0 1,0-1 0,-1 1-1,1 0 1,0 0 0,-1 0-1,1 0 1,0-1-1,-1 1 1,1 0 0,0 0-1,-1 0 1,1 0 0,0 0-1,-1 0 1,1 0-1,-1 0 1,1 0 0,0 0-1,-1 0 1,1 0 0,0 0-1,-1 0 1,1 0-1,0 1 1,-1-1 0,1 0-1,0 0 1,-1 0 0,1 0-1,-1 1 1,-10 9 822,9-7-625,-5 5 197,0 1 1,1 0-1,0 0 1,1 1-1,-1 0 1,2 0-1,-6 16 1,1 5 313,-7 40 1,8-20-554,2 1 0,3 0 0,2 0-1,2 0 1,3 0 0,2-1 0,2 1-1,2-2 1,20 60 0,-25-94-493,1 0 0,0-1-1,15 25 1,-18-35 88,0-1-1,0 1 1,0-1 0,1 0-1,0 0 1,-1 0 0,1-1-1,1 1 1,-1-1 0,0 0-1,1 0 1,0-1 0,0 1-1,0-1 1,5 2 0,23 2-1578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0.413"/>
    </inkml:context>
    <inkml:brush xml:id="br0">
      <inkml:brushProperty name="width" value="0.05" units="cm"/>
      <inkml:brushProperty name="height" value="0.05" units="cm"/>
      <inkml:brushProperty name="color" value="#004F8B"/>
    </inkml:brush>
  </inkml:definitions>
  <inkml:trace contextRef="#ctx0" brushRef="#br0">76 4 5001,'-1'-1'193,"-1"0"0,1 1 0,0 0 0,-1-1 0,1 1 0,-1 0 0,1-1 0,-1 1 0,1 0 0,-1 0 0,1 0 0,0 0 0,-1 1 0,1-1 1,-1 0-1,1 0 0,-1 1 0,1-1 0,0 1 0,-1 0 0,1-1 0,0 1 0,0 0 0,-1 0 0,1 0 0,0-1 0,0 1 0,0 0 0,0 1 0,0-1 0,0 0 0,0 0 0,1 0 0,-1 0 0,-1 3 0,-2 4-11,1-1-1,-1 0 0,2 1 1,-1 0-1,-1 9 1,0-1-12,2 1 1,0-1 0,1 1-1,1 0 1,0-1 0,2 1-1,3 19 1,-4-27-108,2 0 0,-1 0 1,2 0-1,-1 0 0,1-1 1,6 11-1,-7-14-33,0-1 0,0 1 1,1-1-1,0 0 0,-1 0 0,1-1 1,1 1-1,-1-1 0,0 0 0,1 0 1,8 4-1,-10-6-16,1 0-1,-1 0 1,1 0-1,0 0 1,-1 0 0,1-1-1,0 1 1,0-1-1,0 0 1,-1 0 0,1-1-1,0 1 1,7-3-1,-5 1 6,1 0 1,-1-1-1,0 0 0,0 0 0,0 0 0,0-1 1,7-6-1,-5 3 0,-1 1 0,-1-1 1,1 0-1,-1 0 0,0-1 1,-1 0-1,0 0 1,0 0-1,-1-1 0,0 1 1,4-13-1,-6 14-42,-1 1-1,0-1 1,0 0 0,-1 0-1,1 0 1,-2 1 0,1-1-1,-1 0 1,0 0-1,0 1 1,-1-1 0,0 0-1,0 1 1,0 0 0,-1-1-1,0 1 1,0 0 0,-1 0-1,1 1 1,-2-1 0,1 1-1,0 0 1,-1 0 0,0 0-1,0 1 1,0-1-1,-1 1 1,1 0 0,-1 1-1,0 0 1,0 0 0,-1 0-1,1 0 1,0 1 0,-1 0-1,0 1 1,1-1 0,-1 1-1,0 0 1,-10 1 0,14 0-150,0 0 1,0 0 0,0 1 0,0-1 0,0 1 0,0 0 0,0-1 0,1 1 0,-1 1 0,0-1 0,0 0-1,1 1 1,-1-1 0,1 1 0,-1 0 0,1 0 0,0 0 0,0 0 0,0 0 0,0 0 0,0 1 0,0-1-1,1 1 1,-3 5 0,-7 14-2624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0.741"/>
    </inkml:context>
    <inkml:brush xml:id="br0">
      <inkml:brushProperty name="width" value="0.05" units="cm"/>
      <inkml:brushProperty name="height" value="0.05" units="cm"/>
      <inkml:brushProperty name="color" value="#004F8B"/>
    </inkml:brush>
  </inkml:definitions>
  <inkml:trace contextRef="#ctx0" brushRef="#br0">1 0 5881,'115'52'2665,"-112"-37"-1353,-3 4-568,0 5-232,0 3-360,0-3-184,0-5-312,4-10-176,-4-16-272,0-5-64,0-17-592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7.773"/>
    </inkml:context>
    <inkml:brush xml:id="br0">
      <inkml:brushProperty name="width" value="0.05" units="cm"/>
      <inkml:brushProperty name="height" value="0.05" units="cm"/>
      <inkml:brushProperty name="color" value="#004F8B"/>
    </inkml:brush>
  </inkml:definitions>
  <inkml:trace contextRef="#ctx0" brushRef="#br0">96 51 4193,'32'-36'1730,"-32"36"-1695,0 0 1,0-1 0,0 1-1,1 0 1,-1 0 0,0 0-1,0-1 1,0 1 0,0 0-1,0 0 1,0-1 0,1 1-1,-1 0 1,0 0 0,0-1-1,0 1 1,0 0 0,0 0-1,0-1 1,0 1 0,0 0-1,0 0 1,0-1 0,0 1-1,0 0 1,-1 0 0,1-1-1,0 1 1,0 0 0,0 0-1,0-1 1,0 1 0,0 0-1,-1 0 1,1 0 0,0-1-1,0 1 1,0 0 0,0 0 0,-1 0-1,1 0 1,0-1 0,0 1-1,-1 0 1,1 0 0,0 0-1,0 0 1,0 0 0,-1 0-1,1 0 1,0 0 0,-1 0-1,1 0 1,0-1 0,0 1-1,-1 1 1,1-1 0,0 0-1,0 0 1,-1 0 0,1 0-1,-1 0 1,-19 1 1501,18-1-1103,0 1-243,0-1 1,0 1 0,0-1-1,0 1 1,0-1 0,0 1-1,0 0 1,0 0 0,1 0-1,-1 0 1,0 0-1,1 1 1,-1-1 0,1 1-1,-1-1 1,-1 3 0,-20 32 1230,8-10-674,11-22-611,1 1-1,0-1 1,0 1 0,1 0 0,-1 0 0,1 0 0,0 0 0,0 0 0,1 0 0,-2 9-1,3-10-65,0 1-1,0-1 0,1 1 0,-1-1 1,1 0-1,0 1 0,0-1 1,1 1-1,-1-1 0,1 0 0,0 0 1,4 7-1,-4-7-46,1-1 1,-1 1-1,1 0 0,0-1 1,0 1-1,0-1 0,0 0 1,0 0-1,1 0 0,-1-1 1,1 1-1,0-1 1,0 0-1,0 0 0,0 0 1,6 2-1,-7-4-14,-1 0 0,1 1 0,0-1 1,0 0-1,0 0 0,-1 0 0,1-1 0,0 1 0,0-1 0,-1 1 1,1-1-1,0 0 0,-1 0 0,1 0 0,-1-1 0,1 1 0,-1 0 1,0-1-1,1 0 0,-1 1 0,0-1 0,0 0 0,0 0 1,0 0-1,-1-1 0,3-2 0,-1 0-3,-1 1-1,1-1 1,-1 0-1,0 0 1,-1 1-1,1-1 1,-1 0-1,0 0 1,0-1 0,0 1-1,-1 0 1,0 0-1,0 0 1,0 0-1,-1-1 1,0 1-1,0 0 1,0 0 0,0 0-1,-1 0 1,-3-8-1,-4-4-21,1 0 0,-2 0 0,0 1-1,-18-22 1,27 37-23,1 1 1,0-1-1,-1 0 1,1 1-1,-1-1 0,1 1 1,-1-1-1,0 1 1,1-1-1,-1 1 0,1-1 1,-1 1-1,0-1 0,1 1 1,-1 0-1,0 0 1,0-1-1,1 1 0,-1 0 1,0 0-1,0 0 1,1-1-1,-1 1 0,0 0 1,0 0-1,0 0 1,1 1-1,-1-1 0,0 0 1,0 0-1,1 0 0,-1 0 1,0 1-1,1-1 1,-1 0-1,0 1 0,0-1 1,1 1-1,-1-1 1,1 0-1,-1 1 0,0-1 1,1 1-1,-1 0 1,1-1-1,-1 1 0,1-1 1,-1 2-1,-2 2-364,1 0 0,-1 0 1,1 1-1,0-1 0,0 0 0,-1 6 0,-4 13-1491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8.441"/>
    </inkml:context>
    <inkml:brush xml:id="br0">
      <inkml:brushProperty name="width" value="0.05" units="cm"/>
      <inkml:brushProperty name="height" value="0.05" units="cm"/>
      <inkml:brushProperty name="color" value="#004F8B"/>
    </inkml:brush>
  </inkml:definitions>
  <inkml:trace contextRef="#ctx0" brushRef="#br0">198 8 4505,'-3'-2'997,"0"1"-629,0 0-1,0 0 1,0 0-1,0 1 1,0-1 0,0 1-1,0-1 1,0 1-1,0 0 1,0 0-1,0 0 1,0 1 0,0-1-1,-4 2 1,0 0-34,0 1 0,0 1 0,0-1 0,1 1 0,-1 0 0,1 1 0,0-1 0,0 1 0,0 1 0,-8 9 0,5-5-149,0 1 0,1 1 0,0-1 0,1 1-1,-6 14 1,11-21-129,0 0-1,0 0 1,0 1-1,1-1 1,0 1-1,-1 7 1,2-12-42,0 1 1,0-1-1,0 1 1,0-1-1,0 1 1,0-1-1,1 1 1,-1-1-1,0 1 1,1-1-1,0 0 1,-1 1-1,1-1 0,0 1 1,-1-1-1,1 0 1,0 0-1,0 0 1,0 1-1,0-1 1,0 0-1,0 0 1,1 0-1,-1 0 1,0-1-1,0 1 1,1 0-1,1 0 1,7 2 30,0 0 0,0-1 0,0 0 0,0-1 0,0 0 0,0-1 0,0 0 0,13-2 0,-10 1-4,1 0-1,0 2 0,26 3 0,-36-4-27,0 2 0,0-1-1,0 0 1,0 1-1,0 0 1,0 0 0,0 0-1,0 0 1,-1 0 0,1 1-1,-1 0 1,0 0 0,0 0-1,0 0 1,0 0-1,0 0 1,-1 1 0,1 0-1,3 7 1,-4-6-4,0 0-1,0 0 1,-1 1-1,0-1 1,0 1 0,0 0-1,-1-1 1,1 1 0,-1-1-1,-1 1 1,1 0 0,-1-1-1,0 1 1,0-1-1,-2 7 1,-2 3 4,-1 0 0,-1-1 0,-12 22 0,17-31-13,-1-1 0,0 0 0,0 1 0,-1-1 0,1 0-1,-1-1 1,0 1 0,0 0 0,0-1 0,-1 0 0,1 0 0,-1-1 0,1 1 0,-6 1 0,8-3-2,0-1 0,1 1 0,-1-1 0,0 0 1,0 0-1,0 1 0,0-1 0,1-1 0,-1 1 0,0 0 1,0 0-1,0-1 0,0 1 0,1-1 0,-1 1 0,0-1 1,1 0-1,-1 0 0,0 1 0,1-1 0,-1 0 0,1-1 1,-1 1-1,1 0 0,0 0 0,-1-1 0,1 1 0,0 0 1,0-1-1,0 1 0,0-1 0,0 0 0,0 1 0,1-1 1,-1 0-1,1 0 0,-1 1 0,0-4 0,-1-5-4,0 0 0,0-1 0,1 1 0,0 0 0,2-18 0,2 3 7,2 0 0,0 0-1,2 1 1,1 0 0,18-41 0,13-37-168,-36 90-267,-1-1 0,0 1 0,-1 0 0,-1-20 0,0 28 220,-2-4-1434,-1 9 574,-4 11-241,-1 6-104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8.879"/>
    </inkml:context>
    <inkml:brush xml:id="br0">
      <inkml:brushProperty name="width" value="0.05" units="cm"/>
      <inkml:brushProperty name="height" value="0.05" units="cm"/>
      <inkml:brushProperty name="color" value="#004F8B"/>
    </inkml:brush>
  </inkml:definitions>
  <inkml:trace contextRef="#ctx0" brushRef="#br0">1 68 3833,'66'6'1803,"-65"-6"-1663,1 0 0,0 0 0,-1-1 0,1 1 0,-1-1 0,1 0 0,-1 1 0,0-1 0,1 0 0,-1 0 0,0 0 0,1 0 0,-1 0 0,0 0 1,0 0-1,0-1 0,0 1 0,0 0 0,0 0 0,0-1 0,-1 1 0,1-1 0,1-1 0,3-6 800,0 4-270,1 0-1,0 0 1,12-7 0,-16 10-535,1 0 1,0 1 0,0-1-1,0 1 1,0 0-1,0 0 1,1 0 0,-1 0-1,0 0 1,0 1-1,4-1 1,-5 2-102,-1-1 0,0 1 0,1 0-1,-1-1 1,0 1 0,1 0 0,-1 0 0,0 0 0,0 0-1,0 0 1,0 0 0,0 0 0,0 1 0,0-1 0,0 0-1,0 1 1,0-1 0,-1 0 0,1 1 0,-1-1 0,1 1 0,-1-1-1,1 1 1,-1-1 0,0 1 0,0-1 0,0 1 0,0 2-1,1 6 29,0 0 0,-2 20 0,-2-8 63,-1-1 0,-2 1-1,0-1 1,-1 0 0,-15 30 0,-8 25 100,56-74-966,-15-2 647,-1 1-621,1-1 0,0 0 0,-1-1 0,1 0 1,-1-1-1,0 0 0,20-7 0,-14 1-1393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9.207"/>
    </inkml:context>
    <inkml:brush xml:id="br0">
      <inkml:brushProperty name="width" value="0.05" units="cm"/>
      <inkml:brushProperty name="height" value="0.05" units="cm"/>
      <inkml:brushProperty name="color" value="#004F8B"/>
    </inkml:brush>
  </inkml:definitions>
  <inkml:trace contextRef="#ctx0" brushRef="#br0">22 149 3689,'47'-114'1791,"-42"87"-512,-5 27-1239,1-1 1,-1 1-1,0 0 0,-1-1 0,1 1 1,0 0-1,0 0 0,0-1 0,0 1 1,0 0-1,0-1 0,0 1 1,0 0-1,0 0 0,-1-1 0,1 1 1,0 0-1,0 0 0,0-1 0,-1 1 1,1 0-1,0 0 0,0 0 0,0-1 1,-1 1-1,1 0 0,0 0 0,-1 0 1,1 0-1,0 0 0,0-1 1,-1 1-1,0 0 92,0 0 1,0 1 0,0-1-1,0 0 1,0 0-1,0 1 1,0-1-1,0 1 1,0-1-1,0 1 1,0-1 0,0 1-1,0 0 1,0-1-1,-1 2 1,-4 9 192,-1 0 0,2 1-1,-1-1 1,1 1 0,1 0 0,0 1 0,-3 18 0,4-8-107,0 1-1,2-1 1,1 31 0,0-49-166,0 0 0,1 0 0,0 0 0,0 0 0,0 0 0,0 0 0,1 0 0,0-1 0,4 10 0,-5-13-38,1 1 0,-1 0-1,1-1 1,-1 1 0,1-1-1,-1 1 1,1-1 0,0 0-1,-1 1 1,1-1 0,0 0-1,0 0 1,0-1 0,0 1-1,0 0 1,0 0 0,0-1 0,0 0-1,0 1 1,1-1 0,-1 0-1,0 0 1,0 0 0,0 0-1,4-1 1,0 0 10,1-1 0,-1 0 0,0 0-1,1-1 1,-1 0 0,0 0 0,0 0 0,-1 0 0,1-1 0,-1 0-1,9-9 1,2-3 51,0-1 0,13-20 0,-23 29-57,0 0-1,0-1 1,-1 0 0,-1 0 0,0 0-1,0-1 1,0 1 0,-1-1-1,3-18 1,-6 25-25,0 0 0,0 0 0,0 0 1,0 0-1,0 0 0,-1 0 0,1 0 0,-1 0 0,0 0 0,0 0 0,0 0 0,0 1 0,0-1 0,-1 0 1,-1-2-1,0 2-32,1 1 1,0 0 0,-1-1-1,0 1 1,1 1-1,-1-1 1,0 0 0,0 1-1,0-1 1,0 1 0,0 0-1,0 0 1,0 0 0,-1 0-1,1 1 1,-6-1-1,1 0-371,0 1 0,0-1 0,1 2 0,-1-1 0,0 1-1,0 1 1,0-1 0,-12 5 0,-5 4 103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51.084"/>
    </inkml:context>
    <inkml:brush xml:id="br0">
      <inkml:brushProperty name="width" value="0.05" units="cm"/>
      <inkml:brushProperty name="height" value="0.05" units="cm"/>
      <inkml:brushProperty name="color" value="#33CCFF"/>
    </inkml:brush>
  </inkml:definitions>
  <inkml:trace contextRef="#ctx0" brushRef="#br0">102 85 4737,'-77'-30'2107,"55"18"-382,19 4 1062,3 4-260,11 8-1216,-1 0-1180,-1 1 1,0 0-1,0 1 1,-1 0-1,1 0 1,-1 1-1,11 12 1,-7-8 15,2 4 52,-1-1 0,-1 2 1,0-1-1,-1 2 0,10 18 0,33 86 760,-36-68-560,15 69 0,-33-121-395,0 0-1,0 0 0,1 0 0,-1-1 1,0 1-1,0 0 0,1 0 0,-1 0 1,0 0-1,1-1 0,-1 1 0,1 0 1,-1 0-1,1-1 0,-1 1 0,1 0 1,1 0-1,-2-1-1,1 0 0,-1 0 0,0 0 0,1 0 0,-1 0 0,1 0 0,-1 0 1,0 0-1,1 0 0,-1-1 0,0 1 0,1 0 0,-1 0 0,0 0 0,1-1 0,-1 1 0,0 0 1,0 0-1,1-1 0,-1 1 0,0 0 0,0-1 0,1 1 0,-1 0 0,0-1 0,0 1 0,1-1 1,1-4 9,0 1 1,0-2 0,0 1 0,2-10 0,46-192 130,-40 176-581,2 1 1,0 0-1,2 1 1,29-45-1,-1 10-2441,-29 43 5696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9.606"/>
    </inkml:context>
    <inkml:brush xml:id="br0">
      <inkml:brushProperty name="width" value="0.05" units="cm"/>
      <inkml:brushProperty name="height" value="0.05" units="cm"/>
      <inkml:brushProperty name="color" value="#004F8B"/>
    </inkml:brush>
  </inkml:definitions>
  <inkml:trace contextRef="#ctx0" brushRef="#br0">15 0 4993,'-4'10'7229,"-1"26"-7570,5-31 781,-6 92 324,6-86-656,1 0 1,0 0-1,0-1 1,1 1-1,0 0 0,1-1 1,7 19-1,-9-27-99,0 0 0,1 0 0,-1 0-1,0 0 1,1 0 0,-1-1-1,1 1 1,-1 0 0,1-1 0,0 1-1,0-1 1,-1 1 0,1-1 0,0 0-1,0 0 1,1 0 0,-1 0 0,0 0-1,0 0 1,0-1 0,1 1 0,-1-1-1,0 0 1,1 1 0,-1-1-1,4 0 1,-3-1-7,0 1 0,0-1 0,0 0 0,0 0 0,0 0 0,0 0 0,0 0 0,0-1 0,0 1 0,-1-1 0,1 0 0,-1 0-1,1 0 1,-1 0 0,0 0 0,0 0 0,0-1 0,0 1 0,2-4 0,1-3 10,0 0 1,0-1-1,-1 0 1,0 0-1,0 0 0,-1-1 1,-1 1-1,0-1 0,0 1 1,0-13-1,-2 22-11,0-1 0,0 1 0,0 0 0,0 0 0,0-1 0,-1 1 0,1 0 0,0 0 0,-1-1 0,1 1 0,0 0 0,-1 0 0,0 0-1,1 0 1,-1-1 0,0 1 0,0-1 0,0 2-1,1 0 0,-1 0 0,1-1 0,-1 1 0,1 0 0,-1 0 1,0 0-1,1 0 0,-1 0 0,1 0 0,-1 0 0,1 0 0,-1 0 0,1 0 0,-1 1 0,1-1 0,-1 0 0,1 0 0,-1 0 0,1 1 0,-1-1 0,1 0 0,-1 0 0,1 1 0,0-1 0,-1 1 0,-4 3 3,1 0 0,0 0 1,1 1-1,-1-1 0,-4 10 0,5-10-48,-15 32-182,18-34 108,-1-1 1,0 0-1,1 1 1,-1-1 0,1 0-1,0 1 1,-1-1 0,1 0-1,0 1 1,0-1 0,0 1-1,0-1 1,0 0-1,0 1 1,1-1 0,-1 1-1,0-1 1,1 0 0,-1 1-1,1-1 1,-1 0-1,2 3 1,2-3-37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09:49.967"/>
    </inkml:context>
    <inkml:brush xml:id="br0">
      <inkml:brushProperty name="width" value="0.05" units="cm"/>
      <inkml:brushProperty name="height" value="0.05" units="cm"/>
      <inkml:brushProperty name="color" value="#004F8B"/>
    </inkml:brush>
  </inkml:definitions>
  <inkml:trace contextRef="#ctx0" brushRef="#br0">1 0 6721,'11'28'3905,"14"13"-2352,-8-16-692,-4-3-326,62 110 1913,-66-113-2201,-1 0 0,-1 1 0,0 0 0,-2 1 0,4 26 0,-5-11-113,-2 0 0,-2 0 0,-1 0-1,-2 0 1,-10 46 0,3-36-441,-2 0 1,-2-2-1,-32 70 0,34-93-891,12-21 1163,0 0-1,0 0 0,0 1 1,0-1-1,0 0 0,-1 0 1,1 0-1,0 0 0,0 0 1,0 1-1,0-1 0,0 0 1,-1 0-1,1 0 0,0 0 1,0 0-1,0 0 0,0 0 1,-1 1-1,1-1 0,0 0 1,0 0-1,0 0 0,-1 0 1,1 0-1,0 0 0,0 0 1,0 0-1,-1 0 0,1 0 0,0 0 1,0 0-1,0 0 0,-1 0 1,1 0-1,0-1 0,0 1 1,0 0-1,0 0 0,-1 0 1,1 0-1,0 0 0,0 0 1,-6-10-324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09.628"/>
    </inkml:context>
    <inkml:brush xml:id="br0">
      <inkml:brushProperty name="width" value="0.05" units="cm"/>
      <inkml:brushProperty name="height" value="0.05" units="cm"/>
      <inkml:brushProperty name="color" value="#004F8B"/>
    </inkml:brush>
  </inkml:definitions>
  <inkml:trace contextRef="#ctx0" brushRef="#br0">9 1 6929,'-8'58'2561,"23"-58"-1817,1-3-8,13 3 265,3 0-9,8-7-144,4 5-64,-4-3-280,-4 0-120,-9 0-184,-6-2-80,-1 4-144,1-3-128,-13 5-464,6 2-312,-14 8-736,-7 3 431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09.956"/>
    </inkml:context>
    <inkml:brush xml:id="br0">
      <inkml:brushProperty name="width" value="0.05" units="cm"/>
      <inkml:brushProperty name="height" value="0.05" units="cm"/>
      <inkml:brushProperty name="color" value="#004F8B"/>
    </inkml:brush>
  </inkml:definitions>
  <inkml:trace contextRef="#ctx0" brushRef="#br0">1 4 7722,'32'39'3128,"-2"-47"-2095,-3 3-457,2 5 24,2 0-336,5 0-104,5-2-56,7-1-48,-5-3-336,-10-2-368,-6-2 4889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2.342"/>
    </inkml:context>
    <inkml:brush xml:id="br0">
      <inkml:brushProperty name="width" value="0.05" units="cm"/>
      <inkml:brushProperty name="height" value="0.05" units="cm"/>
      <inkml:brushProperty name="color" value="#004F8B"/>
    </inkml:brush>
  </inkml:definitions>
  <inkml:trace contextRef="#ctx0" brushRef="#br0">101 109 5881,'31'-23'2225,"-30"23"-2200,-1 0 0,0 0 0,0 0 1,0 0-1,0-1 0,0 1 0,1 0 1,-1 0-1,0 0 0,0 0 0,0-1 0,0 1 1,0 0-1,0 0 0,0 0 0,0 0 1,0-1-1,0 1 0,0 0 0,0 0 0,0 0 1,0-1-1,0 1 0,0 0 0,0 0 1,0 0-1,0-1 0,0 1 0,0 0 0,0 0 1,0 0-1,0 0 0,0-1 0,0 1 1,0 0-1,0 0 0,0 0 0,-1 0 0,1-1 1,0 1-1,-10-3 731,-11 2 426,19 1-1075,0 0-1,1 1 1,-1 0 0,0-1-1,0 1 1,1 0-1,-1 0 1,1 0-1,-1 0 1,1 0-1,-1 0 1,1 0-1,0 0 1,-1 0-1,1 1 1,0-1-1,0 1 1,0-1 0,0 1-1,0-1 1,0 1-1,0 0 1,1-1-1,-1 1 1,1 0-1,-1 3 1,-2 6 209,1 1 0,0-1 0,0 13 1,1-16-148,-1 20 194,2 1 1,0-1 0,2 0 0,8 43 0,-6-53-303,0-1 0,2 1 0,0-1 0,1 0 0,0 0 0,2-1 0,0 0 0,11 15 0,-15-25-50,0 0 0,0-1 0,0 0 1,0 0-1,1 0 0,0 0 0,0-1 0,0 0 0,0-1 0,1 1 0,-1-1 0,1 0 1,0-1-1,13 4 0,-15-6-2,-1 1 0,0-1 0,1 1 0,-1-2 0,0 1 0,1 0 0,-1-1 1,0 0-1,1 0 0,-1 0 0,0 0 0,0-1 0,0 1 0,0-1 0,0 0 0,0 0 0,-1-1 0,1 1 1,-1-1-1,1 0 0,-1 0 0,0 0 0,0 0 0,0-1 0,-1 1 0,4-6 0,-2 2 1,0-1 0,-1 0-1,0 0 1,0 0 0,-1-1-1,0 1 1,0-1 0,-1 1 0,0-1-1,0 0 1,-1 1 0,-1-1-1,1 1 1,-1-1 0,-3-11 0,-3-8-3,0 0 1,-2 1 0,-18-37 0,8 20-6,8 16-14,-1 1 0,-2 0 0,0 1 0,-2 0 0,-26-33 1,41 58 3,0 0 0,0-1 1,-1 1-1,1 0 1,0 0-1,0 0 0,0 0 1,-1 1-1,1-1 1,-1 0-1,1 0 0,0 1 1,-1-1-1,1 1 1,-1-1-1,1 1 0,-1 0 1,1-1-1,-1 1 1,0 0-1,-1 0 0,1 1-15,0-1-1,0 1 1,0 0-1,0 0 1,0 0-1,0 0 1,0 0-1,0 0 1,1 1-1,-1-1 1,0 0-1,1 1 1,-3 3-1,-5 6-150,2 0 0,0 1 0,0 0-1,-5 15 1,8-20 67,-55 143-2711,34-71 811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2.670"/>
    </inkml:context>
    <inkml:brush xml:id="br0">
      <inkml:brushProperty name="width" value="0.05" units="cm"/>
      <inkml:brushProperty name="height" value="0.05" units="cm"/>
      <inkml:brushProperty name="color" value="#004F8B"/>
    </inkml:brush>
  </inkml:definitions>
  <inkml:trace contextRef="#ctx0" brushRef="#br0">1 1 4249,'5'7'2704,"2"0"361,1 8-1288,-4 4-393,1 0-184,-2 5-520,-1-5-224,-2-2-456,2-5-200,0-16-1752,1-16 5897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6.057"/>
    </inkml:context>
    <inkml:brush xml:id="br0">
      <inkml:brushProperty name="width" value="0.05" units="cm"/>
      <inkml:brushProperty name="height" value="0.05" units="cm"/>
      <inkml:brushProperty name="color" value="#004F8B"/>
    </inkml:brush>
  </inkml:definitions>
  <inkml:trace contextRef="#ctx0" brushRef="#br0">136 152 3953,'-26'-92'1768,"25"90"-1691,1 1 1,-1-1-1,1 0 0,0 1 1,0-1-1,0 0 0,0 1 0,0-1 1,0 1-1,0-1 0,0 0 0,1 1 1,-1-1-1,0 1 0,1-1 0,0 1 1,-1-1-1,1 1 0,0-1 0,0 1 1,0-1-1,0 1 0,0 0 1,0 0-1,0 0 0,0-1 0,3-1 1,-3 3 58,0-1 1,0 0 0,0 1 0,0-1 0,0 0 0,-1 0 0,1 0 0,0 0 0,0 0 0,-1 0 0,1 0-1,-1 0 1,1 0 0,0-2 0,-1 3-59,0 0-1,0 0 0,0 0 1,0 1-1,0-1 0,0 0 1,0 0-1,0 0 1,0 0-1,0 1 0,0-1 1,-1 0-1,1 0 1,0 0-1,0 0 0,0 1 1,0-1-1,0 0 0,0 0 1,0 0-1,-1 0 1,1 0-1,0 0 0,0 1 1,0-1-1,0 0 1,0 0-1,-1 0 0,1 0 1,0 0-1,0 0 1,0 0-1,0 0 0,-1 0 1,1 0-1,0 0 0,0 0 1,0 0-1,-1 0 1,1 0-1,0 0 0,0 0 1,0 0-1,0 0 1,-1 0-1,1 0 0,0 0 1,0 0-1,0 0 1,0 0-1,-1 0 0,1 0 1,0-1-1,0 1 0,0 0 1,0 0-1,0 0 1,-1 0-1,1 0 0,0 0 1,0-1-1,0 1 1,0 0-1,0 0 0,0 0 1,0 0-1,0-1 1,0 1-1,0 0 0,-11 17 170,1 0 0,2 1-1,-1 0 1,2 0 0,1 1 0,-6 22-1,0 3 132,-2 6-68,1-1 0,3 2 0,-6 77 0,16-122-285,0 1-1,0-1 1,1 1-1,0-1 1,0 1-1,0-1 1,1 1-1,0-1 1,0 0-1,0 0 1,1 0-1,5 9 1,-5-11-17,0-1-1,0 0 1,0 0 0,0 0 0,1 0-1,-1-1 1,1 1 0,-1-1 0,1 0-1,0 0 1,0 0 0,0-1 0,0 1-1,0-1 1,0 0 0,1 0-1,-1-1 1,0 1 0,0-1 0,5 0-1,3 0-5,-1-1 0,1-1 0,-1 0 0,0-1 0,0 0-1,0 0 1,13-6 0,-16 5-6,0 1 0,-1-1 1,1 0-1,-1-1 0,0 0 0,0 0 1,0 0-1,-1-1 0,0 0 1,8-9-1,-13 12-2,1 0 0,-1 0 0,1 0 1,-1 0-1,0 0 0,0 0 0,-1 0 0,1 0 1,-1 0-1,1-1 0,-1 1 0,0 0 1,0 0-1,-1 0 0,1-1 0,0 1 0,-1 0 1,0 0-1,0 0 0,0 0 0,-2-3 0,2 3 6,0 1-1,0 0 1,0 0-1,0 1 1,-1-1-1,1 0 0,-1 0 1,1 1-1,-1-1 1,0 1-1,0-1 0,0 1 1,0 0-1,0 0 1,0-1-1,0 1 1,0 1-1,0-1 0,0 0 1,0 1-1,-1-1 1,1 1-1,0-1 0,-1 1 1,1 0-1,0 0 1,0 0-1,-1 0 1,1 1-1,-4 0 0,3 0 2,1 0-1,-1 0 0,1 0 0,-1 0 1,1 1-1,-1-1 0,1 1 0,0 0 0,0 0 1,0 0-1,0 0 0,0 0 0,0 0 1,-2 4-1,-20 38-337,16-28-191,7-14 325,0-1 0,-1 1 0,1 0 1,0 0-1,1 0 0,-1 0 0,0 0 0,1 0 0,-1 0 1,1 0-1,-1 1 0,1-1 0,0 0 0,0 0 0,0 0 1,0 0-1,0 0 0,1 1 0,-1-1 0,1 0 1,-1 0-1,3 4 0,7 4-253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6.526"/>
    </inkml:context>
    <inkml:brush xml:id="br0">
      <inkml:brushProperty name="width" value="0.05" units="cm"/>
      <inkml:brushProperty name="height" value="0.05" units="cm"/>
      <inkml:brushProperty name="color" value="#004F8B"/>
    </inkml:brush>
  </inkml:definitions>
  <inkml:trace contextRef="#ctx0" brushRef="#br0">157 141 3777,'4'-11'1336,"1"-6"430,7-29 0,-11 43-1582,0 0 0,-1 0 1,1 0-1,-1 0 0,0 0 1,0 0-1,0 0 0,0 0 1,-1 0-1,1 0 0,-1 0 1,0 0-1,0 0 0,0 0 1,0 0-1,-3-5 1,3 8-132,1-1 0,-1 0 1,1 0-1,-1 1 1,0-1-1,1 0 0,-1 1 1,0-1-1,0 0 1,0 1-1,1-1 1,-1 1-1,0 0 0,0-1 1,0 1-1,0 0 1,0-1-1,0 1 1,0 0-1,0 0 0,1 0 1,-1 0-1,0 0 1,0 0-1,0 0 0,0 0 1,0 0-1,0 0 1,0 0-1,0 1 1,0-1-1,0 0 0,0 1 1,0-1-1,1 1 1,-1-1-1,0 1 1,0-1-1,0 1 0,1 0 1,-1-1-1,0 1 1,0 1-1,-4 4 87,0 1-1,0-1 1,1 1 0,-5 10-1,6-13-65,-23 54 174,2 1 1,-24 92 0,43-126-238,10-19 1,7-10 11,1-6-35,-1-1 0,0 1 0,-1-2 0,0 0 1,-1 0-1,16-26 0,20-21 5,-40 54 120,-3 8 114,-3 18 132,0-14-372,-8 76-107,-32 147 1,30-186-2855,8-35 924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6.901"/>
    </inkml:context>
    <inkml:brush xml:id="br0">
      <inkml:brushProperty name="width" value="0.05" units="cm"/>
      <inkml:brushProperty name="height" value="0.05" units="cm"/>
      <inkml:brushProperty name="color" value="#004F8B"/>
    </inkml:brush>
  </inkml:definitions>
  <inkml:trace contextRef="#ctx0" brushRef="#br0">94 15 5705,'2'-14'5126,"-7"19"-2812,-12 30-1516,11-24-183,-7 14-96,-27 57 597,37-74-1058,0-1 0,1 0 0,0 1 0,0 0-1,1-1 1,0 1 0,1 0 0,-1 0 0,2 8 0,-1-15-56,0 1 1,1-1 0,-1 1 0,1-1-1,0 0 1,-1 1 0,1-1 0,0 0 0,0 1-1,0-1 1,0 0 0,0 0 0,0 0 0,0 0-1,0 0 1,1 0 0,-1 0 0,0-1-1,0 1 1,1 0 0,-1-1 0,1 1 0,-1-1-1,0 1 1,1-1 0,-1 1 0,1-1-1,-1 0 1,1 0 0,-1 0 0,1 0 0,1 0-1,8 0 34,1-1-1,-1 0 0,14-3 1,-14 2 20,14-2 74,-9 1-19,-1 1 1,25-1 0,-35 3-95,-1 0 1,0 0 0,0 1 0,0 0-1,0 0 1,0 0 0,0 0 0,-1 0-1,1 1 1,0-1 0,0 1 0,-1 0-1,1 1 1,4 3 0,-6-4-12,0 0 1,-1 0-1,0 0 0,1 0 1,-1 1-1,0-1 0,0 0 1,0 1-1,0-1 0,-1 1 1,1-1-1,0 1 1,-1-1-1,0 1 0,0-1 1,0 1-1,0 0 0,-1 4 1,0 5 8,-1 0 0,-6 18 0,8-27-12,-8 17-54,-1 1 0,-1-1-1,0 0 1,-2-1 0,0 0 0,-24 27-1,35-44-91,0 0 0,0-1 0,0 1 0,-1 0 0,1-1-1,-1 1 1,1-1 0,-1 1 0,0-1 0,1 0 0,-1 0 0,0 0-1,0 0 1,0 0 0,0 0 0,0 0 0,0-1 0,0 1-1,0-1 1,0 1 0,0-1 0,0 0 0,0 0 0,0 0-1,-4 0 1,-16-4-1934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7.229"/>
    </inkml:context>
    <inkml:brush xml:id="br0">
      <inkml:brushProperty name="width" value="0.05" units="cm"/>
      <inkml:brushProperty name="height" value="0.05" units="cm"/>
      <inkml:brushProperty name="color" value="#004F8B"/>
    </inkml:brush>
  </inkml:definitions>
  <inkml:trace contextRef="#ctx0" brushRef="#br0">0 166 7850,'86'-89'3200,"-62"100"-2135,2-3-345,6-6-432,6-7-192,1-11-64,9-1-16,-12-3-392,-5-4-400,-3 8-745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52.906"/>
    </inkml:context>
    <inkml:brush xml:id="br0">
      <inkml:brushProperty name="width" value="0.05" units="cm"/>
      <inkml:brushProperty name="height" value="0.05" units="cm"/>
      <inkml:brushProperty name="color" value="#33CCFF"/>
    </inkml:brush>
  </inkml:definitions>
  <inkml:trace contextRef="#ctx0" brushRef="#br0">0 41 5401,'95'-38'2199,"-95"38"-2082,1-1-1,-1 1 1,0 0-1,1 0 1,-1-1-1,1 1 1,-1 0-1,0 0 1,1 0-1,-1 0 1,1 0-1,-1 0 1,0-1-1,1 1 0,-1 0 1,1 0-1,-1 0 1,1 0-1,-1 0 1,1 1-1,-1-1 1,0 0-1,1 0 1,-1 0-1,1 0 1,-1 0-1,0 1 1,1-1-1,-1 0 1,0 0-1,1 1 1,0-1-1,0 16 1563,-2-1-1710,4 44 631,16 197 529,-2-158-3187,-17-86 844,-4-8 579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7.698"/>
    </inkml:context>
    <inkml:brush xml:id="br0">
      <inkml:brushProperty name="width" value="0.05" units="cm"/>
      <inkml:brushProperty name="height" value="0.05" units="cm"/>
      <inkml:brushProperty name="color" value="#004F8B"/>
    </inkml:brush>
  </inkml:definitions>
  <inkml:trace contextRef="#ctx0" brushRef="#br0">1 318 5289,'1'2'642,"3"7"4845,0-17-2441,7-14-3286,-1 5 326,-3 4-13,0 0 0,0 0 0,-2-1 0,7-19 0,-4 0 58,16-49 280,-21 73-348,1 0 0,0 0 1,0 1-1,1-1 1,0 1-1,9-10 1,-14 17-63,0 0 0,1 1 0,-1-1 0,1 0 1,-1 1-1,0-1 0,1 1 0,0-1 0,-1 1 1,1-1-1,-1 1 0,1-1 0,-1 1 0,1 0 1,0-1-1,-1 1 0,1 0 0,0 0 0,0-1 1,-1 1-1,1 0 0,0 0 0,-1 0 0,1 0 1,0 0-1,0 0 0,-1 0 0,1 0 0,0 0 1,0 0-1,-1 0 0,2 1 0,-1 0 12,0 0-1,1 1 0,-1-1 1,0 0-1,0 1 0,-1-1 1,1 1-1,0-1 0,0 1 1,-1-1-1,1 1 0,-1 0 1,1 2-1,1 8 129,0 0 0,0 22-1,-2 4 87,-1-13-159,1 1 0,1-1 0,6 31 0,-7-55-67,0 0 0,0-1 0,0 1 0,0 0-1,1-1 1,-1 1 0,0 0 0,0-1 0,0 1-1,1-1 1,-1 1 0,0 0 0,1-1 0,-1 1 0,1-1-1,-1 1 1,1-1 0,-1 1 0,1-1 0,-1 0 0,1 1-1,-1-1 1,1 1 0,-1-1 0,1 0 0,0 0-1,-1 1 1,1-1 0,0 0 0,-1 0 0,2 0 0,-1 0 4,1 0 0,0 0 0,-1-1 0,1 1 1,0-1-1,-1 0 0,1 1 0,-1-1 1,1 0-1,-1 0 0,1 0 0,1-1 0,5-5 32,0 0 0,14-17-1,-10 10-21,2-3 11,31-30-1,-41 44-21,0 0-1,0 0 1,0 0-1,0 0 0,1 0 1,-1 1-1,1 0 1,0 0-1,-1 0 1,1 1-1,0-1 0,0 1 1,0 0-1,6 0 1,-10 1-2,0 0 1,-1 0 0,1 1 0,0-1 0,0 0 0,0 1-1,0-1 1,0 0 0,-1 1 0,1-1 0,0 1 0,0-1-1,0 1 1,-1 0 0,1-1 0,0 1 0,-1 0 0,1-1-1,-1 1 1,1 0 0,-1 0 0,1-1 0,-1 1-1,0 0 1,1 0 0,-1 0 0,0 0 0,1 0 0,-1-1-1,0 2 1,4 36 66,-3-20-88,15 64-2360,-12-72 697,5-4-212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8.026"/>
    </inkml:context>
    <inkml:brush xml:id="br0">
      <inkml:brushProperty name="width" value="0.05" units="cm"/>
      <inkml:brushProperty name="height" value="0.05" units="cm"/>
      <inkml:brushProperty name="color" value="#004F8B"/>
    </inkml:brush>
  </inkml:definitions>
  <inkml:trace contextRef="#ctx0" brushRef="#br0">0 201 4193,'66'-101'2108,"-46"76"-224,-20 25-1824,0 0-1,0-1 0,1 1 1,-1 0-1,0 0 0,0 0 0,0-1 1,0 1-1,0 0 0,1 0 1,-1 0-1,0 0 0,0 0 1,0-1-1,1 1 0,-1 0 0,0 0 1,0 0-1,1 0 0,-1 0 1,0 0-1,0 0 0,1 0 1,-1 0-1,0 0 0,0 0 1,0 0-1,1 0 0,-1 0 0,0 0 1,0 0-1,1 0 0,-1 0 1,0 0-1,0 0 0,1 0 1,-1 0-1,0 1 0,1 0 181,-1 1 0,0-1 0,0 1 0,0-1 0,0 1 1,0-1-1,0 1 0,-1-1 0,1 1 0,-1-1 0,1 0 0,-1 3 0,-8 16 747,1 1 0,-8 38 0,14-51-874,1 0 0,0 0 0,0 0-1,1 1 1,0-1 0,1 0-1,0 0 1,0 0 0,0 0 0,1 0-1,3 8 1,-4-15-105,-1 0 1,0 0-1,1 0 0,-1 0 1,1 0-1,-1 0 0,1 0 1,-1 0-1,1 0 0,0 0 1,0 0-1,-1 0 0,1-1 1,0 1-1,0 0 0,0-1 1,0 1-1,0 0 0,0-1 0,0 1 1,0-1-1,0 1 0,0-1 1,0 0-1,0 0 0,2 1 1,0-1-4,-1-1 1,0 1 0,0-1-1,0 1 1,1-1 0,-1 0-1,0 0 1,0 0 0,0 0-1,0 0 1,0 0 0,2-3-1,4-2 3,-2-1-1,1 0 0,-1 0 0,0 0 0,7-11 1,-9 11-4,0 0 1,-1 0-1,0 0 1,0-1 0,-1 1-1,0-1 1,0 1 0,0-9-1,-1 12-18,-1 0 0,0 1 0,0-1 0,0 0 0,-1 0 0,1 0 0,-1 1-1,0-1 1,0 0 0,-1 1 0,1-1 0,-1 0 0,1 1 0,-1 0 0,0-1 0,0 1 0,-6-6 0,7 8-4,-6-7-533,-1 0-1,-10-16 1,16 21 198,1 0 0,-1 0 1,1 0-1,-1 0 0,1 0 0,0 0 0,0-1 1,1 1-1,-1-1 0,1 1 0,-1 0 0,1-1 1,0-3-1,4-12-2369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8.359"/>
    </inkml:context>
    <inkml:brush xml:id="br0">
      <inkml:brushProperty name="width" value="0.05" units="cm"/>
      <inkml:brushProperty name="height" value="0.05" units="cm"/>
      <inkml:brushProperty name="color" value="#004F8B"/>
    </inkml:brush>
  </inkml:definitions>
  <inkml:trace contextRef="#ctx0" brushRef="#br0">0 35 5449,'63'-34'2497,"-57"58"-945,-1 3-184,-4 6-167,1 5-105,2-1-304,-4-3-168,5-6-392,0-4-312,-2-4-760,1 3-376,-4-10-649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8.750"/>
    </inkml:context>
    <inkml:brush xml:id="br0">
      <inkml:brushProperty name="width" value="0.05" units="cm"/>
      <inkml:brushProperty name="height" value="0.05" units="cm"/>
      <inkml:brushProperty name="color" value="#004F8B"/>
    </inkml:brush>
  </inkml:definitions>
  <inkml:trace contextRef="#ctx0" brushRef="#br0">1 33 6729,'118'-33'2897,"-116"62"-1473,-2 6-199,-6 14-305,6 6-136,0 2-296,0-2-120,4-6-192,-4-1-56,2-7-624,6-3-104,-10-16-600,-3-8-297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9.101"/>
    </inkml:context>
    <inkml:brush xml:id="br0">
      <inkml:brushProperty name="width" value="0.05" units="cm"/>
      <inkml:brushProperty name="height" value="0.05" units="cm"/>
      <inkml:brushProperty name="color" value="#004F8B"/>
    </inkml:brush>
  </inkml:definitions>
  <inkml:trace contextRef="#ctx0" brushRef="#br0">225 1 6289,'3'0'2841,"4"0"-1161,0 8-767,-7 13-153,0 6-168,-2 20-128,-3 11-40,-7 19-184,2 5-48,-7 2-104,5-8-40,5-15-88,4-6-144,-1-15-216,-3-3-584,7-18-160,-1-7-225</inkml:trace>
  <inkml:trace contextRef="#ctx0" brushRef="#br0" timeOffset="1">0 518 8466,'16'-70'3313,"1"60"-2481,10 3-120,-3-5-400,2 2-192,-7 3-64,2 5-16,-4 4-272,0 0-296,-2 1-808,-3 0-289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19.429"/>
    </inkml:context>
    <inkml:brush xml:id="br0">
      <inkml:brushProperty name="width" value="0.05" units="cm"/>
      <inkml:brushProperty name="height" value="0.05" units="cm"/>
      <inkml:brushProperty name="color" value="#004F8B"/>
    </inkml:brush>
  </inkml:definitions>
  <inkml:trace contextRef="#ctx0" brushRef="#br0">25 122 4921,'45'45'2779,"-44"-44"-2587,0 1 0,1-1 0,-1-1 0,0 1 0,1 0 0,-1 0 0,0 0 0,1-1 0,-1 1 0,1 0 0,-1-1 0,1 0 0,-1 1 0,1-1 0,0 0 0,-1 0 0,3 0 0,-3 0-55,0 0 1,0-1 0,0 1 0,0 0 0,0-1 0,0 1 0,0-1 0,0 1 0,-1-1 0,1 0 0,0 1 0,0-1-1,0 0 1,-1 0 0,1 0 0,0 0 0,-1 1 0,2-3 0,0-1 143,-1 0 0,1-1 0,0 1 0,-1-1 0,0 0 1,0 1-1,0-8 0,0 4-271,0 0 1,-1-1-1,0 1 1,-1 0 0,0 0-1,0 0 1,0 0-1,-1 0 1,-1 0-1,1 0 1,-1 0 0,-6-10-1,9 18-8,-1-1 1,1 1-1,0-1 1,-1 1-1,1-1 0,-1 1 1,1-1-1,-1 1 0,1 0 1,-1 0-1,0-1 1,1 1-1,-1 0 0,1 0 1,-1-1-1,0 1 0,1 0 1,-1 0-1,0 0 1,1 0-1,-1 0 0,1 0 1,-1 0-1,0 0 0,1 0 1,-1 0-1,0 0 0,1 1 1,-1-1-1,1 0 1,-1 0-1,0 1 0,1-1 1,-1 0-1,1 1 0,-1-1 1,1 0-1,-1 1 1,1-1-1,-1 1 0,1-1 1,-1 1-1,-18 23 199,9-6 51,1 0 1,1 1 0,1 0-1,1 0 1,0 1 0,1-1-1,1 1 1,1 0-1,1 0 1,1 1 0,2 37-1,0-52-226,-1 1 0,1 0 0,1-1 0,-1 1 0,1-1 0,1 0 0,-1 1 0,1-1 0,0 0 0,0 0 0,1-1 0,4 8 0,-5-11-92,-1 1-1,1-1 1,0 0-1,0 1 1,0-1 0,0-1-1,0 1 1,0 0 0,0-1-1,0 1 1,1-1-1,-1 0 1,0 0 0,1-1-1,-1 1 1,1-1 0,0 1-1,-1-1 1,1 0-1,-1 0 1,1-1 0,-1 1-1,1-1 1,3-1 0,0 1-117,0-1 0,0-1 0,-1 1 1,8-5-1,26-21 1518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20.622"/>
    </inkml:context>
    <inkml:brush xml:id="br0">
      <inkml:brushProperty name="width" value="0.05" units="cm"/>
      <inkml:brushProperty name="height" value="0.05" units="cm"/>
      <inkml:brushProperty name="color" value="#004F8B"/>
    </inkml:brush>
  </inkml:definitions>
  <inkml:trace contextRef="#ctx0" brushRef="#br0">75 48 5497,'-64'-27'2410,"53"17"-1048,15 4-375,11 1 736,-5 6-1207,0 0 0,0 0 0,0 1 0,-1 1 0,1-1 0,-1 2 0,17 7 0,20 6-190,-5-9-517,0-2 1,0-1 0,49-1-1,-11-1-3637,-67-3 2123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20.966"/>
    </inkml:context>
    <inkml:brush xml:id="br0">
      <inkml:brushProperty name="width" value="0.05" units="cm"/>
      <inkml:brushProperty name="height" value="0.05" units="cm"/>
      <inkml:brushProperty name="color" value="#004F8B"/>
    </inkml:brush>
  </inkml:definitions>
  <inkml:trace contextRef="#ctx0" brushRef="#br0">1 43 5121,'15'-7'2953,"23"-6"199,3 1-1383,-1 3-361,-3 8-232,-2 2-544,-6 4-215,-2 6-217,-1 1-120,-4 1-416,0 6-305,-11 0-871,-1 0-496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48.858"/>
    </inkml:context>
    <inkml:brush xml:id="br0">
      <inkml:brushProperty name="width" value="0.05" units="cm"/>
      <inkml:brushProperty name="height" value="0.05" units="cm"/>
      <inkml:brushProperty name="color" value="#004F8B"/>
    </inkml:brush>
  </inkml:definitions>
  <inkml:trace contextRef="#ctx0" brushRef="#br0">1 19 2825,'0'-4'3061,"1"-8"5108,5 10-5861,-3 8-1429,2 10-488,0 0-1,9 18 0,-10-24-286,0 0 0,0 1 1,-1-1-1,0 1 0,-1 0 0,0-1 0,-1 1 1,1 14-1,0 92 613,-5 207-601,3-310-960,1-10-529,2-10-939,2-12-268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49.390"/>
    </inkml:context>
    <inkml:brush xml:id="br0">
      <inkml:brushProperty name="width" value="0.05" units="cm"/>
      <inkml:brushProperty name="height" value="0.05" units="cm"/>
      <inkml:brushProperty name="color" value="#004F8B"/>
    </inkml:brush>
  </inkml:definitions>
  <inkml:trace contextRef="#ctx0" brushRef="#br0">1 1 4137,'7'1'2408,"3"1"-695,2 8 95,-4 6 73,-2 6-297,2 5-80,-11 3-328,3-5-247,-4-1-449,-1-7-168,5-3-280,0-4-192,0-8-520,2-2-425,-2-3 1225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53.238"/>
    </inkml:context>
    <inkml:brush xml:id="br0">
      <inkml:brushProperty name="width" value="0.05" units="cm"/>
      <inkml:brushProperty name="height" value="0.05" units="cm"/>
      <inkml:brushProperty name="color" value="#33CCFF"/>
    </inkml:brush>
  </inkml:definitions>
  <inkml:trace contextRef="#ctx0" brushRef="#br0">0 112 6329,'11'-6'2849,"15"-1"-1457,17 1-312,6-3-7,18-2-305,0-1-192,-3-6-288,-3 0-144,-10 5-760,-6 2-488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49.793"/>
    </inkml:context>
    <inkml:brush xml:id="br0">
      <inkml:brushProperty name="width" value="0.05" units="cm"/>
      <inkml:brushProperty name="height" value="0.05" units="cm"/>
      <inkml:brushProperty name="color" value="#004F8B"/>
    </inkml:brush>
  </inkml:definitions>
  <inkml:trace contextRef="#ctx0" brushRef="#br0">23 0 5761,'2'19'4873,"-6"13"-2406,0-12-1281,-3 28 393,4-37-1332,1 1 1,0 1-1,1-1 0,0 0 0,1 0 0,2 19 0,1-12-71,-1-5-90,1-1 1,0 1-1,9 24 1,-11-35-84,0-1 0,0 1 0,1-1 0,-1 1 0,1-1 0,-1 0 0,1 1 0,0-1 0,0 0 0,0 0 0,0 0 1,0-1-1,0 1 0,1 0 0,-1-1 0,0 1 0,1-1 0,0 0 0,-1 0 0,1 0 0,0 0 0,-1 0 0,1-1 0,5 1 1,-4-1-90,1 0 0,0 0 0,-1 0 0,1-1 0,0 0 0,-1 0 0,1 0 0,-1-1 0,0 1 0,5-3 0,-5 2-323,0-1 0,-1 1 0,1-1 0,-1 1 0,1-1 0,-1 0 0,0 0 0,0-1 0,0 1 0,-1-1 0,3-3 0,2-9 1567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0.126"/>
    </inkml:context>
    <inkml:brush xml:id="br0">
      <inkml:brushProperty name="width" value="0.05" units="cm"/>
      <inkml:brushProperty name="height" value="0.05" units="cm"/>
      <inkml:brushProperty name="color" value="#004F8B"/>
    </inkml:brush>
  </inkml:definitions>
  <inkml:trace contextRef="#ctx0" brushRef="#br0">23 0 5809,'1'2'2625,"1"6"-1097,1 4 112,-3 7-103,0 14-81,-1 15-248,-3 3-183,1 16-369,-2-3-128,1-5-320,-1-2-80,0-16-136,3-3-120,2-16-352,4-6-176,-1-15-705,2-4-335,0-21 5793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0.454"/>
    </inkml:context>
    <inkml:brush xml:id="br0">
      <inkml:brushProperty name="width" value="0.05" units="cm"/>
      <inkml:brushProperty name="height" value="0.05" units="cm"/>
      <inkml:brushProperty name="color" value="#004F8B"/>
    </inkml:brush>
  </inkml:definitions>
  <inkml:trace contextRef="#ctx0" brushRef="#br0">74 1 7290,'-13'6'5228,"-3"12"-4276,13-14-416,-2 2-434,0 0 1,1 0-1,0 0 1,0 1-1,1 0 1,0 0-1,0 0 1,1 0-1,0 0 1,0 0-1,0 1 1,1-1-1,0 0 1,0 1-1,1 0 1,0-1-1,1 1 1,0-1-1,0 1 1,0-1-1,1 0 1,0 0-1,0 1 1,1-1-1,0 0 1,0-1-1,1 1 1,0-1-1,0 1 1,0-1-1,1 0 1,0-1-1,0 1 1,11 9-1,0-4 37,1-1 1,-1-1-1,1 0 0,20 6 1,-15-5-90,-18-8-43,-1 0 0,0 0 1,1 0-1,-1 0 0,0 1 1,0-1-1,0 1 0,0 0 0,0 0 1,-1 0-1,0 1 0,1-1 0,-1 0 1,0 1-1,-1-1 0,1 1 1,-1 0-1,1 0 0,-1 0 0,0-1 1,0 1-1,-1 0 0,1 0 0,-1 0 1,0 0-1,0 0 0,0 0 1,-2 7-1,1-6-5,1 0 0,-1-1 0,-1 1 0,1 0 1,-1-1-1,0 1 0,0-1 0,0 1 0,0-1 0,-1 0 1,1 0-1,-1 0 0,-1 0 0,1-1 0,0 1 0,-1-1 1,1 0-1,-1 0 0,0 0 0,0 0 0,0-1 0,-1 0 0,-6 3 1,2-3-384,0 0 1,0 0 0,0-1-1,0 0 1,0-1-1,-1 0 1,1 0 0,0-1-1,0-1 1,0 1 0,0-1-1,0-1 1,-13-5 0,-3-7-1672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0.813"/>
    </inkml:context>
    <inkml:brush xml:id="br0">
      <inkml:brushProperty name="width" value="0.05" units="cm"/>
      <inkml:brushProperty name="height" value="0.05" units="cm"/>
      <inkml:brushProperty name="color" value="#004F8B"/>
    </inkml:brush>
  </inkml:definitions>
  <inkml:trace contextRef="#ctx0" brushRef="#br0">0 35 6969,'5'0'3081,"9"0"-1529,5-2-119,2 1-337,8 1-272,10-6-408,7 5-168,2-3-232,-5-3-48,-9 2-648,-11 0-448,-10 2 2592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1.145"/>
    </inkml:context>
    <inkml:brush xml:id="br0">
      <inkml:brushProperty name="width" value="0.05" units="cm"/>
      <inkml:brushProperty name="height" value="0.05" units="cm"/>
      <inkml:brushProperty name="color" value="#004F8B"/>
    </inkml:brush>
  </inkml:definitions>
  <inkml:trace contextRef="#ctx0" brushRef="#br0">1 1 5913,'41'32'2485,"-39"-31"-2321,0-1 0,0 1 1,0-1-1,1 1 0,-1-1 1,0 0-1,1 0 0,-1 0 0,0 0 1,1-1-1,-1 1 0,0 0 1,0-1-1,0 0 0,1 1 0,-1-1 1,0 0-1,0 0 0,3-2 1,9-3 460,-1 4-72,-7 0-327,0 1 0,1 0 0,-1 0-1,1 1 1,-1 0 0,8 0 0,-12 1-198,0-1 0,0 1 0,0-1 1,0 1-1,1 0 0,-1 0 0,-1 0 0,1 0 1,0 0-1,0 1 0,0-1 0,0 1 0,-1-1 0,1 1 1,-1-1-1,1 1 0,-1 0 0,0 0 0,0 0 1,0 0-1,0 0 0,1 2 0,0 2 136,0 0-1,0 0 0,0 0 1,-1 0-1,0 0 0,-1 0 1,1 0-1,-1 1 1,-1 9-1,-12 57 970,11-66-1046,-55 179 1402,27-98-1371,24-68-931,13-32-2483,-1-8 1728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1.565"/>
    </inkml:context>
    <inkml:brush xml:id="br0">
      <inkml:brushProperty name="width" value="0.05" units="cm"/>
      <inkml:brushProperty name="height" value="0.05" units="cm"/>
      <inkml:brushProperty name="color" value="#004F8B"/>
    </inkml:brush>
  </inkml:definitions>
  <inkml:trace contextRef="#ctx0" brushRef="#br0">1 205 4385,'102'36'2060,"-74"-29"-550,-28-7-1493,0 0 0,0 0 1,1 0-1,-1 0 0,0 0 1,0 0-1,0-1 0,1 1 1,-1 0-1,0 0 0,0 0 1,1 0-1,-1 0 0,0 0 0,0 0 1,0 0-1,0-1 0,1 1 1,-1 0-1,0 0 0,0 0 1,0 0-1,0-1 0,0 1 1,1 0-1,-1 0 0,0 0 1,0 0-1,0-1 0,0 1 1,0 0-1,0 0 0,0-1 1,2-3 228,2-2 5,1-1 0,-2 0 1,1 0-1,-1 0 0,0 0 1,0-1-1,-1 1 0,0-1 0,1-8 1,-2 7-51,1-1 1,1 1-1,0 0 1,0 0-1,8-15 1,-4 14-63,-1 1 1,1 0-1,1 0 0,0 0 0,0 1 1,12-9-1,-17 15-115,0 0 0,0 0 0,0 0 0,1 0 1,-1 1-1,0-1 0,1 1 0,-1 0 0,1 0 0,5-1 0,-6 2-6,-1 0-1,0 1 0,0-1 1,0 0-1,1 1 0,-1-1 1,0 1-1,0-1 0,0 1 1,0 0-1,0 0 0,0 0 1,0 0-1,0 0 0,0 1 1,-1-1-1,1 0 0,0 1 1,1 1-1,0 2 24,0-1 1,-1 0-1,1 1 0,-1-1 1,0 1-1,0 0 0,0 0 1,1 9-1,7 42 108,-7-7-59,-3-36-76,1 0-1,0 0 1,1 0-1,4 19 1,-6-32-13,0 0 0,0 1 0,0-1 0,0 0 0,0 0 0,1 1 0,-1-1 0,0 0 0,0 0 0,0 1 0,0-1 0,0 0 0,0 0 0,1 1 0,-1-1 0,0 0 0,0 0 0,0 0 0,1 0 0,-1 1 0,0-1 0,0 0-1,0 0 1,1 0 0,-1 0 0,0 0 0,0 1 0,1-1 0,-1 0 0,0 0 0,1 0 0,-1 0 0,0 0 0,0 0 0,1 0 0,-1 0 0,0 0 0,1 0 0,9-10 68,11-25 58,-15 24-120,8-9 151,1 1 1,1 1-1,30-27 0,-13 13 348,-32 32-500,-1-1 0,0 1 0,0 0 0,1-1-1,-1 1 1,0-1 0,0 1 0,1 0 0,-1-1 0,1 1 0,-1 0-1,0-1 1,1 1 0,-1 0 0,1 0 0,-1-1 0,0 1 0,1 0 0,-1 0-1,1 0 1,-1 0 0,1-1 0,-1 1 0,1 0 0,-1 0 0,1 0-1,-1 0 1,1 0 0,-1 0 0,1 0 0,-1 1 0,1-1 0,-1 0 0,1 0-1,-1 0 1,1 0 0,-1 1 0,1-1 0,-1 0 0,0 0 0,1 1-1,-1-1 1,1 0 0,-1 1 0,0-1 0,1 0 0,-1 1 0,0-1 0,0 1-1,1-1 1,-1 0 0,0 1 0,0-1 0,1 1 0,-1-1 0,0 1-1,0-1 1,0 1 0,0 0 0,5 36 48,-5-33-49,2 54-110,1 12-1146,4-24-3081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1.910"/>
    </inkml:context>
    <inkml:brush xml:id="br0">
      <inkml:brushProperty name="width" value="0.05" units="cm"/>
      <inkml:brushProperty name="height" value="0.05" units="cm"/>
      <inkml:brushProperty name="color" value="#004F8B"/>
    </inkml:brush>
  </inkml:definitions>
  <inkml:trace contextRef="#ctx0" brushRef="#br0">0 75 3865,'47'-72'2112,"-47"72"-2089,0 0 0,0 0 0,0 0 0,0 0 0,0 0 0,0 0 0,0 0 0,0 0 0,0-1-1,0 1 1,0 0 0,0 0 0,0 0 0,0 0 0,0 0 0,0 0 0,0 0 0,0 0 0,0 0 0,0 0 0,0 0 0,0-1-1,0 1 1,1 0 0,-1 0 0,0 0 0,0 0 0,0 0 0,0 0 0,0 0 0,0 0 0,0 0 0,0 0 0,0 0 0,0 0-1,0 0 1,0 0 0,1 0 0,-1 0 0,0 0 0,0 0 0,0 0 0,0 0 0,0 0 0,0 0 0,0 0 0,0 0 0,0 0-1,0 0 1,1 0 0,-1 0 0,0 0 0,0 0 0,0 0 0,0 0 0,0 0 0,0 0 0,0 0 0,0 0 0,0 0-1,0 1 1,0-1 0,0 0 0,0 0 0,0 0 0,0 0 0,0 0 0,1 0 0,-2 10 1039,-6 23 191,4-19-667,-2 10 110,1 0 1,1 0-1,1 0 1,2 1 0,3 45-1,-3-68-670,1 0 1,-1 1-1,1-1 1,0 0-1,-1 0 0,1 1 1,0-1-1,0 0 0,1 0 1,-1 0-1,0 0 0,1 0 1,-1 0-1,1-1 0,0 1 1,-1 0-1,1-1 1,0 0-1,0 1 0,0-1 1,0 0-1,0 0 0,4 2 1,-4-3-5,1 1 1,-1-1-1,1 0 1,-1 0 0,1 0-1,-1 0 1,1 0-1,-1-1 1,1 1 0,-1-1-1,1 1 1,-1-1-1,1 0 1,-1 0 0,0 0-1,0 0 1,1 0-1,-1-1 1,0 1 0,0-1-1,3-3 1,3-3 34,-1 1 0,0-1 0,-1-1 0,0 1 0,-1-1 0,1-1 0,-2 1 0,1 0 0,5-21 0,-8 24-116,0-1 1,0 1-1,-1 0 1,0-1-1,-1 0 1,1 1-1,-1-1 1,-1 1-1,1-1 1,-1 1-1,0-1 1,0 1-1,-1-1 1,0 1-1,0 0 1,-1 0-1,-3-7 1,-8-6-1140,-2 4-351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2.239"/>
    </inkml:context>
    <inkml:brush xml:id="br0">
      <inkml:brushProperty name="width" value="0.05" units="cm"/>
      <inkml:brushProperty name="height" value="0.05" units="cm"/>
      <inkml:brushProperty name="color" value="#004F8B"/>
    </inkml:brush>
  </inkml:definitions>
  <inkml:trace contextRef="#ctx0" brushRef="#br0">1 2 6145,'94'-2'2769,"-87"26"-1273,-7 4-143,0 6-529,-5 12-176,-4 11-376,6 4-96,-9-4-400,3-6-416,4-13-753,0-16 601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2.598"/>
    </inkml:context>
    <inkml:brush xml:id="br0">
      <inkml:brushProperty name="width" value="0.05" units="cm"/>
      <inkml:brushProperty name="height" value="0.05" units="cm"/>
      <inkml:brushProperty name="color" value="#004F8B"/>
    </inkml:brush>
  </inkml:definitions>
  <inkml:trace contextRef="#ctx0" brushRef="#br0">104 0 7370,'0'0'3907,"-3"4"-2721,-9 14-600,2 0 0,0 1 0,2 0 0,0 0 0,1 1 0,-5 21 0,9-31-411,-5 20 92,1 0 0,1 1 1,-3 49-1,8-61-225,1 0-1,1 0 0,1 0 1,0-1-1,2 1 0,0-1 1,7 20-1,-8-31-33,0 0 1,0 0-1,1 0 1,0-1-1,1 1 1,0-1-1,0 0 1,0 0-1,0-1 1,1 1-1,0-1 1,0 0-1,1-1 0,10 7 1,-13-9 4,0 0 1,0-1 0,1 1-1,-1-1 1,0 0-1,0 0 1,1 0-1,-1-1 1,1 1 0,-1-1-1,0 0 1,1 0-1,-1-1 1,1 1-1,-1-1 1,0 0-1,0 0 1,1 0 0,-1-1-1,0 0 1,0 1-1,0-2 1,0 1-1,-1 0 1,1-1 0,-1 1-1,5-5 1,1-2 10,0-2 1,-1 1 0,1-1 0,-2 0 0,0-1 0,0 0 0,-1 0-1,-1 0 1,0-1 0,0 0 0,-2 0 0,1 0 0,-2 0-1,0-1 1,0 1 0,-1-1 0,-2-22 0,0 17-23,0 0 0,-2 0 0,0 0 0,-1 1 0,-1 0 1,-1 0-1,-1 0 0,0 0 0,-1 1 0,-1 0 0,-1 1 0,-14-19 0,19 29-56,0-1 1,-1 1-1,-11-9 0,16 14-33,0 0-1,0 0 1,0 0 0,0 0 0,-1 0 0,1 1-1,0-1 1,0 0 0,-1 1 0,1-1 0,-1 1-1,1-1 1,0 1 0,-1 0 0,1 0 0,-1 0 0,1-1-1,-1 1 1,1 0 0,0 1 0,-1-1 0,1 0-1,-1 0 1,1 1 0,0-1 0,-1 1 0,1-1 0,0 1-1,-2 0 1,-8 12-1888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0:52.958"/>
    </inkml:context>
    <inkml:brush xml:id="br0">
      <inkml:brushProperty name="width" value="0.05" units="cm"/>
      <inkml:brushProperty name="height" value="0.05" units="cm"/>
      <inkml:brushProperty name="color" value="#004F8B"/>
    </inkml:brush>
  </inkml:definitions>
  <inkml:trace contextRef="#ctx0" brushRef="#br0">0 51 6089,'13'-7'1082,"-1"0"0,1 1 1,0 0-1,0 1 0,1 1 0,25-6 0,-30 8-869,-1 1 0,1 0 1,0 0-1,-1 1 0,1 0 0,0 0 0,-1 1 1,1 0-1,-1 1 0,1 0 0,-1 0 0,11 5 1,-15-5-159,0-1 0,-1 1 0,1 1 1,0-1-1,-1 1 0,0-1 1,0 1-1,0 0 0,0 0 1,0 0-1,0 1 0,-1-1 0,0 1 1,1-1-1,-1 1 0,-1 0 1,1 0-1,0 0 0,-1 0 1,0 0-1,0 0 0,1 7 1,-2-5-21,0 0 0,-1 1 1,0-1-1,0 0 1,0 1-1,-1-1 0,1 0 1,-1 0-1,-1 0 1,1 0-1,-1-1 0,0 1 1,-1-1-1,-3 6 1,-5 3 69,-1 0 1,0-1 0,-23 19 0,-10 9 208,44-39-251,0-1 1,1 1-1,-1 0 0,0 0 0,1 0 1,0 1-1,-1-1 0,1 0 1,0 0-1,0 1 0,-1 4 0,2-7-39,0 0 0,0 1-1,0-1 1,0 0 0,0 1 0,0-1-1,0 1 1,0-1 0,0 0-1,0 1 1,0-1 0,0 0-1,1 1 1,-1-1 0,0 0 0,0 1-1,0-1 1,1 0 0,-1 0-1,0 1 1,0-1 0,1 0-1,-1 0 1,0 1 0,0-1 0,1 0-1,-1 0 1,0 0 0,1 1-1,-1-1 1,2 0 33,0 1-1,0-1 0,-1 0 1,1 0-1,0 0 1,-1 0-1,1 0 1,0-1-1,-1 1 1,4-1-1,26-9 452,50-22-1,1-1-474,-10 12-3049,-60 17 256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58.609"/>
    </inkml:context>
    <inkml:brush xml:id="br0">
      <inkml:brushProperty name="width" value="0.05" units="cm"/>
      <inkml:brushProperty name="height" value="0.05" units="cm"/>
      <inkml:brushProperty name="color" value="#33CCFF"/>
    </inkml:brush>
  </inkml:definitions>
  <inkml:trace contextRef="#ctx0" brushRef="#br0">1 0 3481,'3'10'8031,"14"38"-7191,-2 15 21,-2 1 0,-3 0 0,-3 1 0,-1 73 0,-24 269-735,14-345-555,2-47-62,0-13-827,-4-21-1862,3 5 2264,-6-19-2179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3.005"/>
    </inkml:context>
    <inkml:brush xml:id="br0">
      <inkml:brushProperty name="width" value="0.05" units="cm"/>
      <inkml:brushProperty name="height" value="0.05" units="cm"/>
      <inkml:brushProperty name="color" value="#E71224"/>
    </inkml:brush>
  </inkml:definitions>
  <inkml:trace contextRef="#ctx0" brushRef="#br0">58 99 3969,'-37'53'1802,"27"-43"185,3-12-674,3-10 1242,5 10-2491,0-1-1,-1 1 0,1 0 0,0 0 0,0-1 0,0 1 0,1 0 0,-1 0 1,0 0-1,1 1 0,2-4 0,33-39 281,-28 36-216,-1 0 1,1 1-1,1 0 0,-1 0 0,1 1 1,0 1-1,1 0 0,-1 0 1,16-4-1,-21 7-81,-2 1-23,-1 0-1,1 0 1,-1 0 0,1 0 0,-1 1 0,1-1 0,0 1 0,-1 0 0,1 0 0,0 0 0,-1 0 0,1 0-1,0 0 1,-1 1 0,4 0 0,-5 0-18,1 0 0,-1 0 0,0 0 0,0 0 0,0 0-1,1 0 1,-1 1 0,0-1 0,0 0 0,-1 0 0,1 1 0,0-1 0,0 1 0,-1-1-1,1 1 1,-1-1 0,1 1 0,-1-1 0,0 1 0,1-1 0,-1 1 0,0-1 0,0 1-1,0 0 1,0-1 0,-1 3 0,0 13 8,-1-1 0,-1 0 0,-1 0 0,0 0 1,-1 0-1,-13 26 0,-51 87 72,21-41 78,44-78-113,0 0-1,1 1 1,0-1 0,0 1 0,1-1-1,0 1 1,0 14 0,2-24-41,0 0-1,1-1 1,-1 1-1,0 0 1,0 0 0,0-1-1,0 1 1,1 0 0,-1 0-1,0-1 1,1 1-1,-1 0 1,0 0 0,1-1-1,-1 1 1,1-1 0,-1 1-1,1 0 1,0-1 0,-1 1-1,1-1 1,-1 1-1,1-1 1,0 0 0,-1 1-1,2 0 1,1 0 23,0-1 1,0 1 0,0 0-1,-1-1 1,1 0-1,0 1 1,6-2 0,1 1 104,1-2 0,-1 0 0,16-4 1,68-32 419,-63 24-518,45-14-1,-64 25-682,1-2 0,-2 1 1,18-10-1,-16 7-1344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3.630"/>
    </inkml:context>
    <inkml:brush xml:id="br0">
      <inkml:brushProperty name="width" value="0.05" units="cm"/>
      <inkml:brushProperty name="height" value="0.05" units="cm"/>
      <inkml:brushProperty name="color" value="#E71224"/>
    </inkml:brush>
  </inkml:definitions>
  <inkml:trace contextRef="#ctx0" brushRef="#br0">536 980 4089,'-45'28'3812,"-57"26"0,95-52-3597,0 1 0,0-1 0,0 0 0,0 0 0,0-1 0,0 0 0,0-1 0,0 1 0,-1-1 0,1-1 0,0 1 0,0-1 0,0 0 0,0-1 0,0 0 0,0 0 0,0 0 0,0-1 0,1 0 0,-1 0 0,-10-9 0,-1 0-31,1-1 0,0 0 0,2-2 0,-1 0 0,2-1 0,-15-20-1,16 18-82,1-1-1,1-1 0,1 0 0,0 0 0,2-1 0,0 0 1,1 0-1,2-1 0,0 0 0,1 0 0,1 0 0,1 0 1,1-23-1,2 21-86,1 0 0,0 0-1,2 1 1,1-1 0,0 1 0,2 0 0,1 0 0,1 1 0,0 0 0,2 1 0,0 0 0,16-21-1,-5 11 12,2 2 0,1 0 0,1 1 0,2 1 0,0 2 0,48-32 0,-62 48-8,0 0 0,1 1 1,0 1-1,0 1 0,1 0 1,-1 1-1,1 0 0,1 2 0,-1 0 1,0 0-1,1 2 0,0 0 1,-1 1-1,1 0 0,-1 2 0,1 0 1,22 5-1,-20-1 9,0 1 0,0 1 0,-1 0 1,0 1-1,0 1 0,-1 1 0,0 0 0,-1 1 0,0 1 0,-1 1 1,-1 0-1,0 1 0,-1 0 0,0 1 0,-2 1 0,0 0 1,0 0-1,7 20 0,-6-11 3,-2 0 1,0 0-1,-2 1 1,-1 0-1,-1 1 1,-2-1-1,-1 1 1,0 0-1,-2 0 1,-2 0-1,0 0 1,-9 44-1,6-56-14,-1-1 0,0 1 0,-1-1-1,-1-1 1,-1 1 0,0-1 0,0 0 0,-1-1 0,-21 23 0,-5 1 4,-72 57 1,84-75-23,-119 91 9,124-98-8,-1-1-1,0 0 1,0-1-1,0-2 1,-2 0-1,-22 6 0,39-13-31,-1 0 0,0 0 0,1-1 0,-1 1 0,0-1-1,1 0 1,-1-1 0,0 1 0,1-1 0,-1 0-1,1 0 1,-1 0 0,1-1 0,-8-3 0,7 2-112,-1-1 0,1 0-1,0 0 1,0 0 0,0-1 0,0 1 0,1-1 0,-1 0 0,-4-8 0,-1-4-516,1-1 1,0 0 0,1-1 0,1 0-1,-7-32 1,-2-26-1759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7.839"/>
    </inkml:context>
    <inkml:brush xml:id="br0">
      <inkml:brushProperty name="width" value="0.05" units="cm"/>
      <inkml:brushProperty name="height" value="0.05" units="cm"/>
      <inkml:brushProperty name="color" value="#E71224"/>
    </inkml:brush>
  </inkml:definitions>
  <inkml:trace contextRef="#ctx0" brushRef="#br0">0 69 4505,'66'-43'1663,"-54"31"-529,-13 3-995,-8 5 6730,13 41-6008,-2 1 0,-4 65 0,-14 307 1538,19-104-2776,-1-269-301,-3-26-2011,1-23 623,4-10-110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8.183"/>
    </inkml:context>
    <inkml:brush xml:id="br0">
      <inkml:brushProperty name="width" value="0.05" units="cm"/>
      <inkml:brushProperty name="height" value="0.05" units="cm"/>
      <inkml:brushProperty name="color" value="#E71224"/>
    </inkml:brush>
  </inkml:definitions>
  <inkml:trace contextRef="#ctx0" brushRef="#br0">0 99 5353,'1'-5'380,"1"0"-1,0-1 1,-1 1 0,2 1-1,-1-1 1,0 0 0,1 1-1,0-1 1,0 1 0,0 0-1,1-1 1,0 2 0,-1-1-1,1 0 1,0 1 0,1 0-1,5-4 1,-4 4-192,1 0 1,-1 1-1,1 0 1,0 0-1,-1 0 1,1 1-1,0 0 0,0 0 1,0 1-1,0 0 1,0 0-1,13 2 0,-11-1-60,0 1-1,0 0 0,-1 1 0,1-1 1,-1 1-1,0 1 0,0 0 0,0 0 0,0 1 1,-1-1-1,0 2 0,0-1 0,12 13 1,-14-13-94,-1 1 1,0 0 0,0-1 0,0 1 0,-1 1 0,0-1-1,-1 0 1,1 1 0,-1-1 0,0 1 0,-1 0 0,1 0 0,-1 0-1,-1-1 1,1 1 0,-1 0 0,0 0 0,-2 11 0,-1-4-15,-1 1 0,0-1 0,-1 0 0,-1 0 0,0-1 0,-1 1 1,0-1-1,-1-1 0,-16 22 0,12-20-71,0 0 0,-1-1-1,-1 0 1,0-1 0,0-1 0,-1 0 0,-24 13 0,33-21-223,-2 0 0,1 0 0,0 0 0,0-1 0,-14 2 1,2-4 3160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8.651"/>
    </inkml:context>
    <inkml:brush xml:id="br0">
      <inkml:brushProperty name="width" value="0.05" units="cm"/>
      <inkml:brushProperty name="height" value="0.05" units="cm"/>
      <inkml:brushProperty name="color" value="#E71224"/>
    </inkml:brush>
  </inkml:definitions>
  <inkml:trace contextRef="#ctx0" brushRef="#br0">0 1 5241,'7'9'719,"0"1"0,9 17 0,-16-25-621,0 0 1,1 0-1,-1 0 1,0-1 0,0 1-1,0 0 1,0 0 0,-1 0-1,1-1 1,0 1 0,-1 0-1,1 0 1,-1-1-1,0 1 1,0 0 0,1-1-1,-1 1 1,0-1 0,-2 2-1,-3 10 447,2 5-204,1 0 0,0 1 0,2-1 0,0 0 0,1 1 0,1-1 0,0 1-1,1-1 1,7 22 0,-8-35-299,0-1 0,0 1 0,1 0 1,0-1-1,0 1 0,0-1 0,0 0 0,1 0 0,-1 0 0,1 0 0,0 0 0,4 4 1,-5-7-23,1 1 0,-1 0 0,0-1 0,0 0 0,1 1 0,-1-1 0,1 0 0,-1 0 0,1-1 0,0 1 1,-1 0-1,1-1 0,0 1 0,-1-1 0,1 0 0,0 0 0,-1 0 0,1 0 0,0-1 0,-1 1 0,1-1 1,0 0-1,3-1 0,-1 0 25,1-1-1,0 0 1,-1 0 0,0-1 0,0 1-1,0-1 1,0 0 0,0-1 0,-1 1 0,0-1-1,0 0 1,0 0 0,0 0 0,-1 0 0,0-1-1,0 1 1,-1-1 0,4-10 0,-3 7-30,0 0 1,-1-1-1,0 1 0,0 0 1,-1-1-1,-1 1 1,0-1-1,0 1 1,0-1-1,-1 1 1,-4-17-1,3 19-37,-1 1-1,1-1 1,-1 1 0,0 0-1,-1 0 1,1 0 0,-1 0 0,0 1-1,-1 0 1,-8-8 0,12 11-57,-1 1 0,1 0 0,-1 0 0,0-1 0,0 1 0,1 0-1,-1 0 1,0 1 0,0-1 0,0 0 0,0 1 0,0-1 0,0 1 0,0 0 0,0 0 0,0-1 0,0 1 0,-1 1 0,1-1 0,0 0 0,0 0 0,0 1 0,0-1 0,0 1 0,0 0 0,0-1 0,1 1 0,-1 0 0,0 0 0,0 0 0,0 1 0,1-1 0,-1 0 0,1 1 0,-1-1 0,1 1 0,-1-1 0,0 3 0,-18 21-1638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9.186"/>
    </inkml:context>
    <inkml:brush xml:id="br0">
      <inkml:brushProperty name="width" value="0.05" units="cm"/>
      <inkml:brushProperty name="height" value="0.05" units="cm"/>
      <inkml:brushProperty name="color" value="#E71224"/>
    </inkml:brush>
  </inkml:definitions>
  <inkml:trace contextRef="#ctx0" brushRef="#br0">1 38 3681,'0'0'172,"0"0"0,1 1 0,-1-1 1,0 0-1,1 0 0,-1 0 0,0 0 1,1 0-1,-1 0 0,0 0 0,1 0 0,-1 0 1,1 0-1,-1 0 0,0 0 0,1 0 1,-1 0-1,0-1 0,1 1 0,-1 0 0,0 0 1,1 0-1,-1 0 0,0-1 0,0 1 1,1 0-1,-1 0 0,0 0 0,0-1 0,1 1 1,-1 0-1,0-1 0,0 1 0,1 0 1,8-7 2079,61-17-1068,-69 23-1131,1 1 0,0-1-1,0 1 1,0-1 0,0 1 0,0-1-1,0 1 1,0 0 0,-1 0-1,1 0 1,0 0 0,0 1-1,0-1 1,0 0 0,0 1-1,3 1 1,-4-2-35,0 1-1,-1 0 1,1-1-1,0 1 1,-1 0 0,1 0-1,0 0 1,-1-1 0,1 1-1,-1 0 1,1 0 0,-1 0-1,0 0 1,1 0-1,-1 0 1,0 0 0,0 0-1,0 0 1,0 0 0,0 0-1,0 0 1,0 1 0,-1 7 9,0-1 0,-1 0 0,0 0 0,-1-1 1,-5 13-1,5-11 27,-8 15 211,0 0-1,-1-1 0,-2 0 1,-30 39-1,42-61-215,1 1 0,0-1 0,-1 1 0,1-1 0,0 1 0,0 0 0,0 0-1,0-1 1,0 1 0,1 0 0,-1 0 0,0 0 0,1 0 0,0 0 0,-1 0 0,1 0 0,0 0 0,0 0 0,0 0-1,0 0 1,1 4 0,-1-5 74,43 6 38,-31-6-295,1-1-1,0 0 0,-1 0 1,1-2-1,0 1 0,21-7 1,-29 7-322,1-1 1,0 1-1,0 1 1,0-1-1,6 1 1,7 0-1694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9.594"/>
    </inkml:context>
    <inkml:brush xml:id="br0">
      <inkml:brushProperty name="width" value="0.05" units="cm"/>
      <inkml:brushProperty name="height" value="0.05" units="cm"/>
      <inkml:brushProperty name="color" value="#E71224"/>
    </inkml:brush>
  </inkml:definitions>
  <inkml:trace contextRef="#ctx0" brushRef="#br0">1 112 5233,'2'-108'2417,"3"106"-985,2 0 48,1 2 2929,-6 0-4041,12 2-144,1 2-160,43 14-96,-47-14-376,4 1-312,-3-3-608,-3-1-329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2:59.925"/>
    </inkml:context>
    <inkml:brush xml:id="br0">
      <inkml:brushProperty name="width" value="0.05" units="cm"/>
      <inkml:brushProperty name="height" value="0.05" units="cm"/>
      <inkml:brushProperty name="color" value="#E71224"/>
    </inkml:brush>
  </inkml:definitions>
  <inkml:trace contextRef="#ctx0" brushRef="#br0">37 1 6953,'-36'103'3225,"46"-91"-1216,2 0-577,-3-2-376,-1-3-392,4-5-504,-1-1-144,4 1-416,-1-2-336,-1-2-928,-2 1-129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05.672"/>
    </inkml:context>
    <inkml:brush xml:id="br0">
      <inkml:brushProperty name="width" value="0.05" units="cm"/>
      <inkml:brushProperty name="height" value="0.05" units="cm"/>
      <inkml:brushProperty name="color" value="#E71224"/>
    </inkml:brush>
  </inkml:definitions>
  <inkml:trace contextRef="#ctx0" brushRef="#br0">6 177 3273,'0'-10'2190,"0"8"-1656,0 1 0,0-1 0,0 0 0,0 0 0,0 0 0,0 1-1,-1-1 1,1 0 0,-1 0 0,1 1 0,-1-1 0,-1-3 0,3 25 2009,-2 2-2381,11 108 795,4 56 22,-9-109-684,9-152-300,2-17 0,-10 42 8,17-115-36,-19 146 17,1 0 0,1 0 0,0 0 1,2 0-1,0 1 0,12-19 0,-18 33 15,1 1 0,-1-1 1,1 1-1,0 0 0,0 0 0,0 0 0,0 0 1,0 0-1,1 0 0,-1 1 0,1 0 0,6-3 1,-8 4 0,0 1 0,-1-1 0,1 1 0,0 0 0,0 0 0,-1 0 1,1 0-1,0 0 0,0 0 0,-1 0 0,1 1 0,0-1 1,0 1-1,-1-1 0,1 1 0,-1 0 0,1 0 0,0-1 0,-1 1 1,1 0-1,-1 0 0,0 1 0,1-1 0,-1 0 0,0 0 1,0 1-1,0-1 0,0 0 0,0 1 0,0-1 0,0 1 1,1 2-1,11 23 45,-1 1 1,-1 1 0,-1 0-1,7 40 1,-3-14 68,2 1-40,-3-17-119,-2 2 1,-2 0-1,-1 0 1,2 60-1,-9-77-972,-1-14-2418,-1-16 2657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06.125"/>
    </inkml:context>
    <inkml:brush xml:id="br0">
      <inkml:brushProperty name="width" value="0.05" units="cm"/>
      <inkml:brushProperty name="height" value="0.05" units="cm"/>
      <inkml:brushProperty name="color" value="#E71224"/>
    </inkml:brush>
  </inkml:definitions>
  <inkml:trace contextRef="#ctx0" brushRef="#br0">1 45 5297,'20'-15'942,"2"-1"-204,-17 13 412,-5 7 1111,-8 11-1533,1 0 0,0 1 0,1 0 0,1 0 0,-5 29 0,9-39-675,0 0 1,1 1-1,0-1 0,0 0 1,0 1-1,1-1 0,0 1 1,2 6-1,-2-10-9,0 1-1,1-1 0,0 0 0,-1 1 1,1-1-1,0 0 0,0 0 1,1 0-1,-1 0 0,1 0 1,-1-1-1,1 1 0,0-1 1,6 4-1,-8-5-41,0 0 0,1-1 0,-1 1 1,1 0-1,-1-1 0,0 0 0,1 1 0,-1-1 0,1 0 0,-1 1 0,1-1 0,-1 0 1,1 0-1,-1 0 0,1-1 0,-1 1 0,1 0 0,-1 0 0,1-1 0,-1 1 0,1-1 1,-1 0-1,0 1 0,1-1 0,-1 0 0,0 1 0,0-1 0,1 0 0,-1 0 0,0 0 1,0 0-1,0-1 0,0 1 0,0 0 0,0 0 0,-1 0 0,1-1 0,1-1 0,2-5-2,1-1 0,-1 0 0,-1 0 0,4-13-1,-3 8 19,0 0 0,-1 0 1,-1-1-1,0 1 0,-1-26 0,-2 37-70,1-1 0,0 1 0,-1-1 0,0 0 1,0 1-1,0-1 0,0 1 0,-1 0 0,1-1 0,-1 1 1,0 0-1,-2-4 0,2 5-74,0 1 1,0-1-1,0 1 1,0-1-1,0 1 1,0-1-1,0 1 1,-1 0-1,1 0 0,0 0 1,-1 1-1,1-1 1,0 0-1,-1 1 1,1-1-1,-1 1 0,1 0 1,-1 0-1,-4 1 1,6-2 33,1 1 0,-1 0 0,0 0 0,1 0-1,-1 0 1,1 0 0,-1 0 0,0 0 0,1 0 0,-1 1 0,1-1 0,-1 0 0,0 0 0,1 0 0,-1 1 0,1-1 0,-1 0 0,1 1 0,-1-1 0,1 0 0,-1 1 0,1-1 0,-1 0-1,1 1 1,-1-1 0,1 1 0,0-1 0,-1 1 0,1-1 0,0 1 0,-1 0 0,1-1 0,0 1 0,0-1 0,0 1 0,0 0 0,-1-1 0,1 1 0,0 0 0,1 8-587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58.969"/>
    </inkml:context>
    <inkml:brush xml:id="br0">
      <inkml:brushProperty name="width" value="0.05" units="cm"/>
      <inkml:brushProperty name="height" value="0.05" units="cm"/>
      <inkml:brushProperty name="color" value="#33CCFF"/>
    </inkml:brush>
  </inkml:definitions>
  <inkml:trace contextRef="#ctx0" brushRef="#br0">1 177 4673,'0'-6'318,"1"-1"0,0 1 0,1 0 0,0 0 0,0-1 0,0 1 0,0 0 0,1 1 0,0-1 0,1 0 0,-1 1-1,1 0 1,0 0 0,0 0 0,0 0 0,9-6 0,-3 2-157,0 1 0,1 0 0,0 0 0,0 1 0,1 1 0,0 0 0,13-4 0,-14 7-3,0 0 0,0 1 0,1 1-1,-1 0 1,0 0 0,1 1 0,-1 0-1,1 1 1,-1 1 0,19 4 0,-23-4-65,0 0 0,0 1 0,0 0 1,0 0-1,-1 0 0,1 1 0,10 8 1,-14-9-52,0-1 0,0 1 0,-1 0 0,1 0 0,0 1 1,-1-1-1,0 0 0,0 1 0,0-1 0,0 1 1,-1 0-1,1 0 0,-1 0 0,1 6 0,-1-3 23,-1 0-1,0-1 0,0 1 1,-1 0-1,0-1 0,0 1 0,0-1 1,-1 1-1,0-1 0,-1 1 0,1-1 1,-6 8-1,0 2 112,-2-1 0,0 0 1,-17 18-1,11-13-165,-2-2 1,0 0-1,-1-1 1,0-1 0,-26 16-1,22-22-910,5-8-849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06.547"/>
    </inkml:context>
    <inkml:brush xml:id="br0">
      <inkml:brushProperty name="width" value="0.05" units="cm"/>
      <inkml:brushProperty name="height" value="0.05" units="cm"/>
      <inkml:brushProperty name="color" value="#E71224"/>
    </inkml:brush>
  </inkml:definitions>
  <inkml:trace contextRef="#ctx0" brushRef="#br0">1 0 4993,'81'34'2213,"-80"-33"-2139,0-1 0,0 1 0,0-1 0,0 1 0,0-1 1,0 0-1,0 1 0,0-1 0,0 0 0,0 0 0,0 0 1,0 0-1,1 0 0,-1 0 0,0 0 0,0 0 0,0 0 1,0 0-1,0-1 0,0 1 0,0 0 0,0-1 0,0 1 0,0-1 1,0 1-1,0-1 0,0 0 0,0 1 0,-1-1 0,2-1 1,3-1 446,6-2 586,2 0 0,18-3 0,-14 4-522,-16 3-568,0 1 0,0 0 0,0 0-1,0 0 1,0 0 0,0 0 0,0 0-1,0 0 1,0 0 0,0 1 0,0-1-1,0 0 1,0 1 0,0-1 0,0 0-1,0 1 1,0-1 0,0 1 0,-1 0-1,1-1 1,0 1 0,0 0 0,0-1-1,-1 1 1,1 0 0,0 0 0,-1 0-1,1-1 1,-1 1 0,1 0 0,-1 0-1,1 0 1,-1 0 0,0 0 0,1 0-1,-1 0 1,0 0 0,0 0 0,0 0-1,0 1 1,1 6 0,0-1-1,0 1 1,-1-1-1,-1 9 1,0-5-6,-1 1 1,0-1-1,-1 0 1,0 0-1,-1 0 0,-1-1 1,-7 15-1,-5 6 333,-23 30 0,15-26 1021,34-43-1314,0 2 1,0-1-1,0 2 0,1-1 0,12-4 0,-10 4-30,-7 3-311,1 1-1,-1 0 1,1 0-1,0 1 1,0-1-1,0 1 1,-1 0-1,1 1 0,0 0 1,0 0-1,0 0 1,8 1-1,-4 0-229,1-1-1587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08.505"/>
    </inkml:context>
    <inkml:brush xml:id="br0">
      <inkml:brushProperty name="width" value="0.05" units="cm"/>
      <inkml:brushProperty name="height" value="0.05" units="cm"/>
      <inkml:brushProperty name="color" value="#E71224"/>
    </inkml:brush>
  </inkml:definitions>
  <inkml:trace contextRef="#ctx0" brushRef="#br0">89 250 3569,'-27'-15'640,"19"10"-24,-1 1 1,1-2-1,0 1 1,-8-9-1,3 0 7453,17 27-6318,1-1-2230,5 25 739,-1-1 1,-2 1 0,3 50-1,4 120 38,-13-200-323,-2 0 0,1 0 1,-1 0-1,0-1 0,0 1 1,-1-1-1,0 1 0,0-1 1,-3 7-1,1-26-832,2-31 826,2-1 0,6-46-1,-6 82 32,26-210-22,-24 189 18,3 1 1,11-46 0,-13 64 14,1 0 1,0-1 0,1 1 0,0 1 0,1-1-1,0 1 1,1 0 0,0 0 0,11-11 0,-17 20-2,0 0-1,0-1 1,1 1 0,-1 0 0,1 0 0,-1-1 0,1 1 0,-1 0 0,1 1 0,0-1 0,-1 0 0,1 0-1,0 1 1,0-1 0,0 1 0,-1-1 0,1 1 0,0 0 0,0 0 0,0 0 0,0 0 0,0 0 0,-1 0-1,1 0 1,0 1 0,0-1 0,0 1 0,2 1 0,-1-1-3,-1 1-1,0-1 1,0 1-1,0 0 1,0 0-1,0 0 1,0 0-1,0 0 1,-1 0 0,1 1-1,-1-1 1,1 0-1,-1 1 1,0-1-1,0 1 1,0 0-1,1 5 1,0 7-1,0 0-1,-1 1 1,-1-1-1,0 1 1,-1-1 0,-1 1-1,0-1 1,-1 0-1,-1 0 1,-6 16 0,-9 20-11,-38 72 1,47-103 8,7-14-3,0 0-1,1 0 1,0 0-1,0 0 0,-1 10 1,3-15 1,-1 0 0,1 1 0,0-1 1,0 0-1,0 1 0,0-1 0,0 0 1,0 1-1,0-1 0,0 0 0,1 1 0,-1-1 1,0 0-1,1 1 0,-1-1 0,1 0 0,0 0 1,-1 0-1,1 1 0,0-1 0,0 0 1,-1 0-1,1 0 0,0 0 0,0 0 0,0-1 1,0 1-1,0 0 0,1 0 0,-1-1 1,1 2-1,-1-2-2,17 6 96,1 1-1,25 14 1,-38-17-125,0 0 0,0 1 0,0 0 0,-1 0 0,1 0 0,-1 0 0,0 1 0,-1 0 0,8 11 0,-12-16-49,12 17-816,-12-17 768,0-1 0,0 1-1,1-1 1,-1 0 0,0 1-1,0-1 1,0 1 0,0-1-1,1 0 1,-1 1 0,0-1-1,0 0 1,1 1 0,-1-1-1,0 0 1,1 0 0,-1 1-1,0-1 1,1 0 0,-1 0-1,0 1 1,1-1 0,-1 0-1,1 0 1,-1 0 0,0 0-1,1 0 1,-1 0 0,1 0-1,-1 0 1,0 1 0,1-1-1,-1-1 1,1 1 0,0 0-1,2-6-1928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08.849"/>
    </inkml:context>
    <inkml:brush xml:id="br0">
      <inkml:brushProperty name="width" value="0.05" units="cm"/>
      <inkml:brushProperty name="height" value="0.05" units="cm"/>
      <inkml:brushProperty name="color" value="#E71224"/>
    </inkml:brush>
  </inkml:definitions>
  <inkml:trace contextRef="#ctx0" brushRef="#br0">10 58 4825,'25'-52'5725,"-20"47"-4580,-1 8-293,-2 15 156,-1 109 300,-6 1 0,-22 131-1,21-221-1600,3-23-363,0 1 0,2 0 0,-1 1 0,2 21-1,3-69-3601,-3 6 2678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09.194"/>
    </inkml:context>
    <inkml:brush xml:id="br0">
      <inkml:brushProperty name="width" value="0.05" units="cm"/>
      <inkml:brushProperty name="height" value="0.05" units="cm"/>
      <inkml:brushProperty name="color" value="#E71224"/>
    </inkml:brush>
  </inkml:definitions>
  <inkml:trace contextRef="#ctx0" brushRef="#br0">1 0 6649,'0'7'3097,"0"5"-1209,3 5-215,14 5-297,6-1-136,9-7-327,6-4-121,6-7-304,3-6-168,13-6-264,-4-1-136,-1 0-304,3 5-224,-17 8-609,-5 7-367,-15 13-680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09.659"/>
    </inkml:context>
    <inkml:brush xml:id="br0">
      <inkml:brushProperty name="width" value="0.05" units="cm"/>
      <inkml:brushProperty name="height" value="0.05" units="cm"/>
      <inkml:brushProperty name="color" value="#E71224"/>
    </inkml:brush>
  </inkml:definitions>
  <inkml:trace contextRef="#ctx0" brushRef="#br0">67 218 8778,'-67'41'3449,"90"-46"-1969,6-2-584,19-1 8,13-1-72,37 2-343,24-5-41,29-3 56,17-7-32,29-6-16,8 1-80,16-4-200,2 4-104,2 8-456,-6-2-376,-15 9-1353,-4 4-239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15.052"/>
    </inkml:context>
    <inkml:brush xml:id="br0">
      <inkml:brushProperty name="width" value="0.05" units="cm"/>
      <inkml:brushProperty name="height" value="0.05" units="cm"/>
      <inkml:brushProperty name="color" value="#E71224"/>
    </inkml:brush>
  </inkml:definitions>
  <inkml:trace contextRef="#ctx0" brushRef="#br0">1 98 2689,'0'-2'4321,"0"-4"-481,42 64-2919,-25-36-636,-2-1-1,19 36 0,19 66 689,-33-74-339,30 53 0,-50-101-606,0-1 1,0 1-1,0 0 1,0-1 0,0 1-1,1-1 1,-1 1 0,0-1-1,1 1 1,-1-1 0,0 1-1,1-1 1,-1 0 0,0 1-1,1-1 1,-1 1 0,1-1-1,-1 0 1,1 1 0,-1-1-1,1 0 1,-1 0 0,1 1-1,-1-1 1,1 0-1,-1 0 1,1 0 0,-1 0-1,2 1 1,7-17 1092,1-8-1169,99-159 199,-86 143-111,2 1 0,36-44 0,-42 60-496,2 1 1,0 1 0,1 1-1,38-26 1,-35 29-1253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17.629"/>
    </inkml:context>
    <inkml:brush xml:id="br0">
      <inkml:brushProperty name="width" value="0.05" units="cm"/>
      <inkml:brushProperty name="height" value="0.05" units="cm"/>
      <inkml:brushProperty name="color" value="#E71224"/>
    </inkml:brush>
  </inkml:definitions>
  <inkml:trace contextRef="#ctx0" brushRef="#br0">92 13 2232,'-33'-6'471,"23"4"118,0 0 0,-1 1 0,-17 0 1,63 3 5152,30 5-6044,-59-6 704,15 1-64,1-1-1,-1-1 0,35-5 1,11 0-70,-67 5-282,0 0 0,1 0 0,-1 0 0,0 0 0,0 0 1,0 0-1,1-1 0,-1 1 0,0 0 0,0 0 0,1 0 0,-1 0 0,0 0 0,0 0 0,1 1 0,-1-1 1,0 0-1,0 0 0,1 0 0,-1 0 0,0 0 0,0 0 0,0 0 0,1 0 0,-1 0 0,0 1 0,0-1 0,0 0 1,1 0-1,-1 0 0,0 0 0,0 1 0,0-1 0,0 0 0,0 0 0,0 1 0,1-1 0,-1 0 0,0 0 1,0 0-1,0 1 0,0-1 0,0 0 0,0 0 0,0 1 0,0-1 0,0 0 0,0 0 0,0 1 0,0-1 1,-2 1-884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17.957"/>
    </inkml:context>
    <inkml:brush xml:id="br0">
      <inkml:brushProperty name="width" value="0.05" units="cm"/>
      <inkml:brushProperty name="height" value="0.05" units="cm"/>
      <inkml:brushProperty name="color" value="#E71224"/>
    </inkml:brush>
  </inkml:definitions>
  <inkml:trace contextRef="#ctx0" brushRef="#br0">11 1 4673,'-10'113'1896,"30"-118"-1087,1-2-9,-7 3-24,5 1-48,-1 3-40,-4 0-56,10 2-88,-7 3-87,4-4-209,6 3-96,2-4-88,2-4 0,-3-1-24,-3 0-32,-4 2-552,-1-2-505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25.059"/>
    </inkml:context>
    <inkml:brush xml:id="br0">
      <inkml:brushProperty name="width" value="0.05" units="cm"/>
      <inkml:brushProperty name="height" value="0.05" units="cm"/>
      <inkml:brushProperty name="color" value="#E71224"/>
    </inkml:brush>
  </inkml:definitions>
  <inkml:trace contextRef="#ctx0" brushRef="#br0">131 12 2737,'2'-12'8479,"-5"29"-8287,1 0 1,-2 0 0,0-1 0,-2 0-1,-9 24 1,-32 97 818,15-38-431,28-86-476,0-1 0,1 0 0,0 1-1,1-1 1,0 1 0,1 0 0,1 0 0,2 24 0,-1-28-47,1 1 1,1 0-1,-1-1 0,2 1 1,-1-1-1,1 0 0,1 0 1,0 0-1,0-1 0,0 1 1,1-1-1,8 8 0,-6-8-41,1 1 0,0-2 0,0 1 0,0-1 0,1-1 0,0 0 0,1 0-1,-1-1 1,1 0 0,0-1 0,0 0 0,0-1 0,1 0 0,0 0 0,-1-2 0,1 1 0,0-2-1,-1 1 1,1-2 0,0 1 0,0-2 0,-1 1 0,14-5 0,-23 6-8,16-6 17,1 0 1,-1-1 0,-1 0 0,21-13 0,-34 18-24,-1 0-1,1 0 1,-1-1 0,0 1-1,0-1 1,0 0-1,0 1 1,0-2 0,-1 1-1,1 0 1,-1 0 0,0-1-1,0 1 1,0-1-1,0 0 1,-1 0 0,1 1-1,-1-1 1,0 0 0,0 0-1,-1 0 1,1 0 0,-1-1-1,0 1 1,0 0-1,-1-6 1,0 6-1,0 0 0,0 0 0,0 0 0,0 0 0,-1 1 0,1-1 0,-1 0 0,0 1 0,-1-1 0,1 1 0,0 0 0,-1 0 0,0 0 0,0 0 0,0 0 0,0 0 0,0 1 0,0 0 1,-1 0-1,1 0 0,-1 0 0,0 0 0,1 0 0,-1 1 0,0 0 0,0 0 0,0 0 0,0 0 0,0 1 0,0-1 0,-8 1 0,5 0-1,-1 1 0,1-1 1,0 1-1,0 0 0,0 1 1,0 0-1,0 0 0,0 0 1,0 1-1,0 0 0,1 0 1,0 1-1,-1 0 0,1 0 1,1 0-1,-1 1 0,-6 7 1,10-10-11,0 0 0,0 1 0,0-1 1,0 1-1,0 0 0,1-1 0,-1 1 0,1 0 1,0 0-1,0 0 0,-2 5 0,3-7-34,0-1 0,0 1 1,1 0-1,-1 0 0,0-1 0,0 1 0,0 0 0,0 0 0,1-1 0,-1 1 0,0 0 0,1-1 0,-1 1 1,1 0-1,-1-1 0,1 1 0,-1 0 0,1-1 0,0 1 0,1 1-168,0-1-1,0 0 1,0 0-1,0 0 1,0 0 0,0 0-1,1 0 1,3 1 0,17 3-1732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25.661"/>
    </inkml:context>
    <inkml:brush xml:id="br0">
      <inkml:brushProperty name="width" value="0.05" units="cm"/>
      <inkml:brushProperty name="height" value="0.05" units="cm"/>
      <inkml:brushProperty name="color" value="#E71224"/>
    </inkml:brush>
  </inkml:definitions>
  <inkml:trace contextRef="#ctx0" brushRef="#br0">0 1 5145,'0'0'5745,"2"0"-5065,0 7-103,1-1-201,2 1-104,-1-5-152,1 1-56,-4-3-24,1 0-32,3 4-64,0-2-848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28.401"/>
    </inkml:context>
    <inkml:brush xml:id="br0">
      <inkml:brushProperty name="width" value="0.05" units="cm"/>
      <inkml:brushProperty name="height" value="0.05" units="cm"/>
      <inkml:brushProperty name="color" value="#33CCFF"/>
    </inkml:brush>
  </inkml:definitions>
  <inkml:trace contextRef="#ctx0" brushRef="#br0">0 1 6937,'87'18'3217,"-69"-9"-1384,-1 4-649,-1 7 120,-5 9-152,-2 5-87,-6 13-185,1 4-112,-4 9-360,4 5-144,-4-5-264,5-10-232,-3-17-616,0-15-432,-10-30-1089,-10-19 577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59.583"/>
    </inkml:context>
    <inkml:brush xml:id="br0">
      <inkml:brushProperty name="width" value="0.05" units="cm"/>
      <inkml:brushProperty name="height" value="0.05" units="cm"/>
      <inkml:brushProperty name="color" value="#33CCFF"/>
    </inkml:brush>
  </inkml:definitions>
  <inkml:trace contextRef="#ctx0" brushRef="#br0">0 2 4417,'71'59'1706,"-71"-58"-1633,1 0 0,0-1 0,0 1 0,0 0 0,0-1 0,0 1 0,0 0 0,0-1 0,0 1 1,0-1-1,0 0 0,1 1 0,-1-1 0,0 0 0,2 0 0,3-6 463,-4 4-313,5-5 29,1 1-1,0 0 1,1 0 0,-1 1 0,1 0-1,0 0 1,1 1 0,-1 0 0,1 1-1,0 0 1,13-2 0,-21 5-226,-1-1 1,0 1-1,1 0 0,-1 0 1,0 0-1,1 0 1,-1 0-1,0 0 0,1 0 1,-1 0-1,1 0 1,-1 0-1,0 1 0,0-1 1,1 1-1,-1-1 1,0 1-1,0-1 1,1 1-1,-1 0 0,0 0 1,2 1-1,-2-1 10,0 1 0,0 0-1,0 0 1,0 0 0,0 0-1,0-1 1,0 1 0,0 0-1,-1 1 1,1-1 0,-1 0-1,0 0 1,1 2 0,-1 4 66,0 0-1,-1 0 1,1 0 0,-2 0-1,1 0 1,-5 15 0,-2-5 129,-1-1 1,0 0-1,-1 0 1,-1-1-1,0 0 1,-24 25-1,34-40-180,-1 0 1,1 0-1,0 1 0,0-1 0,-1 0 0,1 1 1,0-1-1,0 0 0,1 1 0,-1-1 1,0 1-1,0 0 0,1-1 0,-1 1 1,1 0-1,-1-1 0,1 1 0,0 0 0,0-1 1,0 1-1,0 0 0,0 0 0,0-1 1,0 1-1,0 0 0,1-1 0,-1 1 1,2 3-1,11-7 179,0 0-210,104-8-73,-104 9-419,1 2 0,0 0 0,0 0 0,14 4 0,-17-4 2161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26.860"/>
    </inkml:context>
    <inkml:brush xml:id="br0">
      <inkml:brushProperty name="width" value="0.05" units="cm"/>
      <inkml:brushProperty name="height" value="0.05" units="cm"/>
      <inkml:brushProperty name="color" value="#E71224"/>
    </inkml:brush>
  </inkml:definitions>
  <inkml:trace contextRef="#ctx0" brushRef="#br0">69 1 3481,'-63'90'1379,"63"-90"-1345,-1 1 1,1-1 0,-1 0-1,1 1 1,0-1 0,-1 1-1,1-1 1,0 1 0,-1 0-1,1-1 1,0 1-1,0-1 1,-1 1 0,1 0-1,0-1 1,0 1 0,0-1-1,0 1 1,0 0 0,0-1-1,0 1 1,0 0 0,0-1-1,0 1 1,0-1-1,0 1 1,1 0 0,-1-1-1,1 2 1,12 0 730,-5-1 4798,-19 7-5531,11-8-38,0 0-1,0 0 1,0 0 0,0 0 0,0 0 0,1 0 0,-1 0 0,0 0 0,0 0 0,0 0-1,0 0 1,0 0 0,1 0 0,-1 0 0,0 0 0,0 0 0,0 0 0,0 0 0,1 0 0,-1 1-1,0-1 1,0 0 0,0 0 0,0 0 0,0 0 0,0 0 0,0 0 0,1 0 0,-1 0 0,0 1-1,0-1 1,0 0 0,0 0 0,0 0 0,0 0 0,0 0 0,0 1 0,0-1 0,0 0 0,0 0-1,0 0 1,0 0 0,0 0 0,0 1 0,0-1 0,0 0 0,0 0 0,0 0 0,0 0 0,0 0-1,0 1 1,0-1 0,0 0 0,0 0 0,0 0 0,0 0 0,0 0 0,0 1 0,0-1-1,0 0 1,0 0 0,-1 0 0,1 0 0,0 0 0,0 0 0,5 1-297,10 0-864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27.422"/>
    </inkml:context>
    <inkml:brush xml:id="br0">
      <inkml:brushProperty name="width" value="0.05" units="cm"/>
      <inkml:brushProperty name="height" value="0.05" units="cm"/>
      <inkml:brushProperty name="color" value="#E71224"/>
    </inkml:brush>
  </inkml:definitions>
  <inkml:trace contextRef="#ctx0" brushRef="#br0">1 69 3041,'77'-56'1656,"-62"44"937,-20 16-516,6 26-955,5 40 0,1 3-281,-7 75 611,-1-116-1247,-2 0-1,-8 47 1,10-76-201,1-1-1,0 1 1,0-1 0,0 1 0,0-1-1,0 1 1,1-1 0,-1 1 0,1-1 0,0 3-1,3 18-503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28.067"/>
    </inkml:context>
    <inkml:brush xml:id="br0">
      <inkml:brushProperty name="width" value="0.05" units="cm"/>
      <inkml:brushProperty name="height" value="0.05" units="cm"/>
      <inkml:brushProperty name="color" value="#E71224"/>
    </inkml:brush>
  </inkml:definitions>
  <inkml:trace contextRef="#ctx0" brushRef="#br0">0 224 4289,'70'-68'1850,"-65"63"-1450,0 0 1,0-1 0,-1 1-1,0-1 1,0 0 0,-1 0-1,4-9 1,-5 12-217,0-1 0,0 0-1,0 1 1,0 0 0,0-1 0,0 1 0,5-4-1,4-4 316,2 0-1,14-10 1,-22 18-427,0-1-1,1 1 1,-1 0 0,1 0-1,0 1 1,0-1-1,0 1 1,9-1 0,-14 2-60,1 1 1,-1 0 0,0 0-1,1 0 1,-1 0 0,1 0-1,-1 0 1,0 0-1,1 1 1,-1-1 0,0 0-1,1 1 1,-1-1 0,0 1-1,0-1 1,1 1 0,-1 0-1,0-1 1,0 1-1,0 0 1,0 0 0,0 0-1,2 2 1,-2-1 0,0 1 0,1-1 0,-1 0 0,0 1 0,-1-1 0,1 1 0,0 0 0,-1-1 0,1 1 0,-1 0 0,0 4 1,0 2-2,-1 1 0,0-1 0,-1 0 0,0 1 0,0-1 0,-5 12 0,-8 7 36,-1 0 0,-1-2 0,-1 0 0,-1-1 1,-34 34-1,8-7 116,40-43-38,11-10-35,22-13 21,-11 5-66,-9 6-39,-1 1 0,1 0 0,1 0 0,-1 0 0,0 1 0,0 0 0,0 0 0,1 1 0,-1 1 0,0-1 0,1 1 0,-1 0 0,0 1 0,9 3 0,-13-4 14,0 1 1,0 0-1,0 0 1,0 0-1,0 0 1,-1 1-1,1-1 1,-1 1-1,1 0 1,-1 0-1,0 0 1,0 1-1,-1-1 1,1 1-1,-1 0 1,1-1-1,-1 1 1,0 0-1,-1 0 1,1 1-1,-1-1 1,0 0-1,0 0 1,0 1-1,0-1 1,-1 0-1,0 9 1,0-6 34,-1 0 1,0 0-1,-1-1 1,0 1-1,0 0 1,0-1-1,-1 0 1,0 0-1,0 1 1,-1-2-1,1 1 1,-1 0-1,-1-1 1,1 1-1,-1-1 1,0-1-1,-8 8 1,-4 1 24,-1 0 1,0-1-1,0-1 1,-26 11-1,39-20-60,0 0-1,1 0 1,-1-1 0,0 0-1,0 0 1,0 0 0,-6-1-1,10 1-84,0-1-1,-1 0 0,1 0 1,0 0-1,0 0 1,0 0-1,0-1 1,0 1-1,0 0 0,0 0 1,0-1-1,0 1 1,0 0-1,0-1 0,0 1 1,0-1-1,0 0 1,0 1-1,0-1 0,1 0 1,-1 1-1,0-1 1,0 0-1,1 0 1,-1 0-1,0 0 0,1 1 1,-1-1-1,1 0 1,-1 0-1,1 0 0,0 0 1,-1 0-1,1-1 1,0 1-1,0 0 1,0 0-1,-1-1 0,3-8-1956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0.625"/>
    </inkml:context>
    <inkml:brush xml:id="br0">
      <inkml:brushProperty name="width" value="0.05" units="cm"/>
      <inkml:brushProperty name="height" value="0.05" units="cm"/>
      <inkml:brushProperty name="color" value="#E71224"/>
    </inkml:brush>
  </inkml:definitions>
  <inkml:trace contextRef="#ctx0" brushRef="#br0">218 23 3729,'0'0'3457,"-1"-5"288,-6-6-2229,-1 9-1437,-1 0 0,1 1 0,-1 0 0,1 0 1,-1 1-1,0 0 0,-11 2 0,14-1-29,-1 0 0,0 1 1,0 0-1,1 0 0,-1 1 0,1 0 0,0 0 0,0 0 1,0 1-1,0 0 0,1 0 0,-1 0 0,1 1 1,0-1-1,0 1 0,1 1 0,-1-1 0,1 1 0,0-1 1,-4 11-1,6-12-26,1 0 0,-1 0 0,1 0 0,0 0 0,1 0 1,-1 0-1,1 0 0,0 0 0,0 0 0,0 0 0,0 0 0,1 0 0,-1 0 1,1 0-1,0 0 0,0-1 0,1 1 0,-1 0 0,1 0 0,0-1 1,0 1-1,0-1 0,0 0 0,1 1 0,-1-1 0,1 0 0,0-1 0,6 6 1,-5-5-15,0 0 1,0-1-1,0 0 1,0 1-1,0-1 1,1-1 0,-1 1-1,0-1 1,1 0-1,0 0 1,-1 0-1,1 0 1,0-1 0,-1 0-1,1 0 1,0 0-1,0 0 1,-1-1-1,1 0 1,0 0 0,-1 0-1,1-1 1,-1 1-1,7-4 1,1-2 3,0 0 0,-1 0 0,1-1 1,-1 0-1,16-17 0,-24 22-9,0 0-1,0-1 1,-1 1 0,1-1 0,-1 1-1,0-1 1,0 0 0,-1 0 0,1 0 0,-1 0-1,1 0 1,-1 0 0,-1 0 0,1 0-1,-1-1 1,1 1 0,-1 0 0,0-1 0,-1 1-1,1 0 1,-1 0 0,-1-6 0,2 10-6,0 0 1,0 0 0,0-1-1,0 1 1,0 0 0,0-1-1,0 1 1,0 0 0,0 0-1,0-1 1,0 1 0,0 0-1,0 0 1,0 0 0,0-1-1,0 1 1,-1 0 0,1 0-1,0-1 1,0 1 0,0 0-1,0 0 1,-1 0 0,1-1-1,0 1 1,0 0 0,0 0-1,-1 0 1,1 0 0,0 0-1,0 0 1,-1-1 0,1 1-1,0 0 1,0 0 0,-1 0-1,1 0 1,0 0 0,0 0-1,-1 0 1,1 0 0,0 0-1,0 0 1,-1 0 0,1 0 0,0 0-1,0 0 1,-1 0 0,1 1-1,-1-1-2,1 1 0,-1-1 0,1 1 0,0-1 0,-1 1 0,1-1 0,0 1 0,-1-1 0,1 1 0,0 0 0,0-1 0,-1 1 0,1-1 0,0 1 0,0 0 0,0-1 0,0 2 0,0 17 7,4 32 1,-4-50-5,0 3-2,0 0-1,1 1 1,0-1-1,0 0 1,0 0-1,0-1 1,0 1-1,1 0 1,0 0 0,0-1-1,0 1 1,0-1-1,0 1 1,1-1-1,0 0 1,-1 0-1,1 0 1,0 0-1,1-1 1,-1 1-1,0-1 1,1 0-1,-1 0 1,1 0 0,0 0-1,0 0 1,0-1-1,5 1 1,-5-1-213,1 0 0,0-1 0,-1 0 1,1 0-1,0-1 0,-1 1 0,1-1 1,0 0-1,-1 0 0,1 0 1,-1-1-1,0 0 0,1 0 0,7-4 1,12-13-1747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0.953"/>
    </inkml:context>
    <inkml:brush xml:id="br0">
      <inkml:brushProperty name="width" value="0.05" units="cm"/>
      <inkml:brushProperty name="height" value="0.05" units="cm"/>
      <inkml:brushProperty name="color" value="#E71224"/>
    </inkml:brush>
  </inkml:definitions>
  <inkml:trace contextRef="#ctx0" brushRef="#br0">26 0 4457,'-2'6'1728,"-5"14"-1032,6 13-39,-4 13 159,-1 5 24,3 8-80,1 1-128,2-7-264,7-2-104,0-11-160,0-6-48,0-5-24,-7-5-8,0-9-320,-2-1-344,-8-10 1488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1.291"/>
    </inkml:context>
    <inkml:brush xml:id="br0">
      <inkml:brushProperty name="width" value="0.05" units="cm"/>
      <inkml:brushProperty name="height" value="0.05" units="cm"/>
      <inkml:brushProperty name="color" value="#E71224"/>
    </inkml:brush>
  </inkml:definitions>
  <inkml:trace contextRef="#ctx0" brushRef="#br0">28 127 6193,'-27'-77'2569,"69"75"-1393,-2-3-552,6-2-296,-3 2-104,-5 0-128,-1-7-40,-1 5-136,-3 3-256,-12 1-808,-1 3-56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1.625"/>
    </inkml:context>
    <inkml:brush xml:id="br0">
      <inkml:brushProperty name="width" value="0.05" units="cm"/>
      <inkml:brushProperty name="height" value="0.05" units="cm"/>
      <inkml:brushProperty name="color" value="#E71224"/>
    </inkml:brush>
  </inkml:definitions>
  <inkml:trace contextRef="#ctx0" brushRef="#br0">0 60 4153,'0'0'3234,"1"2"-2302,37 86 1118,-36-81-1918,0-1 0,0 1 1,0-1-1,0 14 0,-2-16-40,1 0 0,-1 0 0,1 0 0,0-1 0,0 1 0,0 0 0,2 4 1,26-50 992,-9 19-1079,32-44 17,-40 50-17,24-26 0,-33 39-4,0 0 0,1 1 0,0 0 0,-1 0 0,1 0 0,0 0 0,0 1 0,1-1 0,-1 1 0,0 0 0,1 1 0,-1-1 0,9-1 0,-12 3-2,0 0 0,0 0 0,-1 0-1,1 1 1,0-1 0,0 0-1,-1 0 1,1 1 0,0-1 0,-1 1-1,1-1 1,-1 1 0,1-1 0,0 1-1,-1-1 1,1 1 0,-1-1-1,1 1 1,-1-1 0,1 1 0,-1 0-1,0-1 1,1 1 0,-1 0-1,0 0 1,0-1 0,1 1 0,-1 0-1,0 0 1,0-1 0,0 1 0,0 1-1,2 30-3,-2-28 7,-2 105 90,2-105-112,-2-5 280,7-8 211,11-6-456,0 2 1,22-14 0,-32 22-14,0 1-4,0 1 1,0-1-1,0 1 1,1 0-1,0 1 1,-1-1-1,1 1 1,0 1-1,0-1 0,0 1 1,10 0-1,-15 1 8,0 0 0,0 1 0,0-1-1,0 1 1,0 0 0,0-1 0,0 1-1,0 0 1,-1 0 0,1 0 0,0 0-1,-1 1 1,1-1 0,-1 0 0,1 1 0,-1-1-1,1 1 1,-1-1 0,0 1 0,2 3-1,21 39 291,-23-42-280,12 29 92,-7-16-255,1 0-1,0-1 1,18 27-1,-21-40-1137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3.031"/>
    </inkml:context>
    <inkml:brush xml:id="br0">
      <inkml:brushProperty name="width" value="0.05" units="cm"/>
      <inkml:brushProperty name="height" value="0.05" units="cm"/>
      <inkml:brushProperty name="color" value="#E71224"/>
    </inkml:brush>
  </inkml:definitions>
  <inkml:trace contextRef="#ctx0" brushRef="#br0">100 17 4801,'-34'-16'1766,"34"16"-1721,-1 0 0,1 0 0,0 0 0,-1 0 0,1 0 0,0-1 0,-1 1 0,1 0 0,0 0 0,-1 1 0,1-1 0,0 0 0,-1 0 0,1 0 0,-1 0 0,1 0 0,0 0 0,-1 0 0,1 1 0,0-1 0,0 0 0,-1 0 0,1 0 0,0 1 0,-1-1 0,1 0 0,0 0 0,0 1 0,0-1 0,-1 0 0,1 1 0,0-1 0,0 0 0,-1 1 0,-3 14 776,2-8-377,1-3-265,-1 0 1,1 0-1,-1 1 0,1-1 0,1 1 0,-1-1 0,1 1 0,-1-1 0,1 1 1,1 8-1,12 49 950,-3-16-532,-7-19-390,-1 1 0,-1-1 0,-4 40 0,-18 82 28,15-107-198,-21 66-24,23-93-43,0-6-295,2-12-294,1-16-709,1 16 1142,-2-25-1589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3.361"/>
    </inkml:context>
    <inkml:brush xml:id="br0">
      <inkml:brushProperty name="width" value="0.05" units="cm"/>
      <inkml:brushProperty name="height" value="0.05" units="cm"/>
      <inkml:brushProperty name="color" value="#E71224"/>
    </inkml:brush>
  </inkml:definitions>
  <inkml:trace contextRef="#ctx0" brushRef="#br0">10 156 4929,'2'-8'425,"0"0"1,0 0-1,0-1 0,1 2 1,1-1-1,-1 0 0,1 1 1,0-1-1,1 1 0,0 0 1,0 0-1,0 1 1,1 0-1,0 0 0,9-8 1,-10 11-346,0-1 0,0 1 0,1 0 0,-1 0 1,1 0-1,0 1 0,-1-1 0,1 1 0,0 1 1,0-1-1,1 1 0,-1 1 0,0-1 0,0 1 1,0 0-1,0 0 0,1 0 0,-1 1 0,0 0 0,0 0 1,10 4-1,-7-1-30,-1 0 0,1 1 0,-1-1 0,0 2 0,0-1 0,-1 1 1,0 0-1,0 1 0,0 0 0,-1 0 0,0 0 0,0 1 0,-1 0 0,9 15 0,-11-16-14,0 0-1,0 0 1,0 0 0,-1 1-1,0-1 1,0 1-1,-1-1 1,0 1-1,0 0 1,-1-1 0,0 1-1,0 0 1,-1-1-1,0 1 1,0 0 0,-1-1-1,0 1 1,0-1-1,-4 8 1,-2-2-1,1 0-1,-2-1 1,0 0 0,0 0 0,-1-1 0,0 0-1,-15 12 1,4-6 4,-1-1 0,0-1 1,-29 15-1,36-23 7,0 0 1,-18 5-1,28-10-132,1-1-1,-1 0 0,0 0 1,0 0-1,-1 0 0,1-1 1,0 0-1,0 0 0,0 0 1,0-1-1,-6-1 0,0-2-1150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7.558"/>
    </inkml:context>
    <inkml:brush xml:id="br0">
      <inkml:brushProperty name="width" value="0.05" units="cm"/>
      <inkml:brushProperty name="height" value="0.05" units="cm"/>
      <inkml:brushProperty name="color" value="#E71224"/>
    </inkml:brush>
  </inkml:definitions>
  <inkml:trace contextRef="#ctx0" brushRef="#br0">1 97 2969,'34'-87'1407,"-30"78"5002,0 8-4165,0 17-3181,-1-3 1626,0-3-592,2 7 146,-1 1 1,0 1 0,2 32-1,-4 183 1012,-12-165-1579,11-70 283,-1 1 0,0 0 1,0 0-1,0 0 0,0 0 0,0 0 0,0 0 0,0 0 0,1 0 1,-1-1-1,0 1 0,0 0 0,0 0 0,0 0 0,0 0 0,0 0 1,1 0-1,-1 0 0,0 0 0,0 0 0,0 0 0,0 0 0,0 0 1,1 0-1,-1 0 0,0 0 0,0 0 0,0 0 0,0 0 1,0 0-1,1 0 0,-1 0 0,0 0 0,0 1 0,0-1 0,0 0 1,0 0-1,0 0 0,1 0 0,-1 0 0,0 0 0,0 0 0,0 0 1,0 1-1,0-1 0,0 0 0,0 0 0,0 0 0,0 0 0,0 0 1,0 1-1,4-11-1736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3.338"/>
    </inkml:context>
    <inkml:brush xml:id="br0">
      <inkml:brushProperty name="width" value="0.05" units="cm"/>
      <inkml:brushProperty name="height" value="0.05" units="cm"/>
      <inkml:brushProperty name="color" value="#33CCFF"/>
    </inkml:brush>
  </inkml:definitions>
  <inkml:trace contextRef="#ctx0" brushRef="#br0">0 19 4345,'0'0'1760,"6"0"587,13 0-1247,0-1 0,-1-1-1,33-7 1,-42 8-705,0 0 0,0 0 0,0 1 1,0 0-1,0 1 0,17 3 0,-16-2-386,1-1-1,-1 0 0,1 0 0,17-2 0,-21 0-211,-5 1-50,0 0 0,1 0 1,-1-1-1,0 1 0,1 0 0,-1-1 0,0 0 1,0 0-1,1 0 0,-1 0 0,4-2 0,-4 1-1782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7.886"/>
    </inkml:context>
    <inkml:brush xml:id="br0">
      <inkml:brushProperty name="width" value="0.05" units="cm"/>
      <inkml:brushProperty name="height" value="0.05" units="cm"/>
      <inkml:brushProperty name="color" value="#E71224"/>
    </inkml:brush>
  </inkml:definitions>
  <inkml:trace contextRef="#ctx0" brushRef="#br0">0 1 4241,'5'7'3183,"-4"-6"-3027,-1 0-1,1 0 1,-1 0 0,1 0 0,-1 0 0,1 0 0,-1 0-1,0 0 1,1 0 0,-1 0 0,0 0 0,0 0 0,1 0 0,-1 0-1,0 0 1,0 0 0,-1 2 0,5 168 2123,0-27-1140,0 54-658,-4-194-634,0-1-1,0 1 1,-1 0-1,0-1 0,1 1 1,-1-1-1,0 1 0,-1-1 1,1 0-1,-4 7 1,0-4-1364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8.230"/>
    </inkml:context>
    <inkml:brush xml:id="br0">
      <inkml:brushProperty name="width" value="0.05" units="cm"/>
      <inkml:brushProperty name="height" value="0.05" units="cm"/>
      <inkml:brushProperty name="color" value="#E71224"/>
    </inkml:brush>
  </inkml:definitions>
  <inkml:trace contextRef="#ctx0" brushRef="#br0">1 65 6369,'0'0'2561,"10"0"-1401,2-1-504,3-3-144,11 2 1,8-1-161,2 1-104,9-5-144,-1 1-56,-3-3-144,-5-3-264,-5 5-745,-5-5-191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8.574"/>
    </inkml:context>
    <inkml:brush xml:id="br0">
      <inkml:brushProperty name="width" value="0.05" units="cm"/>
      <inkml:brushProperty name="height" value="0.05" units="cm"/>
      <inkml:brushProperty name="color" value="#E71224"/>
    </inkml:brush>
  </inkml:definitions>
  <inkml:trace contextRef="#ctx0" brushRef="#br0">1 0 4145,'35'92'1326,"-35"-90"-1262,1 0 1,0 0 0,0-1-1,-1 1 1,1 0 0,0 0 0,0-1-1,1 1 1,-1 0 0,0-1-1,1 1 1,-1-1 0,1 0 0,-1 1-1,1-1 1,-1 0 0,1 0-1,0 0 1,0 0 0,0 0 0,-1 0-1,1-1 1,0 1 0,0-1-1,0 1 1,0-1 0,0 0 0,0 1-1,0-1 1,0 0 0,0-1-1,0 1 1,0 0 0,0 0 0,0-1-1,2 0 1,0-1 93,0 1 0,0-1 0,0 0 0,-1 0 0,1-1 0,-1 1 0,1-1 0,-1 0 0,0 1 0,0-1 0,0-1 0,4-5 0,-6 6-140,0 1-1,0 0 0,0 0 0,0 0 0,0-1 0,-1 1 1,1 0-1,-1-1 0,1 1 0,-1-1 0,0 1 1,0-1-1,0 1 0,0 0 0,-1-1 0,1 1 0,-1-1 1,1 1-1,-1 0 0,0-1 0,0 1 0,0 0 0,0 0 1,0 0-1,0 0 0,-1 0 0,1 0 0,-1 0 0,1 0 1,-1 0-1,0 1 0,0-1 0,0 1 0,0-1 1,0 1-1,0 0 0,0 0 0,0 0 0,0 0 0,-1 0 1,1 0-1,0 0 0,-1 1 0,1-1 0,-1 1 0,1 0 1,0 0-1,-5 0 0,5 1 5,-1 0 0,1 0 0,-1 0 0,1 0 0,0 0 0,0 0 0,0 1 0,-1-1 0,1 1 0,1 0 0,-1 0 0,0-1 0,0 1 1,-1 3-1,-21 31 470,19-27-359,1 0 0,-1 0-1,2 1 1,-1-1 0,1 1 0,1 0 0,-2 10 0,4-17-104,-1 0 0,1-1 0,0 1 0,0 0 0,0 0 0,0-1 0,1 1 0,-1 0 0,1-1 0,-1 1 0,1-1 0,0 1 0,0-1 0,0 1 0,0-1 0,1 1 0,-1-1 0,1 0 0,-1 0 0,1 0 0,0 0 0,0 0 0,0 0 0,0 0 0,0 0 0,0-1 0,1 1 0,-1-1 0,0 0 0,1 0 0,3 2 0,3-1-6,0 0 0,0 0 0,0-1 0,0 0 0,1-1 0,-1 0 0,0 0 0,19-3 0,-8-1-207,0-1 1,37-13-1,-15-1-150,-6-4 1912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8.980"/>
    </inkml:context>
    <inkml:brush xml:id="br0">
      <inkml:brushProperty name="width" value="0.05" units="cm"/>
      <inkml:brushProperty name="height" value="0.05" units="cm"/>
      <inkml:brushProperty name="color" value="#E71224"/>
    </inkml:brush>
  </inkml:definitions>
  <inkml:trace contextRef="#ctx0" brushRef="#br0">0 122 5129,'60'-79'2441,"-49"78"-729,1 1-496,6-2-344,-7 2-119,8-2-257,-9 4-144,9-2-144,3 0-48,0 0-104,9-4-24,-9-2-48,4-3-168,-7 2-544,-2-1-369,-10 2-639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39.308"/>
    </inkml:context>
    <inkml:brush xml:id="br0">
      <inkml:brushProperty name="width" value="0.05" units="cm"/>
      <inkml:brushProperty name="height" value="0.05" units="cm"/>
      <inkml:brushProperty name="color" value="#E71224"/>
    </inkml:brush>
  </inkml:definitions>
  <inkml:trace contextRef="#ctx0" brushRef="#br0">28 1 7314,'-27'120'2960,"53"-122"-1792,-2-5-199,-2 9-129,-7 1-272,-3 2-304,0 0-96,-1 2-144,-1 5-32,0-2-576,-1 1-568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0.971"/>
    </inkml:context>
    <inkml:brush xml:id="br0">
      <inkml:brushProperty name="width" value="0.05" units="cm"/>
      <inkml:brushProperty name="height" value="0.05" units="cm"/>
      <inkml:brushProperty name="color" value="#E71224"/>
    </inkml:brush>
  </inkml:definitions>
  <inkml:trace contextRef="#ctx0" brushRef="#br0">114 120 4425,'-93'-28'1515,"92"28"-1492,1 0-1,-1-1 1,0 1-1,1 0 1,-1 0 0,0 0-1,1 0 1,-1 0 0,0 0-1,1 0 1,-1 0 0,0 0-1,1 0 1,-1 0-1,0 0 1,0 1 0,1-1-1,-1 0 1,0 0 0,1 1-1,-1-1 1,1 0-1,-1 1 1,1-1 0,-1 1-1,0-1 1,1 1 0,-1-1-1,1 1 1,0-1 0,-1 1-1,0 17 383,2-12-206,0 64 1924,20 138-1,-11-138-1442,-9-63-576,2 21 178,-2-27-262,-1 0 0,0 0-1,0 0 1,0 0 0,0 0 0,1 0 0,-1 0 0,0 0 0,1 0 0,-1 0 0,1 0 0,-1-1 0,1 1 0,-1 0 0,1 0 0,0 0 0,-1-1 0,1 1-1,1 0 1,-1-1-6,-1 0 0,0 0 0,1 0-1,-1-1 1,1 1 0,-1 0 0,1-1-1,-1 1 1,0 0 0,1-1 0,-1 1-1,0 0 1,1-1 0,-1 1 0,0-1 0,0 1-1,1-1 1,-1 1 0,0-1 0,0 1-1,0-1 1,0 1 0,1 0 0,-1-1-1,0 0 1,0 1 0,0-1 0,4-22 165,-3 16-114,16-90 44,-11 54-76,2 1-1,2 0 0,17-46 1,-25 83-33,8-20 11,22-42 0,-28 61-10,0 0 0,0 0 0,0 1 0,1-1 0,0 1 0,0 0-1,0 0 1,1 0 0,-1 1 0,1 0 0,11-6 0,-15 9-3,0 0 1,0 0-1,0 1 0,-1-1 0,1 1 1,0-1-1,0 1 0,0 0 1,0 0-1,0 0 0,0 0 0,0 0 1,0 0-1,-1 0 0,1 1 1,0-1-1,0 1 0,3 1 1,-2-1 5,0 1 0,-1 0 0,1 0 0,-1 0 1,0 0-1,0 0 0,0 0 0,0 1 1,0-1-1,3 6 0,2 5 76,-1 0 0,-1 1 0,0 0 0,3 15 0,-5-19 29,18 92 779,-17-74-736,1 0 1,18 53-1,-21-76-238,0-1 0,0 1 0,1 0 0,0-1-1,0 0 1,0 1 0,0-1 0,1 0 0,-1-1-1,6 5 1,-2-3-1182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1.721"/>
    </inkml:context>
    <inkml:brush xml:id="br0">
      <inkml:brushProperty name="width" value="0.05" units="cm"/>
      <inkml:brushProperty name="height" value="0.05" units="cm"/>
      <inkml:brushProperty name="color" value="#E71224"/>
    </inkml:brush>
  </inkml:definitions>
  <inkml:trace contextRef="#ctx0" brushRef="#br0">1 1 2320,'44'3'1493,"-44"-3"-1392,1 0 1,-1 0-1,0 0 0,1 0 1,-1 1-1,0-1 1,1 0-1,-1 0 0,0 1 1,1-1-1,-1 0 1,0 0-1,1 1 0,-1-1 1,0 0-1,0 1 1,1-1-1,-1 1 0,0-1 1,0 0-1,0 1 1,0-1-1,1 1 0,-1-1 1,0 0-1,0 1 1,0-1-1,0 1 1,0-1-1,0 0 0,0 1 1,-1 21 934,1-6-127,2 31 230,-1 1-1,-8 63 1,3-68-923,1-16-146,2-20-79,0 0 1,0-1 0,1 1 0,0 0-1,0 0 1,1 0 0,1 11 0,3-12-1290,-5-13 87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2.065"/>
    </inkml:context>
    <inkml:brush xml:id="br0">
      <inkml:brushProperty name="width" value="0.05" units="cm"/>
      <inkml:brushProperty name="height" value="0.05" units="cm"/>
      <inkml:brushProperty name="color" value="#E71224"/>
    </inkml:brush>
  </inkml:definitions>
  <inkml:trace contextRef="#ctx0" brushRef="#br0">1 1 3897,'0'0'1712,"3"3"-640,4 4 257,-7-5-473,3 36 96,2 47-24,-6-33-208,1-6-111,-2-2-233,2-1-112,3-8-160,-3-1-32,0-14-48,-1-1-24,-3-5-496,-1-2-353,-2-9-615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2.429"/>
    </inkml:context>
    <inkml:brush xml:id="br0">
      <inkml:brushProperty name="width" value="0.05" units="cm"/>
      <inkml:brushProperty name="height" value="0.05" units="cm"/>
      <inkml:brushProperty name="color" value="#E71224"/>
    </inkml:brush>
  </inkml:definitions>
  <inkml:trace contextRef="#ctx0" brushRef="#br0">102 133 4841,'-101'-43'2000,"113"43"-887,0-3-265,-2-1 0,2-6-72,5 0-352,0-1-144,6 4-168,-3-1-80,4-1-344,5 2-296,-3-6-632,5 6-72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2.757"/>
    </inkml:context>
    <inkml:brush xml:id="br0">
      <inkml:brushProperty name="width" value="0.05" units="cm"/>
      <inkml:brushProperty name="height" value="0.05" units="cm"/>
      <inkml:brushProperty name="color" value="#E71224"/>
    </inkml:brush>
  </inkml:definitions>
  <inkml:trace contextRef="#ctx0" brushRef="#br0">23 34 4217,'44'59'1786,"-43"-58"-1715,0 0-1,0-1 1,0 1 0,0 0 0,0-1 0,0 1 0,0-1 0,0 0 0,1 1 0,-1-1 0,0 0 0,0 0 0,0 0 0,0 1 0,1-1 0,-1 0 0,0-1-1,0 1 1,0 0 0,0 0 0,1 0 0,-1-1 0,0 1 0,0-1 0,0 1 0,0-1 0,0 1 0,0-1 0,0 1 0,0-1 0,0 0 0,0 0-1,1-1 1,4-2 394,1 2-140,0 0-1,0-1 1,0-1-1,-1 1 0,1-1 1,9-8-1,-15 11-301,0 1-1,0-1 0,0 0 0,-1 0 1,1 0-1,0 0 0,-1 0 1,1 0-1,-1 0 0,1 0 1,-1 0-1,1 0 0,-1 0 1,0 0-1,1 0 0,-1 0 0,0-1 1,0 1-1,0 0 0,0-1 1,-1 0-18,1 0 0,-1 0 1,0 1-1,0-1 0,0 0 1,0 1-1,0-1 0,0 1 1,0-1-1,0 1 0,0 0 1,-1 0-1,1-1 0,-1 1 1,1 0-1,-1 0 0,-1-1 1,1 1-6,0 0 1,0 0-1,-1 0 1,1 1-1,0-1 1,0 0-1,-1 1 1,1 0-1,0-1 1,-1 1-1,1 0 1,0 0-1,0 0 1,-1 0-1,1 1 1,0-1-1,-1 1 1,1-1-1,0 1 1,0 0-1,0 0 1,0 0-1,-1 0 1,1 0-1,1 1 1,-1-1-1,0 0 1,0 1-1,0-1 1,1 1-1,-3 2 1,-6 7 12,1 0 1,0 1-1,-13 22 1,16-24 14,2-2 39,0 1 0,0-1 0,0 1-1,1 0 1,0 0 0,1 0 0,0 0 0,0 1-1,0 12 1,2-19-42,0 1 0,1-1 0,-1 0 0,0 0-1,1 1 1,0-1 0,0 0 0,0 0 0,0 0 0,0 0-1,0 0 1,1 0 0,2 3 0,-2-4-22,-1 0 0,1-1 1,0 1-1,0-1 0,0 1 0,0-1 0,1 1 1,-1-1-1,0 0 0,0 0 0,1 0 1,-1-1-1,1 1 0,-1 0 0,1-1 1,-1 0-1,1 1 0,-1-1 0,4 0 0,0-1 34,0 0-1,0 0 1,-1 0-1,1-1 0,0 1 1,-1-2-1,1 1 1,-1 0-1,6-4 1,21-14 4021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3.683"/>
    </inkml:context>
    <inkml:brush xml:id="br0">
      <inkml:brushProperty name="width" value="0.05" units="cm"/>
      <inkml:brushProperty name="height" value="0.05" units="cm"/>
      <inkml:brushProperty name="color" value="#33CCFF"/>
    </inkml:brush>
  </inkml:definitions>
  <inkml:trace contextRef="#ctx0" brushRef="#br0">57 0 4825,'-57'107'2449,"77"-107"-985,2-5-256,3 1 48,4-3-303,0-2-201,2 0-296,-4-2-160,-5 6-560,-4-1 2424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3.554"/>
    </inkml:context>
    <inkml:brush xml:id="br0">
      <inkml:brushProperty name="width" value="0.05" units="cm"/>
      <inkml:brushProperty name="height" value="0.05" units="cm"/>
      <inkml:brushProperty name="color" value="#E71224"/>
    </inkml:brush>
  </inkml:definitions>
  <inkml:trace contextRef="#ctx0" brushRef="#br0">10 174 4713,'11'-35'1742,"-11"35"-1727,0 0-1,0 0 0,0-1 0,0 1 1,0 0-1,0 0 0,0 0 0,0 0 1,0 0-1,0 0 0,0-1 0,0 1 1,0 0-1,0 0 0,1 0 0,-1 0 1,0 0-1,0 0 0,0 0 0,0 0 1,0 0-1,0-1 0,0 1 0,0 0 1,0 0-1,1 0 0,-1 0 0,0 0 1,0 0-1,0 0 0,0 0 1,0 0-1,0 0 0,1 0 0,-1 0 1,0 0-1,0 0 0,0 0 0,0 0 1,0 0-1,0 0 0,1 0 0,-1 0 1,0 0-1,0 0 0,0 0 0,0 0 1,0 0-1,0 0 0,0 1 0,0-1 1,1 0-1,-1 0 0,0 0 0,0 0 1,0 0-1,0 0 0,0 0 0,4 20 788,-2 9 128,-1 1 0,-7 49 0,1-8 27,3-23-466,-17 199 739,23-314-1049,-2 8-141,9-39-159,48-185-1,-59 282 119,6-21-51,18-42 1,-22 59 47,0 1 1,1-1-1,-1 1 0,1-1 0,0 1 1,0 0-1,1 0 0,-1 0 0,1 0 1,0 1-1,0-1 0,0 1 0,0 0 1,1 0-1,4-2 0,-8 5 4,1-1 0,0 1-1,-1-1 1,1 1 0,-1 0-1,1-1 1,0 1 0,-1 0-1,1 0 1,0 0 0,-1 0 0,1 1-1,0-1 1,-1 0 0,1 1-1,0-1 1,-1 1 0,1-1-1,-1 1 1,1 0 0,1 1-1,0 0 0,-1 0 0,1 1-1,-1-1 1,1 1-1,-1 0 1,0-1-1,0 1 1,0 0 0,2 6-1,1 2-1,-1 1 0,0 0 0,-1 0 0,3 22 0,-5-23 5,-1 0-1,0 0 1,0 1 0,-1-1-1,-1 0 1,1 0-1,-2 0 1,0 0 0,0-1-1,-1 1 1,0-1-1,-1 0 1,0 0 0,-13 19-1,4-11 6,0-1 0,-2 0-1,1 0 1,-2-2 0,0 0-1,-28 17 1,31-19 53,14-13-59,0 0 0,0 0 0,0 1-1,0-1 1,0 0 0,0 0 0,0 0-1,0 0 1,0 1 0,0-1 0,0 0-1,0 0 1,0 0 0,0 0 0,0 0 0,0 1-1,0-1 1,0 0 0,0 0 0,0 0-1,1 0 1,-1 0 0,0 1 0,0-1-1,0 0 1,0 0 0,0 0 0,0 0-1,0 0 1,1 0 0,-1 0 0,0 0-1,0 1 1,0-1 0,0 0 0,0 0 0,1 0-1,-1 0 1,0 0 0,0 0 0,0 0-1,0 0 1,1 0 0,-1 0 0,0 0-1,0 0 1,0 0 0,1 0 0,35-4 24,-13 2-27,-16 2 8,-1 1 0,1 0-1,-1 0 1,0 1 0,1 0 0,-1 0-1,0 1 1,0-1 0,-1 1 0,1 1-1,0-1 1,-1 1 0,0 0 0,0 0-1,0 0 1,-1 1 0,1 0 0,-1 0-1,0 0 1,0 0 0,-1 1 0,4 6-1,6 13-166,-1 1-1,-2 1 0,13 46 1,-14-43-386,-1-8-764,0-13-287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3.929"/>
    </inkml:context>
    <inkml:brush xml:id="br0">
      <inkml:brushProperty name="width" value="0.05" units="cm"/>
      <inkml:brushProperty name="height" value="0.05" units="cm"/>
      <inkml:brushProperty name="color" value="#E71224"/>
    </inkml:brush>
  </inkml:definitions>
  <inkml:trace contextRef="#ctx0" brushRef="#br0">1 1 5089,'7'12'2121,"5"19"-1153,1 5-24,1 7 56,5 6-88,-7 3-167,0 9-121,-10 4-280,-2 1-120,6-10-168,0-13-32,4-19-40,-7-7-88,-8-19-464,-7-11-401,-15-18-647,-4-10-192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4.304"/>
    </inkml:context>
    <inkml:brush xml:id="br0">
      <inkml:brushProperty name="width" value="0.05" units="cm"/>
      <inkml:brushProperty name="height" value="0.05" units="cm"/>
      <inkml:brushProperty name="color" value="#E71224"/>
    </inkml:brush>
  </inkml:definitions>
  <inkml:trace contextRef="#ctx0" brushRef="#br0">0 1 5761,'11'0'2673,"6"0"-1049,5 2-480,6 1-423,1 2-89,17 4-200,7-4-88,12 0-160,0-2-88,-5 3-80,-3-5-224,-16 1-936,-15-2-441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4.648"/>
    </inkml:context>
    <inkml:brush xml:id="br0">
      <inkml:brushProperty name="width" value="0.05" units="cm"/>
      <inkml:brushProperty name="height" value="0.05" units="cm"/>
      <inkml:brushProperty name="color" value="#E71224"/>
    </inkml:brush>
  </inkml:definitions>
  <inkml:trace contextRef="#ctx0" brushRef="#br0">0 280 5153,'38'10'2625,"147"-24"-609,-15-15-816,56-7-215,2-7-89,26 6-144,9 1-168,-19 5-312,-13 7-104,-15 12-152,-26 0-264,-46 3-1256,-19 3-745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4.992"/>
    </inkml:context>
    <inkml:brush xml:id="br0">
      <inkml:brushProperty name="width" value="0.05" units="cm"/>
      <inkml:brushProperty name="height" value="0.05" units="cm"/>
      <inkml:brushProperty name="color" value="#E71224"/>
    </inkml:brush>
  </inkml:definitions>
  <inkml:trace contextRef="#ctx0" brushRef="#br0">2 1 6049,'-2'-1'5739,"4"6"-4621,13 20-1112,3 2 301,0 1 304,29 55-1,-26-37-102,0 2 44,2 0 0,55 82 0,-75-126-523,1 0 1,-1 0 0,1 0-1,-1-1 1,1 0 0,0 1 0,0-1-1,6 3 1,-8-5-16,-1 0-1,1-1 1,0 1-1,-1-1 1,1 1 0,-1-1-1,1 0 1,0 1-1,-1-1 1,1 0 0,0 0-1,-1 0 1,1 0-1,0-1 1,-1 1-1,1 0 1,0-1 0,-1 1-1,1-1 1,-1 1-1,1-1 1,-1 0 0,1 0-1,-1 0 1,1 1-1,-1-2 1,0 1-1,2-1 1,3-5 13,0 1 0,-1-1 0,0 0 0,0-1 0,-1 1 0,0-1 0,0 0 0,3-10 0,18-71 20,-17 58-58,1-3-515,1 1-1,2 0 1,1 1 0,20-35 0,8-2-1696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5.434"/>
    </inkml:context>
    <inkml:brush xml:id="br0">
      <inkml:brushProperty name="width" value="0.05" units="cm"/>
      <inkml:brushProperty name="height" value="0.05" units="cm"/>
      <inkml:brushProperty name="color" value="#E71224"/>
    </inkml:brush>
  </inkml:definitions>
  <inkml:trace contextRef="#ctx0" brushRef="#br0">1 58 5721,'0'-1'2593,"0"-1"-1129,0 0-200,0 0-135,6-3-177,8-3-296,50-25-200,-42 30-280,2 1-104,0 2-40,-2 2-176,-1-1-872,-4-1-616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3:45.778"/>
    </inkml:context>
    <inkml:brush xml:id="br0">
      <inkml:brushProperty name="width" value="0.05" units="cm"/>
      <inkml:brushProperty name="height" value="0.05" units="cm"/>
      <inkml:brushProperty name="color" value="#E71224"/>
    </inkml:brush>
  </inkml:definitions>
  <inkml:trace contextRef="#ctx0" brushRef="#br0">0 61 7338,'9'-2'2736,"20"-3"-2048,5-2-344,9 0-64,10-1-104,9-1-152,3 1-224,-3-6-824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5.362"/>
    </inkml:context>
    <inkml:brush xml:id="br0">
      <inkml:brushProperty name="width" value="0.05" units="cm"/>
      <inkml:brushProperty name="height" value="0.05" units="cm"/>
      <inkml:brushProperty name="color" value="#E71224"/>
    </inkml:brush>
  </inkml:definitions>
  <inkml:trace contextRef="#ctx0" brushRef="#br0">134 1 4881,'-37'96'1592,"27"-75"1668,10-31 306,1 6-3182,9-5-187,0 0 0,1 0 0,13-7 0,-7 4-76,-12 8-56,0 1 0,0 0 0,0-1-1,0 2 1,0-1 0,1 1 0,0 0-1,-1 0 1,1 0 0,0 1 0,0 0-1,-1 0 1,1 0 0,11 1 0,-15 0-42,1 1 0,-1-1 0,1 1 0,-1 0 0,0 0 0,1 0 0,-1 0 0,0 1 1,0-1-1,1 0 0,-1 1 0,0 0 0,-1-1 0,1 1 0,0 0 0,0 0 0,-1 0 1,1 0-1,-1 0 0,0 0 0,1 1 0,-1-1 0,0 0 0,0 1 0,-1-1 0,1 1 1,0-1-1,-1 1 0,1-1 0,-1 1 0,0-1 0,0 4 0,0-1 15,0 0-1,-1 1 1,1-1-1,-1 0 1,0 0-1,-1 0 1,1 0 0,-1 0-1,0 0 1,-4 6-1,-31 48 205,14-24-105,-50 106 466,-6 11-120,74-143-465,-6 6 21,2 0-1,0 0 0,1 1 0,1 0 0,0 0 1,1 0-1,-6 27 0,12-41-35,0 0 0,0-1 1,0 1-1,0-1 0,0 1 0,0-1 0,1 1 0,-1 0 1,0-1-1,1 1 0,-1-1 0,1 1 0,0-1 1,0 0-1,-1 1 0,1-1 0,0 0 0,0 1 1,0-1-1,0 0 0,0 0 0,1 0 0,-1 0 1,0 0-1,0 0 0,1 0 0,-1 0 0,1-1 1,-1 1-1,0 0 0,1-1 0,-1 1 0,1-1 0,0 0 1,-1 1-1,1-1 0,1 0 0,7 1 32,0 0 1,0-1-1,0 0 0,16-2 0,44-11 389,100-32-1,-162 43-409,45-16 85,-40 12-73,0 1 0,1 0-1,0 1 1,0 1 0,0 1 0,16-2 0,-24 5-96,-6 1 76,-8 3-1278,0 0-2920,-4 5 1725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5.726"/>
    </inkml:context>
    <inkml:brush xml:id="br0">
      <inkml:brushProperty name="width" value="0.05" units="cm"/>
      <inkml:brushProperty name="height" value="0.05" units="cm"/>
      <inkml:brushProperty name="color" value="#E71224"/>
    </inkml:brush>
  </inkml:definitions>
  <inkml:trace contextRef="#ctx0" brushRef="#br0">1 18 4345,'1'-2'244,"1"1"1,-1-1-1,1 1 1,-1 0-1,1-1 1,-1 1-1,1 0 1,0 0-1,0 0 1,-1 0-1,1 0 1,0 1-1,0-1 0,0 1 1,4-1 3659,-6 33-1148,0-11-2352,0-1 1,-5 26 0,7-31-201,-2-14-218,0-1 0,0 0 1,0 1-1,0-1 0,0 0 0,1 0 0,-1 1 1,0-1-1,0 0 0,0 0 0,0 1 1,1-1-1,-1 0 0,0 0 0,0 0 0,1 0 1,-1 1-1,0-1 0,0 0 0,1 0 1,-1 0-1,0 0 0,1 0 0,-1 0 0,0 0 1,0 1-1,1-1 0,-1 0 0,0 0 1,1 0-1,-1 0 0,0 0 0,1 0 1,-1-1-1,0 1 0,0 0 0,1 0 0,-1 0 1,0 0-1,1 0 0,-1-1 0,2-6-2668,3-13 591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6.460"/>
    </inkml:context>
    <inkml:brush xml:id="br0">
      <inkml:brushProperty name="width" value="0.05" units="cm"/>
      <inkml:brushProperty name="height" value="0.05" units="cm"/>
      <inkml:brushProperty name="color" value="#E71224"/>
    </inkml:brush>
  </inkml:definitions>
  <inkml:trace contextRef="#ctx0" brushRef="#br0">376 105 3353,'15'-18'2766,"-12"15"-2398,0 0-1,0 0 1,-1-1 0,1 1 0,-1-1 0,0 1-1,2-6 1,-3 8-265,-1 0 1,0-1-1,0 1 0,0 0 0,1-1 0,-2 1 0,1 0 0,0-1 1,0 1-1,0 0 0,0-1 0,-1 1 0,1 0 0,-1-1 0,1 1 1,-1 0-1,1 0 0,-1 0 0,0 0 0,0-1 0,0 1 0,1 0 1,-1 0-1,0 0 0,0 1 0,0-1 0,-2-1 0,-1-1 2,1 1 0,-1 0 1,0 0-1,1 0 0,-1 0 0,0 1 0,0-1 0,0 1 0,0 0 0,0 0 0,0 1 1,-1-1-1,1 1 0,0 0 0,0 0 0,0 0 0,0 1 0,-1-1 0,1 1 0,-6 2 1,-8 3 114,1 1 0,-1 0 0,-21 13 0,17-9-36,11-5-112,-21 10 154,-36 24-1,60-35-207,0 1-1,0 0 0,0 1 0,1 0 1,0 0-1,1 0 0,-1 1 0,1 0 0,-5 11 1,9-17-13,1 0 0,0 0 0,0 1 0,1-1 1,-1 0-1,0 1 0,1-1 0,-1 0 0,1 1 1,0-1-1,0 1 0,0-1 0,0 0 0,0 1 1,0-1-1,1 1 0,-1-1 0,1 0 0,1 3 0,-1-2 1,1 0 0,0 0 0,0 0 1,0 0-1,0-1 0,1 1 0,-1-1 0,1 1 0,-1-1 0,1 0 0,0 0 0,4 2 0,0 0 3,0-1 1,0 0 0,1 0 0,0 0 0,-1-1-1,1 0 1,0-1 0,0 0 0,0 0-1,16-1 1,-10-2-3,-1-1-1,0 0 1,0 0-1,-1-2 1,1 0-1,-1 0 1,0-1-1,0-1 1,19-13-1,-25 16-5,-1 0 0,1-1 0,0 1 0,-1-1 1,0-1-1,0 1 0,-1-1 0,1 0 0,-1 0 0,0 0 0,-1 0 0,0-1 0,0 0 0,0 1 0,-1-1 0,0 0 1,0 0-1,0 0 0,0-9 0,-6 21 53,-5 17-20,-7 29 36,-39 132 903,4 70 15,37-181-932,11-56-60,2-19-521,4-27-1168,-2 24 1274,4-27-1517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6.146"/>
    </inkml:context>
    <inkml:brush xml:id="br0">
      <inkml:brushProperty name="width" value="0.05" units="cm"/>
      <inkml:brushProperty name="height" value="0.05" units="cm"/>
      <inkml:brushProperty name="color" value="#33CCFF"/>
    </inkml:brush>
  </inkml:definitions>
  <inkml:trace contextRef="#ctx0" brushRef="#br0">59 76 5217,'-52'-3'1865,"52"3"-1797,0 0 1,-1 0 0,1 0 0,0 0 0,-1 0 0,1 0 0,0 0 0,0 0 0,-1 0 0,1 0 0,0 1 0,-1-1 0,1 0 0,0 0 0,0 0 0,-1 0 0,1 1 0,0-1 0,0 0 0,0 0 0,-1 1 0,1-1 0,0 0 0,0 0 0,0 1 0,0-1 0,0 0-1,-1 1 1,1-1 0,0 0 0,0 1 0,0-1 0,0 0 0,0 1 0,0-1 0,0 0 0,0 0 0,0 1 0,0-1 0,0 0 0,0 1 0,0-1 0,1 0 0,-1 1 0,0-1 0,0 0 0,0 0 0,0 1 0,9 22 1259,-5-14-1309,57 177 2262,-52-151-1974,-2 1 0,-1-1 0,3 64 0,-5-43-125,-4-56-176,0 1 0,0-1 0,1 1-1,-1-1 1,0 1 0,0-1 0,0 1 0,0-1-1,0 1 1,0-1 0,-1 1 0,1-1-1,0 1 1,0-1 0,0 1 0,0-1 0,0 1-1,-1-1 1,1 1 0,0-1 0,-1 1 0,1-1-1,0 0 1,-1 1 0,1-1 0,0 1-1,-1-1 1,1 0 0,0 1 0,-1-1 0,1 0-1,-1 0 1,0 1 0,1-1-2,-1 0 0,1 0 1,-1 0-1,1 0 0,-1-1 0,1 1 1,-1 0-1,1 0 0,0 0 0,-1 0 0,1-1 1,-1 1-1,1 0 0,-1 0 0,1-1 1,0 1-1,-1 0 0,1-1 0,0 1 0,-1 0 1,1-1-1,0 1 0,0-1 0,-1 1 1,1 0-1,0-1 0,0 1 0,0-1 0,0 1 1,-1-1-1,1 1 0,0-1 0,0-5-6,-1 1-1,1 0 1,0 0-1,1 0 1,-1 0 0,1-1-1,0 1 1,2-6-1,4-31-20,-7-3-132,2 1 1,2-1-1,11-53 0,-11 79 113,2 0 0,0 1 0,1 0 0,0 0 0,2 1 0,0 0 1,0 0-1,2 1 0,0 0 0,15-15 0,-22 27 38,-1 1 0,1-1 1,0 1-1,0-1 0,0 1 1,0 1-1,1-1 1,7-3-1,-10 5 16,-1 1-1,1-1 1,-1 1 0,1 0 0,0 0 0,-1-1-1,1 1 1,-1 0 0,1 1 0,0-1-1,-1 0 1,1 0 0,-1 1 0,1-1 0,-1 1-1,1-1 1,-1 1 0,1 0 0,-1-1-1,0 1 1,1 0 0,-1 0 0,0 0 0,0 0-1,1 0 1,-1 0 0,0 1 0,0-1 0,0 0-1,-1 0 1,3 3 0,3 8 124,0-1 1,-1 0 0,0 1-1,6 24 1,7 53 461,-16-80-536,17 133 721,2 17-407,-19-138-394,-2-18-120,0 0 0,1 0 0,-1 1 0,0-1-1,1 0 1,0 0 0,-1 0 0,1 0 0,1 0-1,2 6 1,-1-9-1377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7.117"/>
    </inkml:context>
    <inkml:brush xml:id="br0">
      <inkml:brushProperty name="width" value="0.05" units="cm"/>
      <inkml:brushProperty name="height" value="0.05" units="cm"/>
      <inkml:brushProperty name="color" value="#E71224"/>
    </inkml:brush>
  </inkml:definitions>
  <inkml:trace contextRef="#ctx0" brushRef="#br0">0 154 4057,'1'-3'5577,"9"-7"-2934,-1 4-2481,0 0-1,0-1 0,0 1 0,11-13 1,-12 12-46,0-1 1,1 1-1,0 0 1,0 1-1,16-9 1,-7 6 104,1 1-1,0 0 1,0 2-1,31-7 1,-48 12-206,1 1 0,0-1 1,-1 1-1,1 0 0,0 0 1,0 0-1,-1 0 0,1 0 1,0 1-1,-1-1 0,1 1 1,-1 0-1,1 0 0,3 1 1,-5-1-7,1 0 0,-1 0 0,0 0 1,1 1-1,-1-1 0,0 0 0,0 0 1,0 1-1,0-1 0,0 1 0,0-1 1,0 1-1,-1-1 0,1 1 0,0-1 1,-1 1-1,1 2 0,0 0-1,-1 0 1,0 1-1,0-1 0,0 0 1,-1 0-1,1 0 0,-1 0 0,0 0 1,0 0-1,-1 0 0,1 0 1,-1 0-1,0-1 0,0 1 0,0-1 1,0 1-1,-4 4 0,-4 2-1,0 1 1,-1-2-1,0 1 0,-23 14 0,-56 26 108,54-31-51,47-22-58,1-1 1,-1 2-1,1-1 1,-1 2-1,15-2 1,78 1-33,-96 2 33,0 1 0,-1 0-1,1 0 1,0 0 0,-1 1-1,1 1 1,-1-1 0,0 1-1,0 1 1,8 3 0,-12-5-3,-1 0-1,1 0 1,-1 0 0,1 1 0,-1-1 0,0 0-1,0 1 1,0 0 0,0-1 0,0 1 0,0 0-1,-1 0 1,1 0 0,-1 0 0,0 0-1,0 0 1,0 1 0,-1-1 0,1 0 0,-1 0-1,1 1 1,-1-1 0,0 0 0,-1 1 0,0 5-1,-1 2 8,-1 0 0,-1 0-1,1-1 1,-2 1-1,1-1 1,-2 0 0,1-1-1,-1 1 1,-1-1-1,1 0 1,-1 0-1,-1-1 1,0 0 0,-10 8-1,10-9 19,-1-1-1,1 0 1,-1 0 0,0-1-1,-1 0 1,1-1-1,-1 0 1,0 0-1,0-1 1,0 0 0,0-1-1,-1 0 1,1 0-1,0-2 1,-13 1 0,20-1-25,0-1 0,0 1 0,0-1 0,0 1 0,0-1 0,0 0 1,0 0-1,0-1 0,1 1 0,-1 0 0,0-1 0,-3-2 1,6 3-37,-1 0 0,0 1 1,0-1-1,1 0 1,-1 0-1,0 0 0,1 0 1,-1 0-1,1 0 1,-1 0-1,1-1 0,0 1 1,0 0-1,-1 0 1,1 0-1,0 0 0,0 0 1,0 0-1,0-1 1,0 1-1,0 0 1,0 0-1,1 0 0,-1 0 1,0 0-1,1-1 1,-1 1-1,0 0 0,1 0 1,-1 0-1,1 0 1,0 0-1,-1 0 0,1 1 1,0-1-1,1-1 1,4-5-588,0 1 1,0 0-1,13-10 0,-10 10 176,20-18-306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7.742"/>
    </inkml:context>
    <inkml:brush xml:id="br0">
      <inkml:brushProperty name="width" value="0.05" units="cm"/>
      <inkml:brushProperty name="height" value="0.05" units="cm"/>
      <inkml:brushProperty name="color" value="#E71224"/>
    </inkml:brush>
  </inkml:definitions>
  <inkml:trace contextRef="#ctx0" brushRef="#br0">213 31 5425,'-5'-12'3038,"4"11"-2946,1 0 0,0 0 0,0 0 0,-1 0 0,1 1 0,-1-1 0,1 0 0,-1 0 0,1 0 0,-1 0 0,1 0 0,-1 1 0,0-1 0,0 0 0,1 1 0,-1-1 0,0 0 0,0 1 0,0-1 0,0 1 0,0-1 0,1 1 0,-1 0 0,0-1 0,0 1 0,0 0 0,0 0 0,0-1 0,0 1 0,0 0 0,0 0 0,0 0 0,0 0 0,0 1 0,-2-1 0,-5 1 8,1-1 1,0 1-1,-1 1 1,1 0 0,0 0-1,0 0 1,0 1-1,0 0 1,0 0 0,0 1-1,1 0 1,0 0 0,0 0-1,0 1 1,0 0-1,1 0 1,-6 7 0,5-5-64,0 0 1,1 0-1,0 0 1,1 1-1,-1-1 1,2 1-1,-1 0 1,1 0-1,0 1 1,0-1-1,1 1 1,0-1-1,1 1 1,-1 10-1,2-17-33,0 0 0,0 0 0,0 0 0,1 0 0,-1 0 0,0 0 0,1 0 0,-1 0 0,1 0 0,0 0 1,-1-1-1,1 1 0,0 0 0,0 0 0,0-1 0,0 1 0,1 0 0,-1-1 0,0 1 0,3 1 0,-2-2-4,0 0 1,0 0 0,0 0 0,0-1-1,0 1 1,1-1 0,-1 1-1,0-1 1,0 0 0,0 0 0,0 0-1,1 0 1,-1 0 0,0 0-1,0 0 1,0-1 0,0 0 0,1 1-1,2-2 1,6-3 9,0 0 1,-1 0-1,1 0 0,-1-2 1,-1 1-1,1-1 0,-1 0 1,9-10-1,6-9-5,29-40 0,-34 40 0,-14 21-12,1-2-7,-6 7 16,0 0 0,0 0 0,0 0 0,0 0 0,0 0 0,0 0 0,0 0 0,0 0 0,0 0 0,-1 0 0,1 0-1,0 0 1,0 0 0,0 0 0,0 0 0,0 0 0,0 0 0,0 0 0,0 0 0,0 0 0,0 0 0,0 0 0,0-1 0,0 1-1,0 0 1,-1 1 13,0 0 0,0 0 0,0 0-1,0 0 1,0 1 0,1-1 0,-1 0-1,0 0 1,1 1 0,-1-1 0,1 0-1,-1 1 1,1-1 0,-1 0 0,1 1-1,0-1 1,0 1 0,0 1 0,-4 14 68,1-3-44,-5 14 142,-4 34 0,11-55-158,0 0 0,1 0 0,0 0 0,0 0 0,0 0 0,1 0 0,0 0 0,0 0 0,1 0 0,-1 0 0,5 8 0,-5-13-51,0-1 1,0 1-1,0 0 0,0-1 1,0 1-1,0-1 1,1 1-1,-1-1 1,0 0-1,1 1 1,-1-1-1,1 0 0,0 0 1,-1 0-1,1 0 1,0-1-1,0 1 1,0 0-1,-1-1 1,1 1-1,0-1 1,0 1-1,0-1 0,0 0 1,0 0-1,0 0 1,0 0-1,0 0 1,0-1-1,0 1 1,0 0-1,-1-1 0,5-1 1,-1 0-187,0 0 0,0-1-1,0 0 1,0 0 0,0 0 0,0 0 0,-1-1-1,0 0 1,0 1 0,5-7 0,8-18 2141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8.304"/>
    </inkml:context>
    <inkml:brush xml:id="br0">
      <inkml:brushProperty name="width" value="0.05" units="cm"/>
      <inkml:brushProperty name="height" value="0.05" units="cm"/>
      <inkml:brushProperty name="color" value="#E71224"/>
    </inkml:brush>
  </inkml:definitions>
  <inkml:trace contextRef="#ctx0" brushRef="#br0">46 53 2769,'19'-27'655,"-2"2"3024,-25 127 104,3-13-2044,-27 97-466,7-49-1461,25-134 159,-3 8-928,-1-17-835,-1-8 126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8.632"/>
    </inkml:context>
    <inkml:brush xml:id="br0">
      <inkml:brushProperty name="width" value="0.05" units="cm"/>
      <inkml:brushProperty name="height" value="0.05" units="cm"/>
      <inkml:brushProperty name="color" value="#E71224"/>
    </inkml:brush>
  </inkml:definitions>
  <inkml:trace contextRef="#ctx0" brushRef="#br0">35 177 5617,'-34'-116'2913,"44"112"-465,5 1-1583,6 1-137,3-1-352,3-4-160,6-2-160,-2-1-136,-2-2-696,-4 2-457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4:49.086"/>
    </inkml:context>
    <inkml:brush xml:id="br0">
      <inkml:brushProperty name="width" value="0.05" units="cm"/>
      <inkml:brushProperty name="height" value="0.05" units="cm"/>
      <inkml:brushProperty name="color" value="#E71224"/>
    </inkml:brush>
  </inkml:definitions>
  <inkml:trace contextRef="#ctx0" brushRef="#br0">1 9 6393,'3'1'137,"3"0"209,-1 0-1,1 0 0,-1 1 0,0-1 0,9 5 0,-12-4-220,0-1-1,0 1 1,0 0-1,0 0 1,0 0 0,0 0-1,0 0 1,0 0 0,-1 0-1,1 0 1,-1 1-1,0-1 1,0 1 0,2 4-1,0 4 93,-1-1 0,-1 0-1,1 1 1,-2-1 0,1 1-1,-2-1 1,1 1-1,-1-1 1,-1 1 0,-3 11-1,-3 38 370,10-48-410,5-16-74,10-21-25,-15 21-68,27-56 67,-23 43-70,2 0-1,0 1 0,19-28 0,-24 40-8,0 1 1,0-1-1,0 1 0,0 0 0,1 0 0,-1 0 1,1 0-1,0 0 0,0 1 0,0 0 0,0 0 1,0 0-1,1 0 0,-1 1 0,0-1 0,1 1 1,-1 0-1,1 1 0,8-1 0,-11 1 5,-1 0-1,0 0 0,0 0 0,0 0 1,1 1-1,-1-1 0,0 0 0,0 1 1,0-1-1,0 1 0,0-1 1,0 1-1,0-1 0,0 1 0,0 0 1,0 0-1,0 0 0,0-1 0,0 1 1,0 1-1,1 1 5,0 0-1,-1 0 1,1 0-1,-1 0 1,0-1-1,0 2 1,1 4-1,0 6 4,0 0 0,-2 25 0,0-30-25,-1 32 70,1-41-45,0 0 0,0 0-1,0 0 1,0 0 0,0 0-1,0 1 1,0-1 0,0 0-1,1 0 1,-1 0-1,0 0 1,0 0 0,0 0-1,0 0 1,0 0 0,0 0-1,0 0 1,0 0 0,1 1-1,-1-1 1,0 0 0,0 0-1,0 0 1,0 0 0,0 0-1,0 0 1,1 0-1,-1 0 1,0 0 0,0 0-1,0 0 1,0 0 0,0 0-1,0 0 1,1 0 0,-1 0-1,0 0 1,0-1 0,0 1-1,0 0 1,0 0 0,0 0-1,0 0 1,1 0 0,-1 0-1,0 0 1,0 0-1,0 0 1,0 0 0,0 0-1,0-1 1,0 1 0,0 0-1,0 0 1,0 0 0,0 0-1,10-10 395,-5 4-469,109-112 143,-108 112-72,0 0 1,1 1-1,0-1 0,0 1 0,0 1 0,1-1 1,8-2-1,-15 6 16,1 1-1,-1-1 1,1 1 0,-1-1-1,1 1 1,-1 0 0,1 0 0,-1 0-1,1 0 1,-1 0 0,1 0-1,-1 0 1,1 0 0,-1 1-1,1-1 1,-1 1 0,1-1 0,1 2-1,-1-1 34,0 1-1,-1-1 1,0 1 0,1-1-1,-1 1 1,0 0-1,0 0 1,0-1-1,0 1 1,0 0-1,0 0 1,0 0-1,-1 0 1,1 0-1,-1 0 1,0 0 0,1 4-1,0 8 196,-1 1 1,-1-1-1,0 0 0,-1 0 0,-4 18 1,2-14-131,2 0 1,-2 27 0,4-40-161,0 1 0,1 0-1,0 0 1,0 0 0,0-1 0,1 1 0,-1-1-1,1 1 1,1-1 0,-1 0 0,7 10-1,-9-14 28,0 0-68,1 0 0,-1-1-1,1 1 1,-1 0 0,1 0-1,-1 0 1,1-1 0,-1 1-1,1 0 1,0 0 0,-1-1-1,1 1 1,0-1-1,0 1 1,-1 0 0,1-1-1,0 0 1,0 1 0,0-1-1,0 1 1,0-1 0,0 0-1,0 0 1,0 0 0,-1 1-1,1-1 1,0 0 0,0 0-1,2 0 1,9-6-277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00.927"/>
    </inkml:context>
    <inkml:brush xml:id="br0">
      <inkml:brushProperty name="width" value="0.05" units="cm"/>
      <inkml:brushProperty name="height" value="0.05" units="cm"/>
      <inkml:brushProperty name="color" value="#004F8B"/>
    </inkml:brush>
  </inkml:definitions>
  <inkml:trace contextRef="#ctx0" brushRef="#br0">165 1 6121,'-9'10'2489,"-8"21"-1169,0 1-616,0 11 56,0 12 33,1 8-89,-1 11-168,3 12-144,2-1-48,6 1-80,0-7-64,3-19-136,1-14-192,-1-18-744,-6-13-472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01.631"/>
    </inkml:context>
    <inkml:brush xml:id="br0">
      <inkml:brushProperty name="width" value="0.05" units="cm"/>
      <inkml:brushProperty name="height" value="0.05" units="cm"/>
      <inkml:brushProperty name="color" value="#004F8B"/>
    </inkml:brush>
  </inkml:definitions>
  <inkml:trace contextRef="#ctx0" brushRef="#br0">316 1328 6369,'-5'3'715,"0"-1"-1,0 0 1,0 0-1,0 0 1,-1 0-1,1-1 1,0 0-1,-10 0 1,11-1-602,0 0-1,1-1 1,-1 1 0,0-1 0,1 0 0,-1 0 0,1-1-1,-1 1 1,1-1 0,0 1 0,-1-1 0,1 0 0,0 0 0,-3-4-1,-1 0 68,1-1-1,0 1 0,0-1 0,1 0 0,0-1 0,0 1 0,1-1 0,0 0 0,-5-14 0,-1-9 321,-9-41-1,16 57-409,-14-67 309,3-1 1,4 0 0,3-1-1,4 0 1,4 1 0,3-1-1,4 0 1,31-134-1,-34 199-312,0 0 0,1 0-1,1 0 1,1 1-1,1 0 1,13-20-1,-17 31-69,0 1 1,0 0-1,0 0 0,1 0 0,0 1 0,0-1 1,0 1-1,1 1 0,0 0 0,0-1 0,0 2 0,0-1 1,0 1-1,1 0 0,0 1 0,-1 0 0,1 0 1,9 0-1,-5 1-13,-1 0 0,1 1 0,0 1 0,0 0 1,-1 1-1,1 0 0,-1 1 0,1 0 0,-1 0 1,0 1-1,0 1 0,0 0 0,-1 1 0,0 0 1,0 0-1,0 1 0,-1 0 0,0 1 0,-1 0 1,10 10-1,-5-2-3,-1 0 0,0 0 0,-1 1 0,0 0 0,-2 1 0,0 0 0,-1 0 0,-1 1 0,-1 0 0,0 1 0,2 20 0,-4-2 46,-1-1 0,-2 1 1,-2-1-1,-1 1 1,-2-1-1,-1 0 0,-3 0 1,-14 47-1,-7 0 184,-3-2 1,-61 111-1,-39 35 243,96-174-278,-85 98-1,115-145-205,-1 0 0,1-1 0,-1 0-1,0 0 1,-1 0 0,1-1-1,-1 0 1,-11 4 0,16-8-40,1 0 0,0-1-1,-1 1 1,1-1 0,-1 1 0,1-1 0,-1 0 0,1 0 0,-1 0 0,1-1-1,-1 1 1,1-1 0,0 1 0,-1-1 0,1 0 0,0 0 0,-1 0-1,1 0 1,0 0 0,0 0 0,0-1 0,0 1 0,0-1 0,0 1-1,0-1 1,1 0 0,-1 0 0,0 0 0,1 0 0,0 0 0,-1 0 0,-1-4-1,-8-14-1016,-11-28 0,22 47 1046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09.603"/>
    </inkml:context>
    <inkml:brush xml:id="br0">
      <inkml:brushProperty name="width" value="0.05" units="cm"/>
      <inkml:brushProperty name="height" value="0.05" units="cm"/>
      <inkml:brushProperty name="color" value="#008C3A"/>
    </inkml:brush>
  </inkml:definitions>
  <inkml:trace contextRef="#ctx0" brushRef="#br0">6 30 3249,'-5'101'1573,"5"-102"-1533,0 1 0,0 0 0,1 0 0,-1 0 0,0 0 0,0-1-1,0 1 1,0 0 0,1 0 0,-1 0 0,0 0 0,0 0 0,1 0-1,-1 0 1,0 0 0,0 0 0,0 0 0,1 0 0,-1 0 0,0 0-1,0 0 1,1 0 0,-1 0 0,0 0 0,0 0 0,0 0 0,1 0-1,-1 0 1,0 0 0,0 0 0,1 0 0,-1 0 0,0 0 0,0 1-1,0-1 1,1 0 0,-1 0 0,0 0 0,0 0 0,0 1 0,0-1 0,0 0-1,1 0 1,-1 0 0,0 0 0,0 1 0,0-1 0,0 0 0,0 0-1,0 1 1,0-1 0,0 0 0,0 0 0,0 0 0,0 1 0,0-1-1,0 0 1,0 0 0,0 1 0,0-1 0,0 0 0,17-21 905,-11 12-397,7-3-155,1 0-1,-1 1 1,2 0-1,0 1 1,23-11 0,-29 16-294,0 1 0,1 0 0,0 1 1,0 0-1,0 0 0,0 1 1,0 1-1,0 0 0,0 0 0,17 1 1,-26 0-90,0 1 0,0-1 1,0 0-1,0 1 1,1-1-1,-1 1 0,0-1 1,0 1-1,0-1 0,0 1 1,0 0-1,0-1 1,-1 1-1,1 0 0,0 0 1,0 0-1,0 0 0,-1 0 1,1 0-1,0 0 1,-1 0-1,1 0 0,-1 0 1,1 0-1,-1 0 0,0 0 1,1 0-1,-1 1 1,0-1-1,0 0 0,0 0 1,0 0-1,0 2 1,0 5 38,-1-1 0,1 0 1,-1 1-1,-3 8 1,-3 9 75,-2-1 1,-1 0 0,0-1-1,-2 0 1,-1-1-1,-1 0 1,0-1 0,-2 0-1,0-2 1,-31 30-1,37-44 42,18-9 118,11-2-240,1 2-1,-1 0 0,1 1 0,0 0 0,0 2 1,37 2-1,-46 1-27,0 0 0,-1 0 0,1 1-1,-1 0 1,0 1 0,13 7 0,-19-9-6,-1 0 0,1 0 0,-1 1-1,0-1 1,0 1 0,0-1 0,-1 1 0,1 0-1,3 5 1,-5-6-1,0 0 0,0 0 0,0 0 0,-1 0 0,1 0 0,0 0 0,-1 0 0,1 0-1,-1 0 1,0 0 0,0 0 0,0 1 0,0-1 0,0 0 0,0 0 0,-1 0 0,1 0 0,-2 3 0,0 2 26,-1-1 0,0 0 0,0 0 0,-1 0 1,0 0-1,0 0 0,-9 8 0,-40 37 266,34-35-189,5-4-44,0 0 0,-1-1 1,0-1-1,-19 10 0,26-16-55,0 0 1,0-1-1,-1 0 1,1 0-1,0-1 0,-1 0 1,0-1-1,0 0 0,1 0 1,-17-1-1,24 0-83,0 0 0,0 0 0,0 0 0,0 0 0,0 0 0,0 0 0,1 0 0,-1 0 0,0 0 0,0-1 1,0 1-1,0 0 0,0-1 0,0 1 0,0-1 0,0 1 0,0-1 0,0 1 0,1-1 0,-1 1 0,0-1 0,0 0 0,1 1 0,-1-1 0,0 0 0,1 0 0,-1 0 1,1 1-1,-1-1 0,1 0 0,-1 0 0,1 0 0,0 0 0,0 0 0,-1-2 0,1-1 2265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0.135"/>
    </inkml:context>
    <inkml:brush xml:id="br0">
      <inkml:brushProperty name="width" value="0.05" units="cm"/>
      <inkml:brushProperty name="height" value="0.05" units="cm"/>
      <inkml:brushProperty name="color" value="#008C3A"/>
    </inkml:brush>
  </inkml:definitions>
  <inkml:trace contextRef="#ctx0" brushRef="#br0">432 1241 5441,'-3'1'423,"0"-1"0,0 1 0,0-1 0,1 0 1,-1 0-1,0 0 0,0 0 0,0 0 0,0-1 0,0 1 0,0-1 0,-3-1 0,-33-15 1220,30 13-960,1-1-296,0 0 1,0 0 0,1-1-1,-1 0 1,1 0-1,0-1 1,-8-10-1,-39-58 859,45 62-1086,-96-152 819,81 124-868,2-1 0,-18-51 0,35 79-89,1 0-1,0 0 0,1-1 0,1 1 1,1-1-1,0 1 0,0-1 0,1 0 0,1 0 1,5-21-1,-1 10 6,2 2 0,2-1 0,0 1 0,1 0 0,15-24 0,-4 8 3,3 1 0,1 1 0,45-50 0,-56 71-28,2 2 0,0 0 0,1 1 0,0 0 0,1 1 0,0 1 0,1 1-1,1 1 1,28-11 0,-21 13 0,1 1 0,1 1 0,-1 1-1,1 1 1,0 2 0,0 1 0,-1 2 0,1 0-1,0 2 1,0 1 0,-1 1 0,0 2 0,44 16 0,-59-18 2,0 0 1,0 1-1,-1 0 1,0 1-1,-1 1 1,1 0-1,-2 0 1,1 1-1,-1 0 1,0 1-1,-1 0 1,0 1-1,-1 0 1,0 0-1,-1 1 1,0 0-1,0 0 1,-2 1-1,1 0 1,4 20-1,-3-7 7,-2-1 0,-1 1 0,-1 0 0,-1 0 0,-2 1-1,0-1 1,-6 36 0,1-30 11,-2 1 0,-2-2 0,0 1 0,-2-1 0,-22 41 0,11-30 43,-2-2 0,-2-1 0,-2 0 0,-1-3 0,-2 0 0,-2-2 0,-1-1 0,-57 42 0,69-58-18,-2-1-1,0-2 0,-1 0 1,-33 13-1,47-23-46,-1 0-1,1 0 1,-1-1-1,0-1 1,0 0-1,-1 0 1,1-1-1,0-1 1,0 0-1,-1-1 1,1 0-1,-17-4 1,24 3-102,-1 1 0,0-1 1,1-1-1,0 1 0,-1-1 0,1 0 0,0 0 1,1 0-1,-1-1 0,0 1 0,1-1 1,0-1-1,0 1 0,0 0 0,0-1 1,1 0-1,0 0 0,0 0 0,-3-7 1,-26-59-2230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1.863"/>
    </inkml:context>
    <inkml:brush xml:id="br0">
      <inkml:brushProperty name="width" value="0.05" units="cm"/>
      <inkml:brushProperty name="height" value="0.05" units="cm"/>
      <inkml:brushProperty name="color" value="#008C3A"/>
    </inkml:brush>
  </inkml:definitions>
  <inkml:trace contextRef="#ctx0" brushRef="#br0">1 6 5081,'2'-5'6393,"2"20"-5702,0 2-279,-1-8-279,3 13 257,0 1 1,-2 0-1,4 38 0,-18 303 1811,-2-80-1480,15-253-628,0-21-336,1-18-855,0-13-548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6.616"/>
    </inkml:context>
    <inkml:brush xml:id="br0">
      <inkml:brushProperty name="width" value="0.05" units="cm"/>
      <inkml:brushProperty name="height" value="0.05" units="cm"/>
      <inkml:brushProperty name="color" value="#33CCFF"/>
    </inkml:brush>
  </inkml:definitions>
  <inkml:trace contextRef="#ctx0" brushRef="#br0">1 81 5481,'43'-20'871,"-19"9"277,48-16 1,-48 21-306,1 1 0,0 1 0,26-1 1,-43 4-646,2 0 129,0 1 1,1 0-1,-1 0 1,18 4-1,-27-4-296,1 0 0,0 0-1,0 0 1,-1 1 0,1-1 0,0 1 0,-1 0-1,1-1 1,0 1 0,-1 0 0,1 0 0,-1 0-1,1 0 1,-1 0 0,0 0 0,1 0 0,-1 0-1,0 1 1,0-1 0,0 0 0,0 1 0,0-1-1,0 1 1,0 0 0,-1-1 0,1 1 0,0-1-1,-1 1 1,1 0 0,-1 0 0,0-1 0,1 1-1,-1 0 1,0 0 0,0 2 0,-2 4 52,0 0-1,-1 0 1,0-1 0,0 1-1,0-1 1,-1 0 0,0 0-1,-1 0 1,1 0 0,-1-1-1,-1 0 1,-9 10 0,-10 6 387,-45 33 1,67-53-425,-14 10 142,11-8-136,0-1 1,1 1 0,-1 0 0,1 0-1,0 1 1,0-1 0,1 1 0,-1 0-1,1 1 1,-5 7 0,9-12-33,-2 7 40,3-8-57,-1 0 1,1 1 0,0-1-1,0 0 1,-1 1 0,1-1-1,0 0 1,0 0 0,0 0 0,0 0-1,-1 1 1,1-1 0,0 0-1,0-1 1,0 1 0,-1 0-1,1 0 1,0 0 0,0 0-1,1-1 1,61-10 17,36-8-43,-78 14-179,45-10-598,-21 9-2687,-34 6 1446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2.207"/>
    </inkml:context>
    <inkml:brush xml:id="br0">
      <inkml:brushProperty name="width" value="0.05" units="cm"/>
      <inkml:brushProperty name="height" value="0.05" units="cm"/>
      <inkml:brushProperty name="color" value="#008C3A"/>
    </inkml:brush>
  </inkml:definitions>
  <inkml:trace contextRef="#ctx0" brushRef="#br0">32 287 8154,'-10'-30'1187,"-12"-53"0,22 81-1156,0-1 0,0 1 1,0-1-1,0 1 1,1-1-1,-1 1 0,0-1 1,1 1-1,0 0 0,0-1 1,0 1-1,0 0 1,0-1-1,0 1 0,0 0 1,1 0-1,-1 0 1,1 0-1,-1 0 0,1 0 1,0 1-1,0-1 0,0 1 1,0-1-1,4-2 1,4-3 101,5-5 106,1 0-1,1 1 1,0 1 0,0 1 0,1 0-1,0 1 1,1 1 0,35-8-1,-32 10-90,1 1-1,-1 0 0,1 2 1,0 1-1,0 1 1,0 1-1,29 5 1,-45-5-101,1 1 1,-1 0 0,1 0 0,-1 1 0,0 0 0,0 0 0,0 1 0,0 0 0,8 7 0,-12-9-30,-1 0-1,0 0 1,0 0 0,1 0 0,-2 1-1,1-1 1,0 1 0,0-1-1,-1 1 1,1 0 0,-1 0 0,0 0-1,0 0 1,0 0 0,0 0-1,-1 0 1,1 0 0,-1 0-1,0 0 1,1 0 0,-2 0 0,1 0-1,0 0 1,0 0 0,-1 0-1,-1 4 1,-1 1 18,0 0-1,0 0 1,-1 0-1,-1-1 1,1 0-1,-1 1 1,0-2-1,-7 8 1,-53 49 111,51-51-130,-238 188 39,141-123-2748,103-72 740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2.613"/>
    </inkml:context>
    <inkml:brush xml:id="br0">
      <inkml:brushProperty name="width" value="0.05" units="cm"/>
      <inkml:brushProperty name="height" value="0.05" units="cm"/>
      <inkml:brushProperty name="color" value="#008C3A"/>
    </inkml:brush>
  </inkml:definitions>
  <inkml:trace contextRef="#ctx0" brushRef="#br0">61 2 4065,'2'-1'3777,"-1"6"-2881,-2-5 16,-1 0-88,-1 10 16,-4 21-79,-10 44-49,13-34-176,-6 1-80,10 0-208,-4 3-72,4-7-104,4-4-72,-6-10-120,4-9-264,-9-13-648,-5-7-425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2.942"/>
    </inkml:context>
    <inkml:brush xml:id="br0">
      <inkml:brushProperty name="width" value="0.05" units="cm"/>
      <inkml:brushProperty name="height" value="0.05" units="cm"/>
      <inkml:brushProperty name="color" value="#008C3A"/>
    </inkml:brush>
  </inkml:definitions>
  <inkml:trace contextRef="#ctx0" brushRef="#br0">0 56 4921,'11'-6'2433,"4"1"-889,16-1-400,0 4-40,7 2-247,4 0-145,0-2-280,4 0-120,-10-1-176,-4-2-56,-3 3-192,-3 0-200,2-1-592,-4-2-345,-4-7-343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3.363"/>
    </inkml:context>
    <inkml:brush xml:id="br0">
      <inkml:brushProperty name="width" value="0.05" units="cm"/>
      <inkml:brushProperty name="height" value="0.05" units="cm"/>
      <inkml:brushProperty name="color" value="#008C3A"/>
    </inkml:brush>
  </inkml:definitions>
  <inkml:trace contextRef="#ctx0" brushRef="#br0">1 151 2849,'16'-25'550,"14"-18"1424,-15 34 4253,3 8-3984,20 9-2926,-23-4 1306,-6-2-546,0-2 1,-1 1-1,1-1 0,0 0 1,0-1-1,0 0 0,0 0 1,-1-1-1,11-3 0,2-3-29,-1 0 1,22-13-1,-4 2-129,-33 17-45,-3 1 21,-1 1 1,1-1 0,-1 1-1,0-1 1,1 1 0,-1-1 0,0 0-1,1 0 1,-1 0 0,0 0 0,0 0-1,0 0 1,0 0 0,2-2-1,-10-3-1622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3.707"/>
    </inkml:context>
    <inkml:brush xml:id="br0">
      <inkml:brushProperty name="width" value="0.05" units="cm"/>
      <inkml:brushProperty name="height" value="0.05" units="cm"/>
      <inkml:brushProperty name="color" value="#008C3A"/>
    </inkml:brush>
  </inkml:definitions>
  <inkml:trace contextRef="#ctx0" brushRef="#br0">1 41 5033,'22'-1'2665,"12"-6"-273,9-2-1600,1 2-16,-1-1-343,2 6-161,-4 0-304,-8-3-472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4.473"/>
    </inkml:context>
    <inkml:brush xml:id="br0">
      <inkml:brushProperty name="width" value="0.05" units="cm"/>
      <inkml:brushProperty name="height" value="0.05" units="cm"/>
      <inkml:brushProperty name="color" value="#008C3A"/>
    </inkml:brush>
  </inkml:definitions>
  <inkml:trace contextRef="#ctx0" brushRef="#br0">21 38 4001,'-1'-11'1002,"-4"-14"2115,5 25-3099,0 0 1,0 0-1,0 0 1,0 0-1,0-1 1,0 1-1,0 0 1,0 0-1,0 0 1,0 0-1,0 0 0,-1 0 1,1 0-1,0 0 1,0 0-1,0 0 1,0 0-1,0 0 1,0 0-1,0 0 1,0 0-1,0 0 0,0-1 1,0 1-1,0 0 1,0 0-1,-1 0 1,1 0-1,0 0 1,0 0-1,0 0 1,0 0-1,0 0 1,0 0-1,0 0 0,0 0 1,0 0-1,0 0 1,0 0-1,-1 0 1,1 0-1,0 0 1,0 1-1,0-1 1,0 0-1,0 0 1,0 0-1,0 0 0,0 0 1,0 0-1,0 0 1,0 0-1,0 0 1,0 0-1,0 0 1,-1 0-1,1 0 1,0 0-1,0 0 0,0 1 1,0-1-1,0 0 1,0 0-1,0 0 1,-5 16 480,3-5-135,0 0 1,1 0-1,0 1 0,1-1 0,0 0 0,1 1 0,4 18 0,3 5 645,14 37 0,9 33 174,-23-45-972,-1-1 0,-4 1 0,-6 95 0,3-153-245,-6 43 137,6-44-136,-1 0 0,1 1 0,-1-1 0,1 1 0,-1-1 0,1 0 0,-1 0 0,0 1 0,0-1 0,0 0 0,-1 1 0,1-1-17,1-1-1,-1 0 1,1 1 0,-1-1 0,1 0 0,-1 0 0,1 0 0,-1 1-1,1-1 1,-1 0 0,1 0 0,-1 0 0,0 0 0,1 0-1,-1 0 1,1 0 0,-1 0 0,1 0 0,-1 0 0,0-1-1,1 1 1,-1 0 0,1 0 0,-1 0 0,1-1 0,-1 1 0,1 0-1,-1-1 1,-18-16-1820,-2-10-221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4.801"/>
    </inkml:context>
    <inkml:brush xml:id="br0">
      <inkml:brushProperty name="width" value="0.05" units="cm"/>
      <inkml:brushProperty name="height" value="0.05" units="cm"/>
      <inkml:brushProperty name="color" value="#008C3A"/>
    </inkml:brush>
  </inkml:definitions>
  <inkml:trace contextRef="#ctx0" brushRef="#br0">1 64 7634,'16'-8'1233,"1"0"1,22-6 0,-5 5-757,1 1-1,0 2 1,40-2 0,-37 5 84,45 4 1,-66 0-411,-1 1 0,1 1 0,-1 0 0,0 1 0,17 6 0,-30-9-130,1 1-1,0-1 1,0 1-1,-1 0 1,1 0-1,-1 0 1,0 1-1,1-1 1,-1 1-1,0 0 1,-1-1-1,1 1 1,0 1-1,-1-1 1,0 0-1,1 1 1,-1-1-1,2 7 1,-3-5-11,0-1-1,0 1 1,-1 0 0,1 0 0,-1-1-1,0 1 1,-1 0 0,1 0 0,-1-1-1,0 1 1,0-1 0,0 1 0,-4 7-1,-2 3 5,0-1-1,-2 0 0,1-1 0,-2 0 1,1 0-1,-2-1 0,0-1 0,-16 15 1,-31 17-200,-1-3-1,-71 36 1,93-55-303,-11 5-653,9-11 1226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5.261"/>
    </inkml:context>
    <inkml:brush xml:id="br0">
      <inkml:brushProperty name="width" value="0.05" units="cm"/>
      <inkml:brushProperty name="height" value="0.05" units="cm"/>
      <inkml:brushProperty name="color" value="#008C3A"/>
    </inkml:brush>
  </inkml:definitions>
  <inkml:trace contextRef="#ctx0" brushRef="#br0">1 62 4473,'34'52'2034,"-34"-52"-1912,1 1 0,-1 0 0,0 0 0,0-1 0,1 1 0,-1 0 0,0 0 0,0-1-1,0 1 1,0 0 0,0 0 0,0 0 0,0-1 0,0 1 0,0 0 0,-1 0 0,1-1 0,0 1 0,0 0 0,-1 0 0,1-1 0,0 1 0,-1 0 0,1-1 0,-1 1 0,1 0 0,-1-1 0,0 2 0,-2 2 270,-1 3-61,2 0 1,-1 1 0,1-1 0,0 1-1,0 0 1,1 0 0,0 0 0,1-1-1,0 1 1,0 0 0,0 0 0,1 0-1,3 13 1,-3-17-284,0 1 1,1-1-1,0 0 0,0 0 0,0 0 1,0 0-1,0 0 0,1-1 1,-1 1-1,1-1 0,0 1 0,0-1 1,1 0-1,-1 0 0,1 0 1,-1-1-1,1 1 0,0-1 0,0 0 1,0 0-1,0 0 0,0-1 1,0 0-1,1 1 0,6 0 0,-3-1-34,0 0 0,0-1 0,1 0-1,-1 0 1,0-1 0,0 0-1,0 0 1,0-1 0,0 0-1,-1 0 1,1-1 0,-1 0 0,1-1-1,-1 1 1,11-8 0,-14 8-12,0-1 1,1 1 0,-1-1-1,-1 0 1,1 0 0,0 0-1,-1-1 1,0 1-1,0-1 1,0 0 0,-1 0-1,0 0 1,0 0 0,0 0-1,0 0 1,-1-1 0,0 1-1,0-1 1,0 1 0,-1-1-1,0 1 1,0-1 0,-1-8-1,0 5-2,-1 1 0,0 0 0,-1-1 1,0 1-1,0 0 0,-1 1 0,0-1 0,0 1 0,-1-1 0,1 1 0,-2 0 0,-5-6 0,3 5-89,-1-1 0,0 2 0,-1-1 0,1 1-1,-1 0 1,-1 1 0,1 1 0,-13-6 0,19 9-34,1 1 1,0 0 0,0-1 0,-1 1-1,1 1 1,0-1 0,-1 0 0,1 1-1,-1-1 1,1 1 0,-1 0 0,0 1-1,1-1 1,0 0 0,-1 1-1,1 0 1,-1 0 0,1 0 0,0 0-1,-1 0 1,1 1 0,0 0 0,0-1-1,0 1 1,0 0 0,0 0 0,-3 5-1,-13 25-1572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5.652"/>
    </inkml:context>
    <inkml:brush xml:id="br0">
      <inkml:brushProperty name="width" value="0.05" units="cm"/>
      <inkml:brushProperty name="height" value="0.05" units="cm"/>
      <inkml:brushProperty name="color" value="#008C3A"/>
    </inkml:brush>
  </inkml:definitions>
  <inkml:trace contextRef="#ctx0" brushRef="#br0">0 53 5025,'15'-8'815,"-1"1"0,1 0-1,1 0 1,-1 2 0,1 0-1,17-3 1,-24 6-659,0 1-1,0 0 0,0 0 1,1 1-1,-1 0 0,0 1 1,0 0-1,0 0 1,0 1-1,0 0 0,0 1 1,9 3-1,-17-5-142,0-1-1,0 1 1,1-1 0,-1 1-1,0 0 1,0-1 0,0 1-1,0 0 1,0 0 0,0 0-1,0 0 1,0 0 0,0 0 0,0 0-1,0 0 1,-1 0 0,1 0-1,0 0 1,-1 1 0,1-1-1,-1 0 1,1 0 0,-1 1-1,0-1 1,1 3 0,-1-2 13,-1 1 1,1-1-1,-1 0 1,0 1-1,0-1 1,0 0-1,0 1 1,0-1 0,0 0-1,0 0 1,-1 0-1,1 0 1,-3 2-1,-5 5 116,0 0 0,-1-1 0,0 0 0,-14 9 0,-103 51 1412,117-60-1071,28-5-205,112 3-136,60 2-2522,-147-10 347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6.074"/>
    </inkml:context>
    <inkml:brush xml:id="br0">
      <inkml:brushProperty name="width" value="0.05" units="cm"/>
      <inkml:brushProperty name="height" value="0.05" units="cm"/>
      <inkml:brushProperty name="color" value="#008C3A"/>
    </inkml:brush>
  </inkml:definitions>
  <inkml:trace contextRef="#ctx0" brushRef="#br0">25 12 4497,'2'-3'1960,"-1"-6"977,-2 9-2057,1 9-88,0 23 17,5 57-81,-5-37-80,-4 11-264,1 2-64,1 0-224,2-3-64,-2-14-200,-1-7-328,-6-15-856,1-16-353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7.316"/>
    </inkml:context>
    <inkml:brush xml:id="br0">
      <inkml:brushProperty name="width" value="0.05" units="cm"/>
      <inkml:brushProperty name="height" value="0.05" units="cm"/>
      <inkml:brushProperty name="color" value="#33CCFF"/>
    </inkml:brush>
  </inkml:definitions>
  <inkml:trace contextRef="#ctx0" brushRef="#br0">0 48 6361,'1'0'217,"0"0"0,0 0 0,0 0 0,-1 1-1,1-1 1,0 0 0,-1 1 0,1-1 0,0 1 0,-1-1-1,1 1 1,0-1 0,-1 1 0,1-1 0,-1 1 0,1-1-1,-1 1 1,1 0 0,-1-1 0,0 1 0,1 0 0,-1-1-1,0 1 1,1 1 0,8 28 1060,-4-12-1091,9 36 438,-2 0 0,7 76 0,-16-15-196,-14 135 0,8-233-399,3-17-30,0 0 1,0 0 0,0 0 0,0 0-1,0 0 1,0 0 0,0 0 0,0 1-1,0-1 1,0 0 0,0 0 0,0 0-1,0 0 1,0 0 0,0 0 0,0 0 0,0 0-1,0 0 1,0 0 0,0 0 0,0 0-1,0 1 1,0-1 0,0 0 0,0 0-1,0 0 1,0 0 0,-1 0 0,1 0-1,0 0 1,0 0 0,0 0 0,0 0 0,0 0-1,0 0 1,0 0 0,0 0 0,0 0-1,0 0 1,0 0 0,-1 0 0,1 0-1,0 0 1,0 0 0,0 0 0,0 0-1,0 0 1,0 0 0,0 0 0,0 0-1,0 0 1,0 0 0,0 0 0,0 0 0,-1 0-1,1 0 1,0 0 0,0 0 0,0 0-1,0 0 1,0 0 0,0 0 0,0-1-1,0 1 1,0 0 0,0 0 0,-1-3-16,0 0-1,0 0 1,0 0 0,1 0 0,-1 0 0,1-1 0,0-2 0,0-12-76,-2-215-920,4 174 458,19-113-1,-17 153 449,1-1-1,1 0 0,1 1 1,14-30-1,-17 43 86,-1-1-1,2 0 1,-1 1-1,0 0 1,1 0-1,0 0 1,1 0 0,-1 1-1,1 0 1,0 0-1,0 1 1,1-1-1,-1 1 1,1 1 0,8-4-1,-12 6 35,0 0 0,0 0-1,1 0 1,-1 1 0,1 0 0,-1-1 0,0 1-1,1 0 1,-1 0 0,1 1 0,-1-1 0,0 1-1,1 0 1,-1 0 0,0 0 0,1 0 0,-1 0-1,0 1 1,0-1 0,0 1 0,0 0 0,-1 0-1,1 0 1,0 0 0,-1 1 0,1-1 0,-1 1-1,0-1 1,0 1 0,0 0 0,3 5-1,-1-1 23,-1 1 0,1-1-1,-1 1 1,0-1-1,-1 1 1,0 0-1,0 0 1,-1 0 0,0 1-1,0-1 1,-1 0-1,-1 10 1,-1-7-26,-1 0 0,0-1 0,0 0 0,-1 1 0,0-1 0,-1 0 0,0-1 0,-1 1 0,0-1 0,0 0 0,-1-1 0,-9 9 0,-10 9 139,-1 0-1,-35 24 1,60-49-137,1-1-1,0 1 1,0 0 0,0-1-1,0 1 1,0 0 0,0 0-1,0 0 1,0 0 0,0 0-1,1 0 1,-1 0 0,0 0-1,1 1 1,-1-1 0,1 0-1,-1 0 1,1 1 0,-1-1-1,1 0 1,0 0 0,0 1-1,0-1 1,0 0 0,0 1-1,0-1 1,0 0 0,0 1-1,0-1 1,0 0 0,1 1-1,-1-1 1,0 0 0,1 0-1,0 0 1,-1 1 0,2 0-1,2 4 26,1-1 0,0 0 0,0 0 0,0 0-1,12 7 1,3 4 62,-6-2-100,-1 1 0,-1 1 1,0 0-1,18 34 1,8 11-196,-26-42 7,-9-14 47,-1-1 0,1 1 1,0-1-1,1 0 0,-1 0 0,1 0 1,0 0-1,0 0 0,0-1 1,0 0-1,9 6 0,10-2-1156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6.423"/>
    </inkml:context>
    <inkml:brush xml:id="br0">
      <inkml:brushProperty name="width" value="0.05" units="cm"/>
      <inkml:brushProperty name="height" value="0.05" units="cm"/>
      <inkml:brushProperty name="color" value="#008C3A"/>
    </inkml:brush>
  </inkml:definitions>
  <inkml:trace contextRef="#ctx0" brushRef="#br0">0 125 6193,'18'-3'2849,"6"-2"-1033,13 0-1008,6 0-103,14-7-265,11-2-176,1-5-176,-1 0-56,-8-1-864,-8-3-489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7.141"/>
    </inkml:context>
    <inkml:brush xml:id="br0">
      <inkml:brushProperty name="width" value="0.05" units="cm"/>
      <inkml:brushProperty name="height" value="0.05" units="cm"/>
      <inkml:brushProperty name="color" value="#008C3A"/>
    </inkml:brush>
  </inkml:definitions>
  <inkml:trace contextRef="#ctx0" brushRef="#br0">86 2 6393,'-3'-2'3471,"1"12"-2326,1 11-742,1-1 0,0 1-1,2-1 1,1 0 0,6 26 0,1 7 459,0 7-424,-2 1 0,-4 0-1,-1 0 1,-4 0 0,-8 65-1,8-115-453,-1 0 1,0 1-1,-1-1 0,0 0 0,0 0 0,-1-1 0,-9 17 1,13-26-36,0-1 1,-1 1 0,0 0 0,1 0-1,-1-1 1,1 1 0,-1-1 0,0 1-1,1 0 1,-1-1 0,0 1 0,0-1-1,1 1 1,-1-1 0,0 0 0,0 1 0,0-1-1,0 0 1,0 0 0,1 1 0,-1-1-1,0 0 1,0 0 0,0 0 0,0 0-1,0 0 1,0 0 0,0 0 0,0-1-1,1 1 1,-1 0 0,0 0 0,0-1-1,0 1 1,0-1 0,1 1 0,-1 0 0,0-1-1,0 0 1,1 1 0,-1-1 0,0 1-1,0-2 1,-4-3-430,0 1-1,0-1 1,1-1-1,-7-9 1,-13-25 228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7.474"/>
    </inkml:context>
    <inkml:brush xml:id="br0">
      <inkml:brushProperty name="width" value="0.05" units="cm"/>
      <inkml:brushProperty name="height" value="0.05" units="cm"/>
      <inkml:brushProperty name="color" value="#008C3A"/>
    </inkml:brush>
  </inkml:definitions>
  <inkml:trace contextRef="#ctx0" brushRef="#br0">0 128 5721,'33'-23'1893,"0"3"0,56-26 0,-72 39-1581,1 0-1,0 1 1,0 1-1,0 1 1,1 0-1,0 1 1,25 0-1,-37 3-222,0 1-1,0-1 0,0 1 0,1 1 0,-1-1 1,0 1-1,0 0 0,-1 1 0,1 0 0,0 0 1,-1 0-1,0 1 0,0 0 0,9 7 1,-11-7-55,-1-1 0,1 1-1,-1 0 1,0 0 0,0 0 0,-1 0 0,1 0 0,-1 1 0,0-1 0,0 1 0,0 0 0,-1-1 0,0 1 0,0 0 0,0 0 0,0 0 0,-1 0 0,0 0 0,0 0 0,0 0 0,0-1 0,-2 8 0,-2 4 38,-1-1 1,0 1-1,-1-1 1,-1 0-1,0 0 0,-1-1 1,-19 26-1,2-8 93,-57 57 0,55-66-171,-1 0 0,-57 35 0,57-44-549,20-14-294,11-7-895,6-8 1039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7.808"/>
    </inkml:context>
    <inkml:brush xml:id="br0">
      <inkml:brushProperty name="width" value="0.05" units="cm"/>
      <inkml:brushProperty name="height" value="0.05" units="cm"/>
      <inkml:brushProperty name="color" value="#008C3A"/>
    </inkml:brush>
  </inkml:definitions>
  <inkml:trace contextRef="#ctx0" brushRef="#br0">0 1 5321,'106'48'2457,"-99"-29"-841,2 6-408,-1 11-71,-3 4-57,4-1-224,-4 2-112,-3 0-320,5 0-136,-7 1-224,0-8-40,-2-10-264,-3-10-232,0-16-944,1-10-481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8.138"/>
    </inkml:context>
    <inkml:brush xml:id="br0">
      <inkml:brushProperty name="width" value="0.05" units="cm"/>
      <inkml:brushProperty name="height" value="0.05" units="cm"/>
      <inkml:brushProperty name="color" value="#008C3A"/>
    </inkml:brush>
  </inkml:definitions>
  <inkml:trace contextRef="#ctx0" brushRef="#br0">169 0 5041,'3'0'2785,"4"5"-153,3 18-1656,6 6-47,-4 15-73,3 4-8,-8 5-136,2 1-160,-6-3-216,-3-3-112,0-2-112,0-10-48,-2-5-328,-6-5-304,-8-14-800,-1-5-504</inkml:trace>
  <inkml:trace contextRef="#ctx0" brushRef="#br0" timeOffset="1">25 408 8482,'-24'-50'3225,"67"43"-2425,1-3-80,6 2-232,1-4-144,-1 0-184,5 3-32,-23 4-392,-4 3-464,-16 1 4401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18.470"/>
    </inkml:context>
    <inkml:brush xml:id="br0">
      <inkml:brushProperty name="width" value="0.05" units="cm"/>
      <inkml:brushProperty name="height" value="0.05" units="cm"/>
      <inkml:brushProperty name="color" value="#008C3A"/>
    </inkml:brush>
  </inkml:definitions>
  <inkml:trace contextRef="#ctx0" brushRef="#br0">21 188 7922,'19'5'894,"-15"-4"-725,0 1 0,-1-1 0,1 0 0,0 0 0,0-1 0,0 1 0,0-1 0,0 0 0,0 0 0,0 0 0,0-1 0,0 1-1,0-1 1,0 0 0,-1 0 0,1 0 0,6-3 0,0-2 231,-1 0-1,1 0 1,-1-1 0,0 0-1,11-12 1,-16 15-296,-1 0 0,1 0 0,-1 0 0,0 0 0,0-1 0,0 1-1,-1-1 1,0 0 0,0 0 0,0 0 0,0 0 0,-1 0 0,2-10 0,-3 13-95,0-1 1,0 1-1,0-1 0,0 1 0,0-1 1,-1 1-1,0-1 0,1 1 0,-1-1 1,0 1-1,0 0 0,0-1 0,0 1 1,-1 0-1,1 0 0,-1 0 0,1 0 1,-1 0-1,0 0 0,1 0 0,-1 0 1,0 1-1,0-1 0,0 1 0,-1 0 1,1-1-1,0 1 0,0 0 0,-1 0 1,1 0-1,-1 1 0,-2-2 0,1 2 4,0-1 0,0 0-1,-1 1 1,1 0 0,0 0-1,-1 0 1,1 1-1,0-1 1,0 1 0,-1 0-1,1 0 1,0 0 0,0 1-1,0 0 1,0 0 0,0 0-1,1 0 1,-6 4-1,1 1 127,-1 1 0,2 0 0,-1 1 0,1 0 0,1 0 0,0 1 0,0-1 0,0 1 0,1 0 0,1 1 0,0-1 0,-4 18-1,7-23-57,-1 1 0,2-1 1,-1 1-1,1-1 0,-1 1 0,1-1 0,1 0 0,-1 1 0,1-1 0,0 1 0,0-1 0,1 0 0,0 0 0,0 1 0,0-1 0,0 0 0,1-1 0,-1 1 0,1 0 0,1-1 0,-1 0 0,1 0 0,-1 0 0,1 0 0,0 0 0,1-1 0,-1 1 0,5 2 0,-2-3-60,0 0-1,-1 0 1,1-1-1,0 0 1,0 0-1,1-1 1,-1 1-1,0-2 1,0 1-1,1-1 1,-1 0-1,0 0 1,9-2-1,3-2-258,0 1 1,0-2-1,31-12 0,-7-4-1619,-6-7-782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1.804"/>
    </inkml:context>
    <inkml:brush xml:id="br0">
      <inkml:brushProperty name="width" value="0.05" units="cm"/>
      <inkml:brushProperty name="height" value="0.05" units="cm"/>
      <inkml:brushProperty name="color" value="#008C3A"/>
    </inkml:brush>
  </inkml:definitions>
  <inkml:trace contextRef="#ctx0" brushRef="#br0">0 38 4697,'5'-23'5028,"-5"23"-4866,0-1-1,0 0 1,1 0 0,-1 0 0,0 0-1,1 0 1,-1 0 0,1 1-1,-1-1 1,1 0 0,-1 0-1,1 1 1,-1-1 0,1 0 0,0 1-1,-1-1 1,1 0 0,2 0 889,-2 6-234,20 55 134,-3 1 0,14 91 0,-19-68-366,2 8 265,4 139 1,-19-188-704,12 68-1,-12-96-259,0-15 100,0 0 1,0 0-1,0 0 0,-1 0 0,1 0 0,0 1 1,0-1-1,0 0 0,0 0 0,0 0 0,0 0 1,0 0-1,0 0 0,-1 0 0,1 0 0,0 0 1,0 0-1,0 0 0,0 0 0,0 0 0,0 0 0,0 0 1,-1 0-1,1 0 0,0 0 0,0 0 0,0 0 1,0 0-1,0 0 0,0 0 0,0 0 0,-1 0 1,1 0-1,0 0 0,0 0 0,0 0 0,0 0 1,0-1-1,0 1 0,0 0 0,0 0 0,0 0 0,-1 0 1,1 0-1,0 0 0,0 0 0,0 0 0,0 0 1,0-1-1,0 1 0,-2-2-195,1 0 1,0 0-1,0-1 0,-1 1 0,1 0 1,1-1-1,-1 1 0,0 0 1,0-4-1,-2-29-2083,2-8-332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2.134"/>
    </inkml:context>
    <inkml:brush xml:id="br0">
      <inkml:brushProperty name="width" value="0.05" units="cm"/>
      <inkml:brushProperty name="height" value="0.05" units="cm"/>
      <inkml:brushProperty name="color" value="#008C3A"/>
    </inkml:brush>
  </inkml:definitions>
  <inkml:trace contextRef="#ctx0" brushRef="#br0">0 120 7250,'9'-11'589,"1"1"0,0 0 1,0 0-1,1 1 1,0 0-1,0 1 0,1 0 1,0 1-1,0 1 0,15-6 1,-17 8-436,1 0 0,-1 1 0,1 0-1,0 1 1,0 0 0,0 1 0,0 1 0,0-1 0,0 1 0,0 1 0,0 0 0,0 1 0,14 4-1,-20-5-126,1 1-1,-1 0 0,0 1 0,0 0 0,0-1 1,0 2-1,0-1 0,0 0 0,-1 1 0,0 0 0,1 0 1,-2 0-1,1 1 0,0-1 0,-1 1 0,0 0 1,0 0-1,0 0 0,-1 0 0,1 1 0,-1-1 1,-1 1-1,1-1 0,-1 1 0,0-1 0,0 1 0,0 8 1,-1 7 27,0 0 1,-2 0 0,0 0 0,-1-1-1,-1 1 1,-10 27 0,3-14 78,-1-2 1,-27 54-1,30-70-120,-1 0 0,0-1 0,-1 0-1,-1-1 1,0 0 0,-1 0 0,-14 11-1,24-23-153,0 1-1,0-1 1,0 0 0,-1 0-1,1 0 1,-1 0-1,1 0 1,-1-1-1,0 0 1,0 1-1,-7 0 1,-7-2-1705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2.478"/>
    </inkml:context>
    <inkml:brush xml:id="br0">
      <inkml:brushProperty name="width" value="0.05" units="cm"/>
      <inkml:brushProperty name="height" value="0.05" units="cm"/>
      <inkml:brushProperty name="color" value="#008C3A"/>
    </inkml:brush>
  </inkml:definitions>
  <inkml:trace contextRef="#ctx0" brushRef="#br0">39 1 5913,'-4'6'5880,"-1"11"-2987,5 14-2142,5 36 0,0 25-94,-3-25-449,-1-27-138,-5 73-1,3-112-52,-4 22-452,5-22 364,-1 0 0,1-1 0,0 1 0,-1 0 0,1-1 0,0 1 0,-1-1-1,1 1 1,-1-1 0,1 1 0,-1 0 0,1-1 0,-1 0 0,0 1 0,1-1 0,-1 1 0,1-1 0,-1 0 0,0 1 0,1-1-1,-1 0 1,0 0 0,0 0 0,1 0 0,-1 1 0,0-1 0,0 0 0,1 0 0,-2 0 0,-12-7-2120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2.822"/>
    </inkml:context>
    <inkml:brush xml:id="br0">
      <inkml:brushProperty name="width" value="0.05" units="cm"/>
      <inkml:brushProperty name="height" value="0.05" units="cm"/>
      <inkml:brushProperty name="color" value="#008C3A"/>
    </inkml:brush>
  </inkml:definitions>
  <inkml:trace contextRef="#ctx0" brushRef="#br0">0 57 8978,'14'-5'3257,"14"0"-2385,4 0-128,1 3 64,3 2-128,7-4-384,3-2-136,5-1-112,-5-2-64,-6 4-640,-6 0-384,-10 1-1000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7.657"/>
    </inkml:context>
    <inkml:brush xml:id="br0">
      <inkml:brushProperty name="width" value="0.05" units="cm"/>
      <inkml:brushProperty name="height" value="0.05" units="cm"/>
      <inkml:brushProperty name="color" value="#33CCFF"/>
    </inkml:brush>
  </inkml:definitions>
  <inkml:trace contextRef="#ctx0" brushRef="#br0">0 9 4137,'1'-1'180,"-1"1"0,1-1 0,-1 0 0,1 1 0,0-1 0,-1 1 0,1-1 0,0 1 0,0-1 0,-1 1 0,1 0 0,0-1 0,0 1 0,0 0 0,-1-1 0,1 1 0,0 0 0,0 0 1,0 0-1,0 0 0,0 0 0,-1 0 0,1 0 0,0 0 0,1 0 0,-1 1-48,0-1 0,0 1 1,0 0-1,0 0 0,0 0 1,0 0-1,0-1 0,0 1 1,0 0-1,0 1 0,0-1 1,-1 0-1,1 0 0,0 2 0,3 7 163,-1-1 0,0 0 0,2 16 0,-3-19 94,31 255 3266,-18-119-2912,3 42-759,-18-184-25,0 0 1,0 0-1,0 1 1,0-1-1,0 0 1,0 0-1,0 0 0,0 0 1,1 1-1,-1-1 1,0 0-1,0 0 1,0 0-1,0 0 1,0 1-1,0-1 0,0 0 1,0 0-1,0 0 1,0 0-1,0 1 1,0-1-1,-1 0 1,1 0-1,0 0 0,0 1 1,0-1-1,0 0 1,0 0-1,0 0 1,0 0-1,0 0 1,0 1-1,-1-1 0,1 0 1,0 0-1,0 0 1,0 0-1,0 0 1,0 0-1,-1 0 1,1 0-1,0 1 0,0-1 1,0 0-1,0 0 1,-1 0-1,1 0 1,0 0-1,0 0 1,0 0-1,-1 0 0,1 0 1,0 0-1,0 0 1,0 0-1,0 0 1,-1 0-1,1 0 1,0-1-1,-13-12-1768,-17-31-488,25 36 1877,-20-31-371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3.150"/>
    </inkml:context>
    <inkml:brush xml:id="br0">
      <inkml:brushProperty name="width" value="0.05" units="cm"/>
      <inkml:brushProperty name="height" value="0.05" units="cm"/>
      <inkml:brushProperty name="color" value="#008C3A"/>
    </inkml:brush>
  </inkml:definitions>
  <inkml:trace contextRef="#ctx0" brushRef="#br0">2 136 7402,'-2'-104'3080,"6"99"-1711,4-4-49,6 6-152,3-1-128,2-1-296,1 7-167,8-2-257,-2-2-96,3 2-112,-4-3-64,-1 3-32,-1-2-96,-10 2-704,-2 3-529,-13 3 5154</inkml:trace>
  <inkml:trace contextRef="#ctx0" brushRef="#br0" timeOffset="1">0 272 8082,'14'-4'3176,"17"-6"-2023,3 0-241,0 1-112,1-1-200,-5 1-400,-4-3-72,-4 4-776,-3-1-736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8.941"/>
    </inkml:context>
    <inkml:brush xml:id="br0">
      <inkml:brushProperty name="width" value="0.05" units="cm"/>
      <inkml:brushProperty name="height" value="0.05" units="cm"/>
      <inkml:brushProperty name="color" value="#008C3A"/>
    </inkml:brush>
  </inkml:definitions>
  <inkml:trace contextRef="#ctx0" brushRef="#br0">332 195 4961,'4'-27'6134,"8"-11"-5306,-5 17-463,-6 19-293,-1 0 0,0-1 1,0 1-1,0 0 0,0 0 0,-1 0 0,1 0 0,0 0 1,-1 0-1,1 0 0,-1 0 0,0 0 0,0 0 0,0 1 1,0-1-1,0 0 0,-2-2 0,-23-22 998,15 17-677,8 5-277,0 1-1,-1 0 1,0 0-1,0 0 1,0 0 0,0 1-1,0-1 1,0 1 0,-1 0-1,1 0 1,-1 1 0,1 0-1,-7-2 1,7 3-91,0 0 0,0 0 0,0 0 1,1 1-1,-1-1 0,0 1 0,0 0 0,0 0 1,1 0-1,-1 0 0,0 1 0,1 0 0,0-1 1,-1 1-1,1 1 0,0-1 0,-4 3 0,-6 7 12,1 1-1,-1 0 0,2 0 0,0 1 1,-11 19-1,4-2 91,-23 53 0,34-65-70,1-1-1,0 2 0,1-1 1,1 0-1,-1 25 0,4-31-22,0-1 0,1 1-1,1 0 1,0-1 0,1 1-1,0-1 1,1 1 0,0-1 0,6 14-1,-7-21-21,0-1 1,0 0-1,0 0 0,1 0 0,-1 0 1,1-1-1,0 1 0,0-1 0,0 1 1,0-1-1,1 0 0,0 0 0,-1 0 1,1-1-1,0 0 0,0 1 0,0-1 1,0 0-1,1-1 0,-1 1 0,1-1 1,-1 0-1,1 0 0,-1 0 0,1-1 1,-1 0-1,9 0 0,-5-1-1,1 0 0,-1-1-1,0 0 1,0-1 0,0 0 0,0 0-1,0-1 1,-1 0 0,1 0 0,-1 0-1,0-1 1,0 0 0,-1-1 0,9-8-1,4-8 5,-1 0 0,0-2-1,-2 0 1,-1-1 0,-1 0-1,-1-2 1,-1 1 0,-2-1-1,0-1 1,8-43 0,-17 62-12,0 0 1,0 0 0,-1-1 0,-1-8-1,1 16 1,0 0-1,-1 0 0,1 1 1,0-1-1,-1 0 1,0 1-1,1-1 0,-1 0 1,0 1-1,0-1 1,-2-2-1,3 3 0,-1 1 0,1-1 0,-1 1 0,1 0 0,-1-1 0,0 1 0,1 0-1,-1 0 1,0 0 0,1-1 0,-1 1 0,0 0 0,1 0 0,-1 0 0,0 0 0,1 0 0,-1 0 0,0 0 0,1 0 0,-1 0 0,0 0 0,1 1 0,-1-1 0,0 0 0,1 0-1,-1 1 1,0-1 0,1 0 0,-1 1 0,1-1 0,-2 1 0,-1 2 14,-1 0 1,0 0-1,1 0 1,0 1-1,0-1 0,0 1 1,0 0-1,1 0 0,-1 0 1,1 0-1,0 1 0,-2 5 1,-3 8 122,-6 34 1,-22 225 1051,20-129-564,9-98-411,-17 118 619,17-137-726,-1 0 0,-2-1 1,-15 36-1,24-66-113,-20 39 70,19-38-125,0 1 1,0 0-1,0-1 0,-1 1 0,1-1 0,0 1 1,-1-1-1,1 1 0,-1-1 0,0 0 0,1 0 1,-1 0-1,0 0 0,0 0 0,0 0 0,1-1 1,-5 2-1,6-2 11,-1 0 0,1 0 0,0 0 0,-1 0 0,1 0 0,0 0 1,-1 0-1,1 0 0,0 0 0,0 0 0,-1 0 0,1 0 0,0 0 0,-1 0 1,1 0-1,0 0 0,0-1 0,-1 1 0,1 0 0,0 0 0,0 0 0,-1 0 0,1-1 1,0 1-1,0 0 0,0 0 0,-1-1 0,1 1 0,0 0 0,0 0 0,0-1 1,0 1-1,0 0 0,-1-1 0,2-12-1772,3-11-899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9.271"/>
    </inkml:context>
    <inkml:brush xml:id="br0">
      <inkml:brushProperty name="width" value="0.05" units="cm"/>
      <inkml:brushProperty name="height" value="0.05" units="cm"/>
      <inkml:brushProperty name="color" value="#008C3A"/>
    </inkml:brush>
  </inkml:definitions>
  <inkml:trace contextRef="#ctx0" brushRef="#br0">7 1 4033,'-1'0'244,"1"1"0,-1-1 0,1 1 0,-1-1 0,1 1 0,0-1 0,-1 1 0,1-1 0,0 1 0,-1-1 0,1 1 0,0 0 1,-1-1-1,1 1 0,0 0 0,0-1 0,0 1 0,0 0 0,0-1 0,0 1 0,0 0 0,0-1 0,0 1 0,0 0 0,0-1 0,0 1 0,0-1 0,0 1 0,1 0 0,-1-1 1,1 2-1,15 26 7525,-6-12-9093,-8-12 1344,2 2 14,-1-1-1,1 1 1,-2 0-1,1 1 1,0-1-1,-1 0 1,0 1 0,-1 0-1,0-1 1,0 1-1,1 8 1,-8 1-7,6-17-34,0 1 0,0 0-1,0 0 1,0 0 0,0 0 0,0 0 0,0 0-1,0-1 1,-1 1 0,1 0 0,0 0-1,0 0 1,0 0 0,0 0 0,0 0 0,0-1-1,0 1 1,0 0 0,0 0 0,0 0-1,0 0 1,0 0 0,-1 0 0,1 0 0,0 0-1,0 0 1,0-1 0,0 1 0,0 0-1,0 0 1,0 0 0,-1 0 0,1 0 0,0 0-1,0 0 1,0 0 0,0 0 0,0 0-1,-1 0 1,1 0 0,0 0 0,0 0 0,0 0-1,0 0 1,0 0 0,0 0 0,-1 0 0,1 0-1,0 0 1,0 1 0,0-1 0,3-50-2809,3 10 488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29.755"/>
    </inkml:context>
    <inkml:brush xml:id="br0">
      <inkml:brushProperty name="width" value="0.05" units="cm"/>
      <inkml:brushProperty name="height" value="0.05" units="cm"/>
      <inkml:brushProperty name="color" value="#008C3A"/>
    </inkml:brush>
  </inkml:definitions>
  <inkml:trace contextRef="#ctx0" brushRef="#br0">108 92 4225,'6'-16'3219,"-5"13"-2887,1 1 1,-1-1 0,0 1 0,0-1 0,0 0-1,-1 1 1,1-1 0,-1 0 0,1 0 0,-1 0-1,0-4 1,-1 7-236,0 1 0,0-1 0,1 0-1,-1 1 1,0-1 0,1 0 0,-1 1 0,0-1 0,1 1 0,-1-1-1,1 1 1,-1-1 0,0 1 0,1-1 0,-1 1 0,1 0 0,0-1-1,-1 1 1,1 0 0,-1 0 0,-12 20 473,0 1 1,1 0-1,2 1 1,0 0-1,-12 44 1,13-29-84,2 0 0,1 0 0,-1 43 1,6-60-284,1 0 1,2 0-1,0 0 1,5 21-1,-5-33-170,0 0 1,1 0-1,0-1 1,0 0-1,1 1 0,0-1 1,0 0-1,1-1 1,0 1-1,1-1 1,-1 0-1,8 7 0,-9-11-26,0-1-1,0 1 1,0-1-1,0 1 1,1-1-1,-1 0 1,1-1-1,-1 1 1,1-1 0,0 0-1,0 0 1,-1 0-1,1-1 1,0 0-1,0 0 1,0 0-1,0 0 1,-1-1-1,1 0 1,0 0-1,0 0 1,-1 0-1,1-1 1,-1 0-1,7-3 1,2-2 15,-1 1 0,0-2 1,-1 0-1,0 0 0,0-1 0,-1 0 1,16-18-1,-18 18-14,-1-1 0,-1 0 1,1 0-1,-2-1 0,1 1 0,-1-1 1,-1 0-1,0-1 0,-1 1 1,0-1-1,0 1 0,-2-1 0,1 0 1,-1 0-1,-1 0 0,0 0 1,-1 0-1,0 0 0,-1 0 0,0 1 1,-1-1-1,-1 1 0,-4-12 0,-3-6-38,0 1 0,-3 1 0,0 0 0,-1 1 0,-2 1 0,0 0 0,-2 2 0,-37-38 0,51 57-51,0 0 0,0 0 0,0 0 0,0 1 0,-1-1 0,1 1 0,-1 1 0,-11-5 0,16 7 26,1 0 0,-1 0 0,0-1 0,0 1 0,0 0 0,0 0 0,0 0 0,0 0 0,0 0 0,0 1 0,0-1 0,0 0 0,0 0 0,0 1 0,0-1 0,0 0 0,0 1 0,0-1 0,0 1 0,0-1 0,1 1 0,-1 0 0,-1 0 1,1 1-84,0 0 0,0 0 0,0 0 0,0 0 0,1 0 1,-1 0-1,0 0 0,1 1 0,0-1 0,0 0 0,-1 0 1,1 0-1,0 1 0,1-1 0,-1 3 0,7 27-1954,3 0 95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30.162"/>
    </inkml:context>
    <inkml:brush xml:id="br0">
      <inkml:brushProperty name="width" value="0.05" units="cm"/>
      <inkml:brushProperty name="height" value="0.05" units="cm"/>
      <inkml:brushProperty name="color" value="#008C3A"/>
    </inkml:brush>
  </inkml:definitions>
  <inkml:trace contextRef="#ctx0" brushRef="#br0">1 34 6585,'105'-30'2604,"-86"26"-1719,-15 8-214,-2 6-98,-1-1 0,0 1 1,-1 0-1,-1 16 0,0 0 24,-1 67 922,2 73 155,2-139-1369,1 1 1,1-1-1,15 52 1,-16-71-240,0 0 1,0 0-1,0 0 0,1-1 1,0 0-1,7 10 1,-9-15-51,0 0 1,0 0 0,0 0-1,0 0 1,1 0 0,-1 0-1,0 0 1,1-1-1,-1 0 1,1 1 0,0-1-1,-1 0 1,1 0 0,0 0-1,0-1 1,-1 1-1,1 0 1,0-1 0,0 0-1,0 0 1,5 0-1,-2-1-3,0 0-1,-1-1 0,1 1 0,0-1 1,-1 0-1,0-1 0,1 1 0,-1-1 0,0 0 1,0-1-1,-1 1 0,1-1 0,-1 0 0,0 0 1,0 0-1,0 0 0,0-1 0,-1 1 1,1-1-1,-1 0 0,-1 0 0,1-1 0,3-9 1,-1 1 1,-1 1 0,0-1 0,-1 0 1,-1 0-1,0-1 0,-1 1 0,-1 0 1,-2-26-1,-8-15-19,9 50 5,0 1-1,-1 0 0,1 0 1,-1 0-1,0 0 0,0 0 1,0 0-1,-1 1 0,0-1 1,-3-4-1,5 8 2,1-1-1,-1 1 1,0 0 0,0-1 0,1 1 0,-1-1-1,0 1 1,0 0 0,1 0 0,-1-1-1,0 1 1,0 0 0,0 0 0,0 0-1,0 0 1,1 0 0,-1 0 0,0 0 0,0 0-1,0 0 1,0 1 0,1-1 0,-1 0-1,0 0 1,0 1 0,0-1 0,1 1 0,-1-1-1,0 0 1,1 1 0,-1 0 0,0-1-1,1 1 1,-1-1 0,1 1 0,-1 0-1,1-1 1,-2 2 0,-17 29 5,19-30-6,-9 18-160,1 2-1,1-1 1,1 1 0,1 0 0,0 1-1,2-1 1,0 1 0,2-1-1,0 1 1,3 24 0,-1-39-184,0-1 1,0 1-1,0-1 1,1 1-1,0-1 1,0 0 0,1 0-1,3 6 1,9 13-1787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31.150"/>
    </inkml:context>
    <inkml:brush xml:id="br0">
      <inkml:brushProperty name="width" value="0.05" units="cm"/>
      <inkml:brushProperty name="height" value="0.05" units="cm"/>
      <inkml:brushProperty name="color" value="#008C3A"/>
    </inkml:brush>
  </inkml:definitions>
  <inkml:trace contextRef="#ctx0" brushRef="#br0">209 114 4353,'5'-2'212,"-1"1"27,-1 0-1,1-1 1,0 0-1,-1 1 0,1-1 1,-1 0-1,0-1 0,0 1 1,0 0-1,0-1 1,0 0-1,0 0 0,-1 0 1,1 0-1,-1 0 0,0 0 1,0 0-1,0-1 1,-1 1-1,3-5 0,-4 5-21,0 1 0,1 0 1,-1-1-1,0 1 0,0-1 0,-1 1 0,1 0 0,0-1 0,-1 1 0,1 0 0,-1-1 0,0 1 0,0 0 0,0 0 0,-2-4 0,3 5-170,-1 0 0,0 0 0,1 0 0,-1 1 0,0-1 1,0 0-1,0 0 0,0 0 0,1 1 0,-1-1 0,0 0 0,0 1 0,-1-1 0,1 1 0,0-1 0,0 1 0,0 0 1,0-1-1,0 1 0,0 0 0,-1 0 0,1 0 0,0 0 0,0 0 0,0 0 0,0 0 0,-1 0 0,1 0 0,0 1 1,0-1-1,0 0 0,-2 2 0,-13 7 75,1 0 0,1 2 1,0 0-1,0 0 0,-17 20 0,22-23-56,-6 7 101,0 1 1,1 0-1,0 1 1,1 1-1,1 0 1,1 0-1,-10 23 1,20-39-159,0-1 0,1 0 1,-1 0-1,1 1 0,0-1 0,0 1 0,-1-1 1,1 0-1,0 1 0,0-1 0,0 1 0,0-1 1,1 0-1,-1 1 0,0-1 0,0 0 0,1 1 1,-1-1-1,1 0 0,-1 1 0,2 1 1,0-1 0,0 0 0,-1-1 0,1 1 1,0-1-1,-1 0 0,1 1 0,0-1 1,0 0-1,0 0 0,0 0 0,0 0 1,4 0-1,2 1 8,0 0 1,0-1-1,1 0 1,-1-1-1,0 0 1,14-1-1,-12-1-11,1-1 0,-1 1 0,0-2 1,0 1-1,0-2 0,-1 1 0,1-1 0,-1-1 0,0 1 0,-1-1 0,1-1 0,10-11 0,-3 1 10,0 0 0,-1-1 0,-2-1 1,19-32-1,-20 34 16,-12 17-32,0 0-1,0 0 0,0 0 0,1 0 0,-1 0 1,0 0-1,0 0 0,0 0 0,0-1 0,0 1 1,0 0-1,0 0 0,1 0 0,-1 0 0,0 0 1,0 0-1,0 0 0,0 0 0,0 0 0,0 0 0,1 0 1,-1 0-1,0 0 0,0 0 0,0 0 0,0 0 1,0 0-1,1 0 0,-1 0 0,0 0 0,0 0 1,0 0-1,0 0 0,0 0 0,0 0 0,1 0 1,-1 0-1,0 0 0,0 0 0,0 1 0,0-1 0,0 0 1,0 0-1,0 0 0,0 0 0,1 0 0,-1 0 1,0 0-1,0 1 0,0-1 0,0 0 0,0 0 1,1 36 3,-15 64 213,8-67-313,-3 63 1,10-91-811,1-6-535,3-10-430,1-9 358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31.511"/>
    </inkml:context>
    <inkml:brush xml:id="br0">
      <inkml:brushProperty name="width" value="0.05" units="cm"/>
      <inkml:brushProperty name="height" value="0.05" units="cm"/>
      <inkml:brushProperty name="color" value="#008C3A"/>
    </inkml:brush>
  </inkml:definitions>
  <inkml:trace contextRef="#ctx0" brushRef="#br0">1 1 5785,'1'3'2593,"6"9"-801,5 2-984,7 15-47,1 10 79,-1 16-120,-3 9-56,-4 11-240,0-1-120,-5-9-128,1-2-64,-8-18-160,-7-6-192,6-13-624,-8-7-408,-13-16 1752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15:32.042"/>
    </inkml:context>
    <inkml:brush xml:id="br0">
      <inkml:brushProperty name="width" value="0.05" units="cm"/>
      <inkml:brushProperty name="height" value="0.05" units="cm"/>
      <inkml:brushProperty name="color" value="#008C3A"/>
    </inkml:brush>
  </inkml:definitions>
  <inkml:trace contextRef="#ctx0" brushRef="#br0">1 237 5401,'3'-5'235,"1"0"1,0 1-1,0-1 0,1 1 1,-1 0-1,1 1 0,0-1 1,0 1-1,0 0 0,1 0 0,-1 0 1,1 1-1,-1 0 0,12-3 1,7 0-241,0 1 1,37-1 0,13-2 325,-40-1-269,-27 5 66,0 1 0,0 0-1,0 0 1,0 1 0,0 0 0,0 0-1,1 1 1,-1 0 0,0 0 0,13 2-1,-18-1-20,-1 0-1,1-1 0,-1 1 1,0 0-1,1 0 0,-1 0 1,0 0-1,0 0 0,1 0 1,-1 0-1,0 1 1,0-1-1,0 0 0,-1 1 1,1-1-1,0 0 0,0 1 1,0 1-1,7 32 864,-5-20-578,2 10 204,-1 1 0,-1-1 0,-2 0 0,0 1-1,-6 49 1,3-62 362,1-27-77,6-148-778,-2 139-89,0 1-1,1-1 1,1 1-1,1-1 0,10-24 1,-13 40 3,1 0 1,0 1-1,0-1 1,1 1-1,0 0 1,10-11 0,-14 16-9,0 0 1,1-1-1,-1 1 1,0 0-1,1 0 1,-1 0-1,1 0 1,-1 0 0,1 0-1,0 0 1,-1 1-1,1-1 1,0 0-1,0 1 1,-1 0-1,1-1 1,0 1 0,0 0-1,0 0 1,-1 0-1,1 0 1,0 0-1,0 0 1,0 1 0,0-1-1,-1 0 1,1 1-1,0 0 1,-1-1-1,1 1 1,0 0-1,-1 0 1,1 0 0,2 2-1,1 2-5,-1 0-1,0 0 1,-1 1-1,1 0 1,-1-1-1,0 1 1,0 0-1,-1 0 1,1 1-1,-2-1 1,1 0-1,1 12 1,1 10 0,0 44 0,-1 35 77,14-151 154,3-35-90,-15 54-125,1-1-1,1 2 1,1-1-1,13-26 1,-18 47-11,-1-1 1,1 1-1,0 0 1,0 0-1,1 0 1,-1 1-1,1-1 1,0 1-1,0-1 1,6-3-1,-8 6 12,0 0-1,0 0 0,0 0 1,1 0-1,-1 1 1,0-1-1,0 0 0,0 1 1,0 0-1,1 0 1,-1-1-1,0 1 0,0 1 1,0-1-1,1 0 0,-1 0 1,0 1-1,0-1 1,0 1-1,0 0 0,0 0 1,1 0-1,-2 0 0,1 0 1,0 0-1,3 2 1,6 8 99,1 1 0,-2 0 0,0 1 1,0 0-1,-1 0 0,-1 1 1,10 21-1,-8-16-70,1 0 0,0-1 0,22 26 0,-31-41-126,0 0 0,0-1-1,0 0 1,0 1 0,1-1-1,-1 0 1,1 0 0,0 0-1,0-1 1,-1 1 0,1-1-1,0 1 1,0-1 0,0 0-1,1 0 1,-1 0 0,0-1-1,0 1 1,5-1-1,25-5-1918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7:09.672"/>
    </inkml:context>
    <inkml:brush xml:id="br0">
      <inkml:brushProperty name="width" value="0.05" units="cm"/>
      <inkml:brushProperty name="height" value="0.05" units="cm"/>
      <inkml:brushProperty name="color" value="#008C3A"/>
    </inkml:brush>
  </inkml:definitions>
  <inkml:trace contextRef="#ctx0" brushRef="#br0">0 1 5641,'7'54'1785,"13"-61"-2009,3-5-161,2 5-431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7:49.710"/>
    </inkml:context>
    <inkml:brush xml:id="br0">
      <inkml:brushProperty name="width" value="0.2" units="cm"/>
      <inkml:brushProperty name="height" value="0.2" units="cm"/>
    </inkml:brush>
  </inkml:definitions>
  <inkml:trace contextRef="#ctx0" brushRef="#br0">11 317 4793,'-11'72'10006,"13"-80"-9958,1 1-1,0 0 1,0 0-1,0 0 1,1 1-1,0-1 1,4-5-1,4-5 35,3-6 25,1 0-1,1 2 1,1-1 0,0 2 0,2 1 0,1 0 0,42-29 0,-33 29-49,1 2 1,0 1-1,1 1 0,0 2 1,54-14-1,-78 24-29,0 1-1,0 1 1,0 0 0,1 0-1,-1 0 1,0 1 0,12 1-1,-18 0-21,1-1-1,-1 1 1,1-1-1,-1 1 0,1 0 1,-1 0-1,0 0 1,1 0-1,-1 1 1,0-1-1,0 0 1,0 1-1,0 0 0,0-1 1,0 1-1,0 0 1,0 0-1,-1 0 1,1 0-1,-1 1 1,1-1-1,-1 0 0,0 0 1,0 1-1,0-1 1,0 1-1,0 3 1,2 14 34,-1 1 0,-1-1 0,-1 1 0,-1-1 0,-3 22 0,2-17 34,-6 39 194,-3-1 1,-3-1-1,-21 61 1,24-84-193,1 0 0,3 1 0,1 0 0,2 0-1,1 0 1,3 0 0,1 1 0,2-1 0,1 0 0,14 55 0,-14-80-13,0-1 0,1 1 0,1-1 0,0 0 0,15 23 0,-16-30-28,0 0 1,1 0 0,0 0-1,0-1 1,0 0-1,1 0 1,0-1 0,0 0-1,0 0 1,1-1 0,11 6-1,1-3 24,-1-1 1,1 0-1,0-2 0,0 0 0,30 2 0,106-5 95,-114-1-131,85-5-232,16-1-3507,-122 6 5814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8.017"/>
    </inkml:context>
    <inkml:brush xml:id="br0">
      <inkml:brushProperty name="width" value="0.05" units="cm"/>
      <inkml:brushProperty name="height" value="0.05" units="cm"/>
      <inkml:brushProperty name="color" value="#33CCFF"/>
    </inkml:brush>
  </inkml:definitions>
  <inkml:trace contextRef="#ctx0" brushRef="#br0">1 35 6993,'0'-2'2937,"1"2"-1497,14 0 17,8 0-97,3 7-96,10-3-319,-2 0-241,14-3-368,2-2-136,3-3-152,-6 0-248,-7-8-576,-2 3-377,-9 0-775,-6-1-329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7:50.976"/>
    </inkml:context>
    <inkml:brush xml:id="br0">
      <inkml:brushProperty name="width" value="0.2" units="cm"/>
      <inkml:brushProperty name="height" value="0.2" units="cm"/>
    </inkml:brush>
  </inkml:definitions>
  <inkml:trace contextRef="#ctx0" brushRef="#br0">1393 86 3793,'59'-9'1540,"-59"9"-1440,1 0-1,0 0 1,0 0-1,0 0 1,-1 0-1,1 0 0,0 0 1,0-1-1,0 1 1,-1 0-1,1-1 1,0 1-1,-1 0 1,1-1-1,0 1 1,-1-1-1,1 1 1,0-1-1,-1 0 1,1 1-1,-1-1 1,1 1-1,-1-1 0,1 0 1,-1 0-1,0 1 1,1-1-1,-1 0 1,0 0-1,1 1 1,-1-1-1,0 0 1,0 0-1,0 1 1,0-1-1,-9-19 4070,7 17-3856,-6-2-227,0 0-1,-1 0 1,1 1-1,-1 1 1,0-1-1,0 1 1,-18-3-1,25 5-66,0 1-1,-1 0 1,1 0-1,-1-1 1,1 2-1,-1-1 1,1 0-1,0 0 1,-1 1-1,1-1 1,-1 1-1,1 0 1,-3 1-1,-3 1 62,0 0 1,0 0-1,0 1 0,0 0 1,0 0-1,1 0 1,0 1-1,0 0 1,0 1-1,1 0 1,-7 7-1,-6 10 179,-27 39 0,26-33-134,-144 208 762,-38 54 655,129-183-1146,50-69-196,-2-2 1,-2 0-1,-60 62 1,49-66-93,-1-2 0,-54 32 1,-94 43 90,57-33-106,116-64-83,10-7-7,1 1 1,-1-1-1,0 0 1,0 0 0,0 0-1,0 0 1,0-1-1,0 1 1,0-1 0,-9 1-1,12-3-46,1 1-1,0-1 0,0 1 0,-1-1 0,1 0 0,0 1 1,0-1-1,0 0 0,0 1 0,0-1 0,-1 0 0,1 0 1,1 1-1,-1-1 0,0 0 0,0 1 0,0-1 1,0 0-1,0 1 0,1-1 0,-1 0 0,0 1 0,1-2 1,-1 1-111,7-21-1504,4-10-876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7:57.376"/>
    </inkml:context>
    <inkml:brush xml:id="br0">
      <inkml:brushProperty name="width" value="0.2" units="cm"/>
      <inkml:brushProperty name="height" value="0.2" units="cm"/>
    </inkml:brush>
  </inkml:definitions>
  <inkml:trace contextRef="#ctx0" brushRef="#br0">1 88 4089,'20'-87'10405,"-16"98"-11357,16 71 2170,-3 0 1,8 118-1,-23-170-1124,2 0 0,14 52-1,-15-66-604,-1-35-1277,9-9-244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7:58.205"/>
    </inkml:context>
    <inkml:brush xml:id="br0">
      <inkml:brushProperty name="width" value="0.2" units="cm"/>
      <inkml:brushProperty name="height" value="0.2" units="cm"/>
    </inkml:brush>
  </inkml:definitions>
  <inkml:trace contextRef="#ctx0" brushRef="#br0">1 93 2296,'10'-77'9801,"2"81"-10416,0 1 1202,4-1-403,0 0 0,0-1 0,1-1 0,-1-1 0,0 0 0,23-2 1,65-16 232,-70 10-388,1 1-1,52-2 0,-84 8-93,-2 0 22,0 0-1,0 0 1,-1 0 0,1 0 0,0 0-1,0 0 1,0 0 0,-1 0-1,1 0 1,0 0 0,0 0 0,-1 0-1,1 1 1,0-1 0,0 0-1,-1 0 1,1 1 0,0-1 0,-1 1-1,1-1 1,0 1 0,0 6-1037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7:58.615"/>
    </inkml:context>
    <inkml:brush xml:id="br0">
      <inkml:brushProperty name="width" value="0.2" units="cm"/>
      <inkml:brushProperty name="height" value="0.2" units="cm"/>
    </inkml:brush>
  </inkml:definitions>
  <inkml:trace contextRef="#ctx0" brushRef="#br0">42 1 4545,'-41'112'1856,"51"-120"-887,3-2-1,-1 6 0,4 6 0,4 5-256,1 2-64,9 0-167,-3-6-137,6 6-176,3-5-64,6-2-72,3-2 0,1-7-32,-2-1-224,-10 3-769,-4-7 4594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0.891"/>
    </inkml:context>
    <inkml:brush xml:id="br0">
      <inkml:brushProperty name="width" value="0.2" units="cm"/>
      <inkml:brushProperty name="height" value="0.2" units="cm"/>
    </inkml:brush>
  </inkml:definitions>
  <inkml:trace contextRef="#ctx0" brushRef="#br0">60 189 5033,'-49'-2'1636,"48"2"-1604,1 0-1,-1 0 0,1 0 0,-1 1 0,1-1 1,-1 0-1,1 0 0,-1 1 0,1-1 0,0 0 1,-1 0-1,1 1 0,-1-1 0,1 1 0,0-1 1,-1 0-1,1 1 0,0-1 0,-1 1 0,1-1 1,0 1-1,-1-1 0,1 1 0,0-1 0,0 1 1,0-1-1,0 1 0,0-1 0,-1 1 0,1-1 1,0 1-1,0 0 0,3 20 798,-2-15-530,5 56 1671,-5 97 0,0-9-927,0-136-976,-1 19 322,0-72 598,4-15-953,1 0 1,4 1 0,17-64-1,-12 82-37,1 1-1,1 1 1,2 0 0,1 2-1,2 0 1,34-41-1,-49 65 8,1 0 0,-1 0 1,1 1-1,0 0 0,14-9 0,-19 13-4,1 1 0,0 0 0,-1-1 0,1 1 1,0 0-1,0 1 0,0-1 0,0 0 0,-1 1 0,1 0 0,0-1 1,0 1-1,0 0 0,0 1 0,0-1 0,0 0 0,0 1 1,0 0-1,0-1 0,-1 1 0,1 0 0,4 3 0,-1 0 14,-1 0-1,1 0 0,-1 1 0,0 0 1,0 0-1,-1 0 0,1 1 0,-1 0 1,0-1-1,-1 1 0,1 1 0,-1-1 1,-1 0-1,4 10 0,3 15 341,11 56-1,-18-78-278,27 210 898,-28-198-953,1-1-1,0 1 1,2-1-1,0 0 1,1 0-1,1 0 1,13 26-1,-18-42-56,1-1 0,0 1-1,0-1 1,0 0 0,0 0 0,0 0 0,4 4-1,-5-6-24,0-1 1,0 1-1,0-1 0,0 1 0,0-1 0,0 1 0,1-1 0,-1 1 0,0-1 0,0 0 1,0 0-1,0 1 0,0-1 0,0 0 0,1 0 0,-1 0 0,0 0 0,0-1 0,0 1 0,0 0 1,0 0-1,1-1 0,-1 1 0,0 0 0,0-1 0,0 1 0,0-1 0,0 0 0,0 1 0,1-2 1,20-16-1977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1.381"/>
    </inkml:context>
    <inkml:brush xml:id="br0">
      <inkml:brushProperty name="width" value="0.2" units="cm"/>
      <inkml:brushProperty name="height" value="0.2" units="cm"/>
    </inkml:brush>
  </inkml:definitions>
  <inkml:trace contextRef="#ctx0" brushRef="#br0">0 43 4473,'122'-43'2897,"-116"50"-1873,-1 8 112,0 4-8,1 8-104,1 1-79,-2 9-225,-1 4-152,1 7-216,-3 1-168,-4-3-112,0-1-8,-5-13-472,0-4-304,-2-10-856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1.900"/>
    </inkml:context>
    <inkml:brush xml:id="br0">
      <inkml:brushProperty name="width" value="0.2" units="cm"/>
      <inkml:brushProperty name="height" value="0.2" units="cm"/>
    </inkml:brush>
  </inkml:definitions>
  <inkml:trace contextRef="#ctx0" brushRef="#br0">96 0 5425,'-96'30'2249,"121"-30"-1161,12 4-80,18-4 40,12 0-71,22-4-105,3 1-72,30 1-224,-1 2-72,8 7-280,-3-2-96,-22 1-104,1-6-256,-24-4-776,-6-6-544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3.876"/>
    </inkml:context>
    <inkml:brush xml:id="br0">
      <inkml:brushProperty name="width" value="0.2" units="cm"/>
      <inkml:brushProperty name="height" value="0.2" units="cm"/>
    </inkml:brush>
  </inkml:definitions>
  <inkml:trace contextRef="#ctx0" brushRef="#br0">62 90 4665,'-56'-13'1598,"56"13"-1568,0 0 0,0 0 1,0 0-1,-1 0 0,1 0 1,0 0-1,0 0 0,0 0 0,-1 0 1,1 0-1,0 0 0,0 0 1,0 0-1,0 0 0,-1 0 1,1 0-1,0 0 0,0 0 1,0 0-1,0 0 0,-2 1 213,2-1-213,0 1 0,0-1 1,0 0-1,0 0 0,0 0 1,0 0-1,0 1 0,0-1 0,0 0 1,0 0-1,0 0 0,0 0 1,-1 1-1,1-1 0,0 0 1,0 0-1,0 0 0,1 1 1,-1-1-1,2 15 1872,1-4-1095,3 33-143,8 95 627,-7 220 582,-7-348-1815,9-65 612,-2-39-605,12-96-20,-15 167-42,0 0-1,2 0 1,1 0-1,1 0 1,0 1-1,15-26 1,-15 35-4,1-1 0,0 2 0,1-1 0,1 1 0,-1 1 0,1 0 1,15-10-1,-18 14-1,0 0 1,0 1-1,1 0 1,0 1-1,0 0 1,0 0-1,1 1 0,-1 0 1,1 1-1,-1 0 1,19-1-1,-23 3 0,-1 0 0,0 0 0,0 1 0,0-1 0,1 1 0,-1 0 1,0 0-1,0 0 0,0 1 0,0 0 0,-1-1 0,1 1 0,0 1 0,-1-1 0,1 0 0,4 5 0,-4-2 5,-1-1 0,1 1 0,-1 0 0,0-1 0,0 1 0,-1 1 0,0-1-1,1 0 1,-2 0 0,3 12 0,0 6 32,-2 1-1,-1 0 0,-1 0 1,-4 39-1,3-57-35,-2 30 49,1 0 0,5 68 0,-2-94-64,0-1 0,1 1 1,0-1-1,0 1 0,1-1 1,1 0-1,-1 0 0,2 0 0,-1 0 1,1-1-1,0 0 0,1 0 1,0 0-1,0-1 0,1 0 1,7 7-1,8-1-807,-5-6-409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4.454"/>
    </inkml:context>
    <inkml:brush xml:id="br0">
      <inkml:brushProperty name="width" value="0.2" units="cm"/>
      <inkml:brushProperty name="height" value="0.2" units="cm"/>
    </inkml:brush>
  </inkml:definitions>
  <inkml:trace contextRef="#ctx0" brushRef="#br0">0 25 4113,'73'-25'1728,"-70"38"-896,-3-3-55,4 12 63,-1 6-8,1 6-64,3 3-32,-2 0-152,1-2-112,-1-4-191,0-3-121,1-3-104,-1 0-40,-5-8-24,-2-3-176,-1-10-521,-3-4-263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4.814"/>
    </inkml:context>
    <inkml:brush xml:id="br0">
      <inkml:brushProperty name="width" value="0.2" units="cm"/>
      <inkml:brushProperty name="height" value="0.2" units="cm"/>
    </inkml:brush>
  </inkml:definitions>
  <inkml:trace contextRef="#ctx0" brushRef="#br0">69 138 5633,'-69'-106'2377,"78"106"-1249,0 0-144,8 0-80,3 0-39,5 0-169,5 0-144,2 0-256,0 0-120,-2-2-104,2 0-80,1-1-416,1-4-336,1 1-817,-5-6-1111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08.346"/>
    </inkml:context>
    <inkml:brush xml:id="br0">
      <inkml:brushProperty name="width" value="0.05" units="cm"/>
      <inkml:brushProperty name="height" value="0.05" units="cm"/>
      <inkml:brushProperty name="color" value="#33CCFF"/>
    </inkml:brush>
  </inkml:definitions>
  <inkml:trace contextRef="#ctx0" brushRef="#br0">26 1 6953,'-26'74'2881,"81"-78"-1057,17 1-543,40-5 103,28 5-96,25-1-487,5 1-241,0-3-264,-3 6-104,-5 0-336,-8 2-168,-33 5-1057,-27-1-615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5.189"/>
    </inkml:context>
    <inkml:brush xml:id="br0">
      <inkml:brushProperty name="width" value="0.2" units="cm"/>
      <inkml:brushProperty name="height" value="0.2" units="cm"/>
    </inkml:brush>
  </inkml:definitions>
  <inkml:trace contextRef="#ctx0" brushRef="#br0">58 12 5281,'9'12'3967,"-10"-11"-3863,-2 26 1354,0-9-1266,1-4-27,0-5-37,1 0-1,0 0 1,1 0-1,0 0 0,1 0 1,0 0-1,3 14 1,-1-11 100,0 0 0,1-1 0,1 1 1,0-1-1,13 21 0,-15-28-199,-1-1-1,1 1 1,0-1-1,1 1 1,-1-1-1,0 0 1,1 0-1,0-1 1,0 1-1,0-1 0,0 1 1,0-1-1,0-1 1,0 1-1,1-1 1,-1 1-1,1-1 1,-1 0-1,6 0 1,-2-1-21,0 0 1,1-1 0,-1 1 0,0-2 0,0 1 0,1-1-1,-1 0 1,0-1 0,-1 0 0,1 0 0,0-1-1,-1 0 1,0 0 0,0-1 0,13-10 0,-16 12-26,-1-1 0,1 0 0,-1 1 1,0-1-1,0 0 0,0 0 1,0-1-1,-1 1 0,0-1 1,1 1-1,-2-1 0,1 0 0,-1 0 1,1 1-1,-1-1 0,0 0 1,-1 0-1,0 0 0,1 0 1,-1-1-1,-1 1 0,1 0 0,-1 0 1,0 0-1,0 1 0,-1-1 1,-3-9-1,1 6-18,0 0 0,-1 1-1,-1-1 1,1 1 0,-1 0 0,0 0-1,-1 1 1,1 0 0,-1 0 0,0 0 0,-1 1-1,0 0 1,1 1 0,-2 0 0,1 0-1,0 0 1,-1 1 0,-9-2 0,7 2-29,1 0 1,-1 1-1,0 1 1,1-1-1,-1 2 1,0-1-1,0 2 1,0-1-1,0 2 1,1-1-1,-1 2 1,0-1-1,1 1 1,-18 8-1,25-10-88,1 0 0,-1 1 0,1-1-1,-1 1 1,1 0 0,0 0 0,-1 0-1,1 0 1,0 0 0,0 0 0,0 0-1,-1 4 1,5 2-1036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5.548"/>
    </inkml:context>
    <inkml:brush xml:id="br0">
      <inkml:brushProperty name="width" value="0.2" units="cm"/>
      <inkml:brushProperty name="height" value="0.2" units="cm"/>
    </inkml:brush>
  </inkml:definitions>
  <inkml:trace contextRef="#ctx0" brushRef="#br0">0 0 5089,'4'6'2225,"3"11"-1041,2 10-296,3 5 104,-1 10-96,1 1-119,1 3-233,-4-3-112,1-1-216,1-5-88,-2-8-104,1-1-72,-6-10-328,-4-8-304,-7-11-689,-4-15-295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5.892"/>
    </inkml:context>
    <inkml:brush xml:id="br0">
      <inkml:brushProperty name="width" value="0.2" units="cm"/>
      <inkml:brushProperty name="height" value="0.2" units="cm"/>
    </inkml:brush>
  </inkml:definitions>
  <inkml:trace contextRef="#ctx0" brushRef="#br0">0 0 6809,'9'4'2865,"5"1"-1625,11 2-568,0-3-95,10-1-249,8 3-112,3-6-152,5 0-56,1-4-424,-4 1-200,-11 1-553,-7 2-199,-14 5-152,-7-1 239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6.224"/>
    </inkml:context>
    <inkml:brush xml:id="br0">
      <inkml:brushProperty name="width" value="0.2" units="cm"/>
      <inkml:brushProperty name="height" value="0.2" units="cm"/>
    </inkml:brush>
  </inkml:definitions>
  <inkml:trace contextRef="#ctx0" brushRef="#br0">0 370 2825,'0'0'102,"0"1"0,0-1 0,0 1 0,6 8 1835,-6-9-1835,1 1 0,-1-1 0,1 0 0,-1 0 0,1 1 0,0-1 0,-1 0 0,1 0 0,-1 0 0,1 0 0,-1 0 0,1 0 0,-1 0 0,1 0 0,0 0 0,-1 0 0,1 0 0,-1 0 0,1 0 0,-1 0 0,1-1 0,-1 1 0,1 0 0,-1 0 0,1-1 0,0 1 0,2-2 191,-1 0-1,1 0 0,-1 0 1,0 0-1,0 0 0,0 0 1,0-1-1,3-3 1,9-17 20,0-1 0,-2-1 0,0 0 0,7-27 0,-18 49-307,32-100 203,-28 89-190,1 1 0,0 0 0,1 0 0,1 1 1,10-14-1,-18 25-19,1 0 0,-1 1 0,1-1 0,-1 0 0,1 1 0,-1-1 0,1 0-1,0 1 1,-1-1 0,1 1 0,0-1 0,0 1 0,-1-1 0,1 1 0,0-1 0,0 1 0,0 0 0,0-1 0,0 1 0,-1 0 0,1 0 0,0 0 0,0 0 0,0 0 0,0 0 0,0 0 0,0 0 0,0 0 0,0 0 0,-1 0 0,1 1 0,0-1 0,0 0 0,0 1 0,0-1 0,0 0 0,-1 1 0,1-1 0,0 1 0,-1 0 0,1-1 0,0 1 0,-1-1 0,1 1 0,0 0 0,0 0 0,2 4 0,1 0 1,-1 0 0,-1 0 0,1 0-1,0 1 1,1 5 0,10 35 50,9 59 0,-17-68-51,3 1-1,1-2 1,20 51 0,-4-32-1735,-25-54 1708</inkml:trace>
  <inkml:trace contextRef="#ctx0" brushRef="#br0" timeOffset="1">271 349 5273,'-71'-100'2497,"93"100"-513,4 2-1736,1-2-64,8 5-88,-10-5-160,0-1-552,-2-1-296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6.553"/>
    </inkml:context>
    <inkml:brush xml:id="br0">
      <inkml:brushProperty name="width" value="0.2" units="cm"/>
      <inkml:brushProperty name="height" value="0.2" units="cm"/>
    </inkml:brush>
  </inkml:definitions>
  <inkml:trace contextRef="#ctx0" brushRef="#br0">1 38 7330,'14'-8'583,"0"1"0,0 0 1,31-9-1,-43 16-551,-1 0 0,0 0-1,0 0 1,0 1-1,0-1 1,0 0 0,0 0-1,0 0 1,0 1 0,0-1-1,0 1 1,0-1-1,0 1 1,0-1 0,0 1-1,0-1 1,0 1 0,-1 0-1,1 0 1,0-1-1,0 1 1,-1 0 0,1 0-1,0 0 1,-1 0-1,1 0 1,-1 0 0,1 0-1,0 1 1,8 37 518,-6-26-314,5 32 424,-2-14-26,0-1 0,19 49 1,-22-71-518,0 0 0,1 0-1,0 0 1,1-1 0,-1 0 0,1 0 0,1 0 0,-1 0 0,1-1 0,1 0-1,-1 0 1,1-1 0,0 0 0,11 7 0,-11-9-68,0-1 0,1 1 0,-1-1-1,0-1 1,1 1 0,0-1 0,-1-1 0,1 1-1,0-1 1,-1 0 0,1-1 0,-1 0 0,9-2 0,14-4-55,56-21 1,-53 16-185,22-9-1955,-34 14 232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07.906"/>
    </inkml:context>
    <inkml:brush xml:id="br0">
      <inkml:brushProperty name="width" value="0.2" units="cm"/>
      <inkml:brushProperty name="height" value="0.2" units="cm"/>
    </inkml:brush>
  </inkml:definitions>
  <inkml:trace contextRef="#ctx0" brushRef="#br0">71 151 4113,'-70'-26'2422,"89"27"-1903,0-2 0,0 0 0,0-1 0,26-6 0,-2 0-16,65-5 498,0 6 1,210 11-1,-102 3-200,70 6-172,-123 9-515,62 5 403,-180-24-308,0-3 0,0-1 1,49-8-1,41-11 68,155-2 0,-107 10-100,-15 0 162,283-12 853,-239-7-1060,-23 4-120,-176 25-86,0 1 0,0 0 0,0 2 0,21 2-1,-35-3 23,1 0 0,0 0 1,0 0-1,-1 0 0,1 0 0,0 0 0,0 0 0,-1 0 0,1 0 0,0 0 0,0 0 0,-1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0.800"/>
    </inkml:context>
    <inkml:brush xml:id="br0">
      <inkml:brushProperty name="width" value="0.2" units="cm"/>
      <inkml:brushProperty name="height" value="0.2" units="cm"/>
    </inkml:brush>
  </inkml:definitions>
  <inkml:trace contextRef="#ctx0" brushRef="#br0">71 0 4529,'-54'2'1631,"54"-2"-1599,-1 0 0,0 0-1,1 0 1,-1 1 0,0-1 0,0 0 0,1 0 0,-1 1-1,1-1 1,-1 0 0,0 1 0,1-1 0,-1 1-1,1-1 1,-1 1 0,1-1 0,-1 1 0,1-1-1,-1 1 1,1-1 0,-1 1 0,1 0 0,0-1 0,-1 1-1,1 0 1,0-1 0,0 1 0,0 0 0,-1-1-1,1 1 1,0 0 0,0 0 0,0-1 0,0 1 0,0 0-1,0-1 1,0 1 0,0 0 0,1 0 0,-1-1-1,0 1 1,1 1 0,-1 2 134,23 299 5012,-14-219-4484,5 37 259,-2 130-1,-12-241-949,-1 0-1,1-1 1,-2 1-1,0 0 1,0 0-1,-5 13 1,7-23-16,0 1 1,0 0-1,0-1 1,-1 1 0,1-1-1,0 1 1,-1 0-1,1-1 1,0 1 0,-1-1-1,1 1 1,-1-1-1,1 1 1,-1-1 0,1 1-1,-1-1 1,1 0-1,-2 1 1,-6-5-883,-7-22-1454,13 21 1938,-13-24-1273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1.128"/>
    </inkml:context>
    <inkml:brush xml:id="br0">
      <inkml:brushProperty name="width" value="0.2" units="cm"/>
      <inkml:brushProperty name="height" value="0.2" units="cm"/>
    </inkml:brush>
  </inkml:definitions>
  <inkml:trace contextRef="#ctx0" brushRef="#br0">1 51 4801,'64'-26'4149,"-44"20"-3847,0 1 0,0 0 0,1 2 0,0 0 0,28 0 0,-7 3-54,0 2 0,0 1-1,-1 3 1,0 1-1,46 14 1,-82-20-219,-1 0 1,0 1-1,1 0 0,-1 0 0,0 0 1,0 1-1,0-1 0,4 5 1,-7-6-22,0 0-1,0 0 1,0 0 0,0 0 0,0 0 0,-1 0 0,1 0 0,0 1 0,-1-1 0,1 0 0,-1 0-1,1 1 1,-1-1 0,0 0 0,0 1 0,1-1 0,-1 0 0,0 1 0,0-1 0,0 0 0,0 1-1,-1-1 1,1 0 0,0 1 0,-1-1 0,1 0 0,0 0 0,-1 1 0,0-1 0,1 0-1,-1 0 1,0 0 0,1 0 0,-2 2 0,-4 4 36,0-1 0,0 1 0,-1-1 0,0 0 0,0-1 0,0 0 0,-17 9 0,-63 27 247,85-40-284,-314 130 173,270-113 8,21-14 2538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1.789"/>
    </inkml:context>
    <inkml:brush xml:id="br0">
      <inkml:brushProperty name="width" value="0.2" units="cm"/>
      <inkml:brushProperty name="height" value="0.2" units="cm"/>
    </inkml:brush>
  </inkml:definitions>
  <inkml:trace contextRef="#ctx0" brushRef="#br0">1 22 3529,'39'-21'7900,"-34"50"-7431,9 28 0,3 16 15,-12-47-375,1 28 1,-5-48-171,-1 1 1,0-1-1,0 0 1,-1 1-1,1-1 1,-2 0-1,1 0 1,-1 0-1,0 0 1,-4 9-1,6-14-54,-1 0-1,1 0 1,-1-1-1,0 1 1,0 0-1,1 0 1,-1-1-1,0 1 1,0-1-1,0 1 1,1 0-1,-1-1 1,0 0-1,0 1 1,0-1 0,0 1-1,0-1 1,-2 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2.133"/>
    </inkml:context>
    <inkml:brush xml:id="br0">
      <inkml:brushProperty name="width" value="0.2" units="cm"/>
      <inkml:brushProperty name="height" value="0.2" units="cm"/>
    </inkml:brush>
  </inkml:definitions>
  <inkml:trace contextRef="#ctx0" brushRef="#br0">1 35 10090,'12'-8'272,"2"8"80,14 0 304,1 0-71,6 1-89,1-1-168,8-5-152,6 2-96,-1-1-328,-1 0-424,-11-8 2640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1.861"/>
    </inkml:context>
    <inkml:brush xml:id="br0">
      <inkml:brushProperty name="width" value="0.05" units="cm"/>
      <inkml:brushProperty name="height" value="0.05" units="cm"/>
      <inkml:brushProperty name="color" value="#33CCFF"/>
    </inkml:brush>
  </inkml:definitions>
  <inkml:trace contextRef="#ctx0" brushRef="#br0">45 127 4729,'-37'-19'1672,"36"18"-1609,1 1-1,-1 0 0,0-1 0,1 1 0,0-1 1,-1 1-1,1-1 0,-1 0 0,1 1 0,0-1 0,-1 1 1,1-1-1,0 0 0,-1 1 0,1-1 0,0 0 1,0 1-1,0-1 0,0 0 0,0 1 0,0-1 1,0 0-1,0 1 0,0-1 0,0 0 0,0 1 1,0-1-1,0 0 0,0 1 0,1-2 0,-1-10 2927,31 72 1144,18 43-3509,-4-6-70,34 79-87,-76-199 255,8-109-616,-8 105-136,1 0 0,1 1 0,1 0 0,1 0 0,14-31 0,-14 41-440,1-1-1,1 1 1,1 1-1,0-1 1,1 2-1,0-1 1,1 2-1,17-15 1,-9 10-1526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2.478"/>
    </inkml:context>
    <inkml:brush xml:id="br0">
      <inkml:brushProperty name="width" value="0.2" units="cm"/>
      <inkml:brushProperty name="height" value="0.2" units="cm"/>
    </inkml:brush>
  </inkml:definitions>
  <inkml:trace contextRef="#ctx0" brushRef="#br0">68 1 5769,'-31'46'3855,"25"-36"-3662,1 0 0,0 1-1,1-1 1,0 1-1,1 0 1,0 0 0,1 0-1,0 0 1,-1 22-1,3-26-62,1 0-1,0 1 1,0-1-1,0 0 1,1 0-1,0 0 0,0 0 1,0-1-1,1 1 1,6 9-1,-7-12-78,0-1 0,1 0 0,0 0 0,0 0 0,0 0 0,0-1-1,0 1 1,0-1 0,1 1 0,-1-1 0,1-1 0,0 1 0,-1 0 0,1-1 0,0 1 0,0-1 0,0 0-1,0-1 1,8 1 0,-5 0-23,1-1 0,0 0 0,0-1 0,-1 0 0,1 0-1,0-1 1,-1 0 0,0 0 0,1-1 0,-1 0 0,0 0-1,0 0 1,0-1 0,11-9 0,-15 11-29,1-1 1,-1 0-1,0-1 0,0 1 0,0 0 1,-1-1-1,1 0 0,-1 1 0,0-1 1,0 0-1,0 0 0,0-1 0,-1 1 1,0 0-1,1 0 0,-2-1 0,1 1 1,0-1-1,-1 1 0,0-1 0,0 1 0,0-1 1,-1 1-1,1 0 0,-1-1 0,-3-7 1,1 5-38,0 1-1,0 0 1,0 0 0,-1 0 0,0 0 0,0 1 0,-1-1-1,0 1 1,0 0 0,0 1 0,0-1 0,-1 1-1,1 0 1,-1 0 0,0 1 0,-1-1 0,-11-3 0,7 2-187,-1 2 0,1-1 0,0 1 0,-1 1 1,0 0-1,1 1 0,-1 0 0,0 1 0,-20 2 0,12 1-1099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2.824"/>
    </inkml:context>
    <inkml:brush xml:id="br0">
      <inkml:brushProperty name="width" value="0.2" units="cm"/>
      <inkml:brushProperty name="height" value="0.2" units="cm"/>
    </inkml:brush>
  </inkml:definitions>
  <inkml:trace contextRef="#ctx0" brushRef="#br0">142 0 6033,'4'2'2521,"6"10"-1377,3 13-360,-1 0 48,0 16-135,-1 1-113,1 1-184,-5-1-112,-1 1-120,1-4-96,-2-6-56,2-6-88,-3-11-480,-4-6-272</inkml:trace>
  <inkml:trace contextRef="#ctx0" brushRef="#br0" timeOffset="1">0 27 7634,'13'-2'3144,"17"-5"-2007,2 0-289,12 3-416,6 4-176,6 0-160,13 4-104,-1-4-520,-6 0-248,-11-7-737,-8 3-255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3.174"/>
    </inkml:context>
    <inkml:brush xml:id="br0">
      <inkml:brushProperty name="width" value="0.2" units="cm"/>
      <inkml:brushProperty name="height" value="0.2" units="cm"/>
    </inkml:brush>
  </inkml:definitions>
  <inkml:trace contextRef="#ctx0" brushRef="#br0">1 412 6305,'21'3'5541,"-19"-4"-5300,3-1-161,-1-1 1,0 0-1,0 0 1,0 0 0,-1-1-1,5-4 1,3-3-48,0-1-1,-1-1 1,0 0 0,-1 0 0,12-26 0,21-54 111,-26 53-107,41-72 1,-55 108-37,1 1 0,0-1 1,-1 1-1,1 0 0,1 0 0,-1 0 1,0 0-1,1 0 0,0 1 1,7-4-1,-10 5 0,1 0-1,-1 1 1,1-1 0,0 1 0,-1-1 0,1 1-1,0 0 1,-1-1 0,1 1 0,0 0-1,0 0 1,-1 0 0,1 1 0,0-1-1,-1 0 1,1 1 0,0-1 0,-1 1 0,1-1-1,0 1 1,-1 0 0,1 0 0,-1-1-1,1 1 1,-1 0 0,0 0 0,1 1 0,-1-1-1,1 2 1,6 7 21,-1 2 0,-1-1 1,0 1-1,-1-1 0,0 2 0,0-1 0,2 15 0,0-6 23,12 41 77,-7-18-70,3 0 1,33 71 0,-41-103-464,-1 0 0,0 1 0,-1 0 0,0 0 0,-1 0 0,4 20 0,-8-5-1412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3.504"/>
    </inkml:context>
    <inkml:brush xml:id="br0">
      <inkml:brushProperty name="width" value="0.2" units="cm"/>
      <inkml:brushProperty name="height" value="0.2" units="cm"/>
    </inkml:brush>
  </inkml:definitions>
  <inkml:trace contextRef="#ctx0" brushRef="#br0">0 0 6713,'7'0'3057,"13"2"-1032,5 0-1553,10 7-360,2 0-104,1 0-472,2 1-385,-3-10-1415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3.879"/>
    </inkml:context>
    <inkml:brush xml:id="br0">
      <inkml:brushProperty name="width" value="0.2" units="cm"/>
      <inkml:brushProperty name="height" value="0.2" units="cm"/>
    </inkml:brush>
  </inkml:definitions>
  <inkml:trace contextRef="#ctx0" brushRef="#br0">1 0 4873,'42'79'4130,"-15"-18"-2142,20 69 1,-37-97-1336,23 60 810,-30-84-1343,2-1 1,-1 1-1,1-1 1,0 0-1,1 0 1,0-1-1,13 14 0,-15-18-86,0-1 0,0 1-1,0 0 1,0-1 0,1 0-1,-1 0 1,1-1 0,0 1-1,-1-1 1,1 0 0,0 0-1,0 0 1,0-1 0,0 0-1,-1 0 1,8-1 0,7-1 33,1-1 1,32-10 0,-31 7-62,148-33-1533,-112 29 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15.463"/>
    </inkml:context>
    <inkml:brush xml:id="br0">
      <inkml:brushProperty name="width" value="0.2" units="cm"/>
      <inkml:brushProperty name="height" value="0.2" units="cm"/>
    </inkml:brush>
  </inkml:definitions>
  <inkml:trace contextRef="#ctx0" brushRef="#br0">2 1 5105,'-1'75'1951,"1"-74"-1917,0-1 0,0 1 0,0 0 1,0-1-1,0 1 0,0 0 0,0-1 0,0 1 0,1 0 0,-1-1 0,0 1 0,0 0 0,0-1 0,1 1 0,-1-1 0,0 1 1,1-1-1,-1 1 0,1-1 0,-1 1 0,0-1 0,1 1 0,-1-1 0,1 1 0,0-1 0,-1 1 0,1-1 0,-1 0 1,1 1-1,-1-1 0,1 0 0,0 0 0,-1 0 0,1 1 0,0-1 0,-1 0 0,1 0 0,0 0 0,-1 0 0,1 0 1,0 0-1,-1 0 0,1 0 0,0 0 0,-1-1 0,2 1 0,2 0 210,55 5 1658,-29-1-1246,30-2 0,9-6 433,102-21-1,-155 22-990,0 0-31,0 1-1,20 0 1,-40 7-1070,-13 2-48,-12-2-428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15.807"/>
    </inkml:context>
    <inkml:brush xml:id="br0">
      <inkml:brushProperty name="width" value="0.2" units="cm"/>
      <inkml:brushProperty name="height" value="0.2" units="cm"/>
    </inkml:brush>
  </inkml:definitions>
  <inkml:trace contextRef="#ctx0" brushRef="#br0">1 50 4753,'5'0'2176,"4"0"-1055,5 0-177,0 0 64,2 1-104,6 1-103,15-2-81,11 0-80,22-7-104,8 0-96,6-4-168,-6 1-64,-8 4-120,-8 1-112,-8 2-640,-7-1-528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36.904"/>
    </inkml:context>
    <inkml:brush xml:id="br0">
      <inkml:brushProperty name="width" value="0.2" units="cm"/>
      <inkml:brushProperty name="height" value="0.2" units="cm"/>
    </inkml:brush>
  </inkml:definitions>
  <inkml:trace contextRef="#ctx0" brushRef="#br0">0 16 4977,'7'-16'7452,"-7"17"-7410,12 43 678,-6-10-412,-2 1 0,0 46-1,-9 78 567,0 8-201,6-127-581,1 0-1,9 43 0,-3-49-25,-4-22-123,-2 1 0,1-1 0,0 19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37.264"/>
    </inkml:context>
    <inkml:brush xml:id="br0">
      <inkml:brushProperty name="width" value="0.2" units="cm"/>
      <inkml:brushProperty name="height" value="0.2" units="cm"/>
    </inkml:brush>
  </inkml:definitions>
  <inkml:trace contextRef="#ctx0" brushRef="#br0">0 92 4889,'4'-6'220,"0"0"1,0 0-1,0 0 1,1 1-1,0-1 1,0 1-1,0 0 0,1 0 1,0 1-1,-1 0 1,2 0-1,-1 0 1,0 1-1,1 0 1,0 0-1,-1 0 0,1 1 1,0 0-1,15-2 1,-1 2-91,1 0-1,0 1 1,-1 1 0,1 1 0,30 6 0,-51-7-124,129 24 718,-112-19-528,-1 0 1,0 1-1,-1 1 1,1 1-1,20 12 0,-34-18-152,1 1-1,0 0 1,-1-1-1,0 1 0,0 0 1,0 0-1,0 1 1,0-1-1,0 1 1,-1-1-1,0 1 0,2 4 1,-3-6-31,0 1 0,-1-1 1,1 1-1,-1-1 0,1 0 0,-1 1 1,0-1-1,0 1 0,0-1 0,0 1 1,-1-1-1,1 1 0,-1-1 0,1 0 1,-1 1-1,0-1 0,0 0 0,0 1 1,0-1-1,0 0 0,-1 0 0,-1 2 1,-10 13 20,-1-2 0,0 1 1,-1-2-1,-1 0 0,-1-1 0,1 0 1,-27 14-1,-136 59-423,159-77 222,-14 7-1052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37.639"/>
    </inkml:context>
    <inkml:brush xml:id="br0">
      <inkml:brushProperty name="width" value="0.2" units="cm"/>
      <inkml:brushProperty name="height" value="0.2" units="cm"/>
    </inkml:brush>
  </inkml:definitions>
  <inkml:trace contextRef="#ctx0" brushRef="#br0">1 0 5009,'4'4'2185,"-1"6"-993,2 3-312,2 3-16,-3 5-80,5 0-176,-6 9-71,8 4-137,1 0-88,-3 6-104,5 5-80,-5 3-128,-7-6-104,-2-8-1008,-9-15-417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0.930"/>
    </inkml:context>
    <inkml:brush xml:id="br0">
      <inkml:brushProperty name="width" value="0.05" units="cm"/>
      <inkml:brushProperty name="height" value="0.05" units="cm"/>
      <inkml:brushProperty name="color" value="#33CCFF"/>
    </inkml:brush>
  </inkml:definitions>
  <inkml:trace contextRef="#ctx0" brushRef="#br0">125 110 2905,'-100'-3'1801,"99"3"-1625,0 0 0,0 0-1,0 0 1,0 0 0,0 0-1,-1 0 1,1 0 0,0 0-1,0 0 1,0-1 0,0 1-1,0 0 1,-1-1 0,1 1-1,0-1 1,0 1 0,0-1-1,0 1 1,0-1 0,0 0-1,-1-1 1,2 2 73,1-1 1,-1 1-1,0-1 1,0 1-1,0-1 1,1 1-1,-1-1 1,0 1-1,1-1 1,-1 1-1,1-1 0,-1 1 1,0 0-1,1-1 1,-1 1-1,1 0 1,-1-1-1,1 1 1,-1 0-1,1 0 1,15-9 340,0 2 1,22-8 0,-23 9-296,1 1-35,0 1 0,1 0 0,-1 1 0,0 1 0,1 1 0,17 0 0,19-2-4,9-2-138,-3 0-960,63-12-1,-105 14-917,-12 3-535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3.365"/>
    </inkml:context>
    <inkml:brush xml:id="br0">
      <inkml:brushProperty name="width" value="0.05" units="cm"/>
      <inkml:brushProperty name="height" value="0.05" units="cm"/>
      <inkml:brushProperty name="color" value="#33CCFF"/>
    </inkml:brush>
  </inkml:definitions>
  <inkml:trace contextRef="#ctx0" brushRef="#br0">0 93 3833,'18'-23'783,"-11"15"-17,0-1 0,-1 0 0,0-1 0,0 0-1,7-13 4524,-12 37-4920,0 6-222,23 181 531,-9-96-715,-2-15-1004,-13-90 1005,0 0 0,0 0 0,0 0 1,0 0-1,-1 0 0,1 0 1,0 0-1,0 0 0,0 0 0,0 0 1,-1 0-1,1 0 0,0 0 0,0 0 1,0 0-1,0 0 0,-1 0 1,1 0-1,0 0 0,0 0 0,0 0 1,0 0-1,0 0 0,-1 0 0,1 0 1,0 0-1,0 0 0,0 0 0,0 0 1,0 0-1,-1 1 0,1-1 1,0 0-1,0 0 0,0 0 0,0 0 1,0 0-1,0 0 0,0 1 0,0-1 1,-1 0-1,1 0 0,0 0 1,0 0-1,0 1 0,0-1 0,0 0 1,0 0-1,0 0 0,0 0 0,0 1 1,0-1-1,0 0 0,0 0 1,0 0-1,0 0 0,0 0 0,0 1 1,0-1-1,0 0 0,1 0 0,-1 0 1,0 0-1,0 1 0,0-1 0,0 0 1,-7-5-1755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38.123"/>
    </inkml:context>
    <inkml:brush xml:id="br0">
      <inkml:brushProperty name="width" value="0.2" units="cm"/>
      <inkml:brushProperty name="height" value="0.2" units="cm"/>
    </inkml:brush>
  </inkml:definitions>
  <inkml:trace contextRef="#ctx0" brushRef="#br0">1 0 4625,'5'0'2104,"4"2"-935,16-2-129,12 0 40,23 2-16,23-2-55,41 0-121,20 0-80,22-2-136,1 0-160,3 8-192,2-4-120,-9 3-200,-9 0 0,-42-5-624,-26 0-728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8:44.353"/>
    </inkml:context>
    <inkml:brush xml:id="br0">
      <inkml:brushProperty name="width" value="0.2" units="cm"/>
      <inkml:brushProperty name="height" value="0.2" units="cm"/>
    </inkml:brush>
  </inkml:definitions>
  <inkml:trace contextRef="#ctx0" brushRef="#br0">1 91 4353,'5'-3'512,"0"0"0,1 0 0,-1 0 0,1 1 0,0 0 0,0 0 0,0 0 0,0 1 0,11-2 0,8 1 111,29 2 0,-15 0 100,730 31 3311,-150 2-2560,191-60-424,2-44-901,-642 55-211,19 3-2963,-175 12 4615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18.230"/>
    </inkml:context>
    <inkml:brush xml:id="br0">
      <inkml:brushProperty name="width" value="0.2" units="cm"/>
      <inkml:brushProperty name="height" value="0.2" units="cm"/>
    </inkml:brush>
  </inkml:definitions>
  <inkml:trace contextRef="#ctx0" brushRef="#br0">0 63 4057,'50'-53'1399,"-49"52"-1250,0-1-1,0 1 1,0 0 0,0 0-1,0 0 1,0 0 0,0 0 0,0 0-1,15 5 3148,-16-3-3191,1 4 190,15 30 244,-4-16-370,-6-11-82,-1 0 0,-1 0-1,1 0 1,-1 0 0,-1 1 0,1-1 0,-1 1 0,-1 0 0,0 0-1,2 16 1,7 90 899,7 68 646,-6 217-1,-13-381-1599,0 0-1,-1 1 0,-1-1 1,-1 0-1,-1 0 0,0 0 1,-10 20-1,6-28-176,9-11 95,-1 0 0,1 0 0,0 0 0,-1 0 0,1 0 1,-1 0-1,1 0 0,0 0 0,-1 0 0,1 0 0,0-1 1,-1 1-1,1 0 0,-1 0 0,1 0 0,0-1 0,-1 1 1,1 0-1,0 0 0,0-1 0,-1 1 0,1 0 0,0 0 1,0-1-1,-1 1 0,1 0 0,0-1 0,0 1 0,-1-1 1,-7-12-1745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18.660"/>
    </inkml:context>
    <inkml:brush xml:id="br0">
      <inkml:brushProperty name="width" value="0.2" units="cm"/>
      <inkml:brushProperty name="height" value="0.2" units="cm"/>
    </inkml:brush>
  </inkml:definitions>
  <inkml:trace contextRef="#ctx0" brushRef="#br0">0 245 4793,'10'-14'402,"0"1"1,0 0-1,1 1 0,1 0 0,0 1 0,1 0 1,0 1-1,0 0 0,1 1 0,0 0 1,1 2-1,22-10 0,9 0-110,2 2 0,87-17 0,-70 20 49,0 2-1,0 4 0,69 2 0,-101 5-157,1 1 0,-1 2 0,-1 1 0,1 2-1,-1 1 1,0 2 0,56 24 0,-81-30-142,0-1 0,-1 1 1,1 0-1,-1 0 1,0 1-1,-1-1 1,1 1-1,8 11 1,-13-14-29,1 0 0,-1 0 1,0 0-1,0 0 1,0 1-1,0-1 0,0 0 1,0 1-1,-1-1 1,1 1-1,-1-1 0,0 0 1,1 1-1,-1-1 1,0 1-1,-1-1 0,1 1 1,0-1-1,-1 1 1,1-1-1,-1 1 0,0-1 1,0 0-1,0 1 1,0-1-1,0 0 0,0 0 1,-3 3-1,-5 6 45,0-1 0,-1 0 0,-1-1-1,1 0 1,-2-1 0,1 0 0,-1 0 0,-14 6-1,21-11-39,-298 148 690,197-102-704,28-14-1098,66-32-790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20.289"/>
    </inkml:context>
    <inkml:brush xml:id="br0">
      <inkml:brushProperty name="width" value="0.2" units="cm"/>
      <inkml:brushProperty name="height" value="0.2" units="cm"/>
    </inkml:brush>
  </inkml:definitions>
  <inkml:trace contextRef="#ctx0" brushRef="#br0">1 0 4033,'1'3'6287,"15"24"-5154,-11-21-983,-1 1 1,-1-1-1,0 1 0,0 0 0,0 0 0,0 0 0,-1 0 0,-1 1 0,1-1 1,-1 1-1,0 9 0,7 54 1046,5 77-196,-13-131-963,1-1-1,1 1 1,0 0-1,1-1 1,8 25-1,-7-33-89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20.837"/>
    </inkml:context>
    <inkml:brush xml:id="br0">
      <inkml:brushProperty name="width" value="0.2" units="cm"/>
      <inkml:brushProperty name="height" value="0.2" units="cm"/>
    </inkml:brush>
  </inkml:definitions>
  <inkml:trace contextRef="#ctx0" brushRef="#br0">1 103 3153,'24'-20'594,"27"-20"1824,-49 38-2105,1 1 0,0 0-1,0-1 1,-1 1 0,1 0-1,0 1 1,0-1 0,0 0-1,0 1 1,1 0 0,4 0-1,39 4 1277,-24-2-915,32 0-378,-1-3 0,0-3 0,1-1 0,87-22 0,-131 24-1484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21.181"/>
    </inkml:context>
    <inkml:brush xml:id="br0">
      <inkml:brushProperty name="width" value="0.2" units="cm"/>
      <inkml:brushProperty name="height" value="0.2" units="cm"/>
    </inkml:brush>
  </inkml:definitions>
  <inkml:trace contextRef="#ctx0" brushRef="#br0">17 1 4849,'-16'120'2032,"35"-115"-959,1 1-673,5-1 104,-4 0 192,6 2 16,6-7-40,-3 0-56,2-3-263,2-2-97,0-3-160,-3 1-32,3 4-304,-7-2-393,-8-3 2898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21.697"/>
    </inkml:context>
    <inkml:brush xml:id="br0">
      <inkml:brushProperty name="width" value="0.2" units="cm"/>
      <inkml:brushProperty name="height" value="0.2" units="cm"/>
    </inkml:brush>
  </inkml:definitions>
  <inkml:trace contextRef="#ctx0" brushRef="#br0">274 24 5009,'-62'-23'2033,"42"37"-1161,-3 2-216,-9 3-160,0 8-136,7-6-160,2-1-112,2-8-80,5 0-240,-3-12 2376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22.150"/>
    </inkml:context>
    <inkml:brush xml:id="br0">
      <inkml:brushProperty name="width" value="0.2" units="cm"/>
      <inkml:brushProperty name="height" value="0.2" units="cm"/>
    </inkml:brush>
  </inkml:definitions>
  <inkml:trace contextRef="#ctx0" brushRef="#br0">0 1 4601,'76'117'1920,"-58"-114"-791,3 1-305,10-4 120,6 0 0,21-9-40,6-3-63,7-3-193,3-2-104,-12 4-296,-1 4-152,-19 2-768,-3 7-496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29.309"/>
    </inkml:context>
    <inkml:brush xml:id="br0">
      <inkml:brushProperty name="width" value="0.2" units="cm"/>
      <inkml:brushProperty name="height" value="0.2" units="cm"/>
    </inkml:brush>
  </inkml:definitions>
  <inkml:trace contextRef="#ctx0" brushRef="#br0">111 186 4425,'-91'-39'1606,"90"39"-1527,0 0 1,0-1 0,0 1-1,-1 0 1,1-1 0,0 1-1,0-1 1,0 0 0,0 1-1,1-1 1,-1 0 0,0 1-1,0-1 1,0 0 0,0 0-1,1 0 1,-1 0 0,0 0 0,1 0-1,-1-1 1,1 1-64,0 1 0,0-1 0,0 1 0,0-1 0,0 1 0,0-1 0,1 1 0,-1-1 0,0 1 0,0 0 0,1-1-1,-1 1 1,0-1 0,1 1 0,-1 0 0,0-1 0,1 1 0,-1 0 0,0 0 0,1-1 0,1 0 175,2-6-20,1 1 0,0 0 0,1 0 0,0 0 0,0 1 0,0 0 1,0 0-1,9-4 0,56-29 536,-57 32-583,-1 1 1,1 1 0,1 0-1,-1 1 1,0 1-1,1 0 1,-1 1-1,1 0 1,19 2 0,16 4 397,66 14 1,-86-13-315,-12-3-36,-1 1 0,1 1-1,30 13 1,-42-15-123,0 0 0,-1 0 0,1 1 0,-1-1 0,1 1 0,-1 0 0,-1 1 0,1 0 0,0-1 0,-1 1 0,0 1 0,0-1 0,-1 1 0,4 5 0,-2 2 47,0 0 0,-1 0 0,0 1-1,-1-1 1,3 18 0,0 70 287,-5-47-214,1-27-97,18 185 374,-16-187-391,2 0 1,1-1-1,1 0 0,0 0 0,2-1 0,21 36 0,-14-34 5,2 0 0,0 0 0,2-2 0,1-1 0,40 33 0,131 80 167,-146-105-278,0-3 1,2-1 0,2-3 0,81 26 0,-89-36-1076,-14-3-654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3.682"/>
    </inkml:context>
    <inkml:brush xml:id="br0">
      <inkml:brushProperty name="width" value="0.05" units="cm"/>
      <inkml:brushProperty name="height" value="0.05" units="cm"/>
      <inkml:brushProperty name="color" value="#33CCFF"/>
    </inkml:brush>
  </inkml:definitions>
  <inkml:trace contextRef="#ctx0" brushRef="#br0">89 109 6185,'-89'-64'2513,"102"63"-1505,5 1-32,6 0 40,-1 0-199,6 0-297,0-2-160,6 0-344,-3-7-272,-3 2-728,0-2-353,-3-6-1815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0.123"/>
    </inkml:context>
    <inkml:brush xml:id="br0">
      <inkml:brushProperty name="width" value="0.2" units="cm"/>
      <inkml:brushProperty name="height" value="0.2" units="cm"/>
    </inkml:brush>
  </inkml:definitions>
  <inkml:trace contextRef="#ctx0" brushRef="#br0">1472 142 3353,'17'-89'1311,"-16"86"-1182,-1 0-1,0-1 1,1 1 0,-1-1 0,0 1 0,-1-1 0,1 1-1,-1 0 1,0-4 0,0 6-61,1 0 0,-1 0 0,1 0 0,-1 0 1,1 0-1,-1 0 0,0 0 0,1 0 0,-1 1 0,0-1 0,0 0 0,0 1 0,1-1 0,-1 0 0,0 1 0,-1-1 1,1 0-9,1 1 0,-1 0 0,1 0 0,-1 0 0,1 0 0,-1 0 0,1 0 0,-1 0 0,1 0 0,-1 0 0,1 0 0,-1 0 0,1 0 0,-1 0 0,1 0 0,-1 0 0,1 1 0,-1-1 0,1 0 0,0 0 0,-1 1 0,1-1 1,-1 0-1,1 0 0,0 1 0,-1-1 0,1 0 0,0 1 0,-1 0 0,-8 14 902,-12 32-441,12-23-215,-2-1-1,0 0 0,-20 29 1,8-17 365,2 1-1,-32 72 1,-16 81 883,25-61-845,31-97-620,-1 0 0,-2-1 0,-1-1 0,-1-1 0,-2 0 0,-1-1 0,0-1 0,-2-1 0,-49 41 0,-17 9 86,-3-4 0,-3-4 0,-3-5 0,-152 73 0,155-94-108,57-27-128,1 3 0,0 1 0,-44 29-1,69-37-1002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2.581"/>
    </inkml:context>
    <inkml:brush xml:id="br0">
      <inkml:brushProperty name="width" value="0.2" units="cm"/>
      <inkml:brushProperty name="height" value="0.2" units="cm"/>
    </inkml:brush>
  </inkml:definitions>
  <inkml:trace contextRef="#ctx0" brushRef="#br0">1 0 5489,'16'87'3049,"-6"-76"-2337,-6 12 88,1 1 40,6 15-104,-2 6-7,3-1-33,0 0-120,-4-3-168,-5-4-120,4 0-184,-5-1-56,1-15-40,5 0-24,-8-19-304,0-7-488,-9-13-945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4.319"/>
    </inkml:context>
    <inkml:brush xml:id="br0">
      <inkml:brushProperty name="width" value="0.2" units="cm"/>
      <inkml:brushProperty name="height" value="0.2" units="cm"/>
    </inkml:brush>
  </inkml:definitions>
  <inkml:trace contextRef="#ctx0" brushRef="#br0">91 47 2537,'31'43'1154,"-31"-43"-1115,0 1-1,1 0 1,-1 0-1,0 0 0,0-1 1,0 1-1,0 0 0,0 0 1,0 0-1,0 0 1,0 0-1,0-1 0,0 1 1,0 0-1,-1 0 0,1 0 1,0 0-1,-1-1 0,1 1 1,0 0-1,-1 0 1,1-1-1,-1 1 0,1 0 1,-1-1-1,1 1 0,-1-1 1,0 1-1,1 0 1,-1-1-1,0 1 0,0-1 1,0 1-1,-2 1 155,-2 2 82,1 0 0,-1 0 1,0-1-1,0 1 0,0-1 0,-10 4 0,12-6-155,0 0 0,0 0-1,0 0 1,0 0-1,0 0 1,-1-1 0,1 1-1,0-1 1,0 0-1,-1 0 1,1 0 0,0-1-1,-5 0 1,7 0-81,0 0-1,0 1 1,0-1 0,0 0-1,0 0 1,0 0 0,0 0-1,0 0 1,0 0 0,1 0-1,-1-1 1,0 1 0,1 0-1,-1 0 1,1-1 0,-1 1-1,1 0 1,0 0 0,-1-1-1,1 1 1,0 0 0,0-1-1,0 1 1,0-1 0,0 1-1,0 0 1,0-1 0,1 1-1,-1 0 1,1-2 0,0-5 3,1 1 0,0-1 0,5-12 0,-5 15-23,1 0 1,0 0-1,0 1 1,1 0-1,0-1 1,-1 1-1,1 0 1,0 1-1,1-1 1,-1 1-1,1 0 1,-1 0-1,1 0 1,0 1-1,0-1 1,0 1-1,1 1 1,-1-1-1,0 1 0,1-1 1,-1 1-1,7 0 1,-11 1-11,0 0-1,0 0 1,0 0-1,1 0 1,-1 1 0,0-1-1,0 0 1,0 0-1,0 1 1,0-1 0,0 1-1,0-1 1,0 1-1,0-1 1,0 1 0,0 0-1,0-1 1,0 1-1,-1 0 1,1 0-1,0-1 1,0 1 0,0 2-1,0-1 7,0 0 0,0 0 0,-1 0-1,1 0 1,-1 0 0,1 0 0,-1 0-1,0 0 1,0 0 0,0 0 0,0 4-1,-1 0 27,0 0 0,-1 0-1,1 0 1,-1 0-1,0 0 1,-1 0-1,-5 9 1,4-9 27,-1-1 0,1 1 1,-1-1-1,-8 6 0,11-9-56,1-1 0,-1 1 0,0-1 0,1 0 0,-1 0 0,0 0 0,0 0 0,0 0 0,0 0 0,0-1 0,0 1 0,0 0 0,0-1 0,0 0 0,0 1 0,0-1 0,0 0 0,-3 0 1,4-1-41,1 1 1,-1 0 0,1-1 0,0 1 0,-1-1 0,1 1 0,0 0 0,-1-1 0,1 1 0,0-1 0,0 1-1,-1-1 1,1 1 0,0-1 0,0 1 0,0-1 0,0 1 0,0-1 0,0 1 0,0-1 0,0 1 0,0-1 0,0 1-1,0-2 1,0 0-116,-1-13-501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5.086"/>
    </inkml:context>
    <inkml:brush xml:id="br0">
      <inkml:brushProperty name="width" value="0.2" units="cm"/>
      <inkml:brushProperty name="height" value="0.2" units="cm"/>
    </inkml:brush>
  </inkml:definitions>
  <inkml:trace contextRef="#ctx0" brushRef="#br0">0 60 4913,'23'-60'5522,"-19"71"-4021,-3-4-1429,18 72 974,-4 0 1,-3 1 0,1 83-1,5 73-98,6 185-674,-23-408-331,-1-9-44,0 0-1,1 0 0,-1-1 1,-1 1-1,1 0 0,-1 0 0,1 0 1,-1-1-1,-2 6 0,3-9 91,0 0 0,0 0 0,0 1 0,0-1 0,-1 0 0,1 0 0,0 0 0,0 0 0,0 0 0,0 1-1,0-1 1,0 0 0,-1 0 0,1 0 0,0 0 0,0 0 0,0 0 0,-1 0 0,1 1 0,0-1 0,0 0 0,0 0 0,0 0 0,-1 0 0,1 0 0,0 0 0,0 0-1,0 0 1,-1 0 0,1 0 0,0 0 0,0 0 0,0 0 0,-1 0 0,1 0 0,0-1 0,0 1 0,0 0 0,-1 0 0,1 0 0,0 0 0,0 0 0,0 0-1,0 0 1,0-1 0,-1 1 0,1 0 0,0 0 0,0 0 0,0-1 0,-11-17 2173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5.445"/>
    </inkml:context>
    <inkml:brush xml:id="br0">
      <inkml:brushProperty name="width" value="0.2" units="cm"/>
      <inkml:brushProperty name="height" value="0.2" units="cm"/>
    </inkml:brush>
  </inkml:definitions>
  <inkml:trace contextRef="#ctx0" brushRef="#br0">1 58 8874,'44'-14'2766,"-18"5"-2528,0 1 0,53-8-1,4 9 181,0 3-1,1 4 1,145 20-1,-200-17-284,0 3 0,0 0-1,-1 2 1,44 17 0,-68-23-119,1 0 0,-1 0-1,0 1 1,0-1 0,0 1-1,0 0 1,-1 0 0,1 0-1,-1 0 1,0 1 0,1 0 0,-2-1-1,1 1 1,0 0 0,3 8-1,-5-8-6,0 0-1,0 0 0,0 0 1,-1 0-1,0 0 0,0 0 1,0 0-1,0 0 0,0 0 1,-1 0-1,0 0 1,0 0-1,0 0 0,0 0 1,-1 0-1,1 0 0,-4 4 1,-3 7 9,-1 0 1,0-1-1,-1 0 1,-1-1 0,-24 24-1,-72 51 44,104-86-58,-61 43-279,-2-3 0,-1-3 1,-132 56-1,130-70-1363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6.242"/>
    </inkml:context>
    <inkml:brush xml:id="br0">
      <inkml:brushProperty name="width" value="0.2" units="cm"/>
      <inkml:brushProperty name="height" value="0.2" units="cm"/>
    </inkml:brush>
  </inkml:definitions>
  <inkml:trace contextRef="#ctx0" brushRef="#br0">0 41 4937,'43'-40'1968,"-40"54"-1023,6 5-249,9 15 144,3 8 8,0 13-224,4 4-48,-5-1-191,-3 1-89,-8-11-96,0-6-88,-4-12-88,-10-7 8,-2-12-152,-4-2-200,-6-11-833,4-3-295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6.570"/>
    </inkml:context>
    <inkml:brush xml:id="br0">
      <inkml:brushProperty name="width" value="0.2" units="cm"/>
      <inkml:brushProperty name="height" value="0.2" units="cm"/>
    </inkml:brush>
  </inkml:definitions>
  <inkml:trace contextRef="#ctx0" brushRef="#br0">0 109 6225,'22'-4'2705,"8"-5"-1401,18 1-528,8-5 1,12 3-321,4-5-128,8 3-200,-7 0-40,-8 1-504,-13 2-481,-19 4-2047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6.930"/>
    </inkml:context>
    <inkml:brush xml:id="br0">
      <inkml:brushProperty name="width" value="0.2" units="cm"/>
      <inkml:brushProperty name="height" value="0.2" units="cm"/>
    </inkml:brush>
  </inkml:definitions>
  <inkml:trace contextRef="#ctx0" brushRef="#br0">16 1 4633,'19'35'1090,"16"40"0,-34-69-906,1 0 0,-1 0-1,1 0 1,-2 0 0,1 0-1,-1 0 1,0 0 0,0 1-1,0-1 1,-1 0 0,-2 10-1,-2 11 235,4-11-149,1 0-1,0 0 1,1 1 0,0-1-1,2 0 1,0 0-1,6 20 1,-7-30-206,1 1-1,0-1 1,0 0 0,0 0 0,1 0 0,0 0-1,0-1 1,0 1 0,1-1 0,0 0 0,0 0 0,0-1-1,0 0 1,1 0 0,0 0 0,-1 0 0,2-1-1,-1 0 1,11 4 0,-5-4-24,1 0 1,1 0-1,-1-2 0,0 1 0,0-2 1,1 0-1,-1 0 0,0-1 0,0-1 1,16-3-1,-10 0-19,0 0 0,-1-2 0,0 0 0,0 0 0,-1-2 0,21-13 0,-31 18-21,-1-1 0,-1 1-1,1-1 1,-1 0 0,1-1-1,-1 1 1,-1-1 0,1 0 0,-1 0-1,0-1 1,-1 1 0,1-1-1,-1 0 1,0 1 0,-1-1 0,0-1-1,0 1 1,-1 0 0,1 0-1,-2-1 1,1 1 0,-1-1 0,0 1-1,0-1 1,-1 1 0,0 0-1,-1-1 1,1 1 0,-4-7 0,2 5-18,-1 0 0,0 1 0,-1-1 1,0 1-1,0 0 0,-1 1 1,0 0-1,0-1 0,-1 2 1,-10-10-1,6 8-15,-1-1-1,0 2 1,-1 0-1,0 0 1,0 1 0,-19-6-1,11 6-21,0 1-1,0 1 1,0 0-1,-1 2 1,1 1-1,-1 0 1,1 2 0,-1 0-1,-24 5 1,33-3-26,1 0 0,-1 1 0,1 0 0,-16 8 0,22-9-57,0 0-1,1 1 0,0-1 1,-1 1-1,2 0 0,-1 1 1,0-1-1,1 1 0,0 0 1,-6 7-1,-2 15-1163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7.258"/>
    </inkml:context>
    <inkml:brush xml:id="br0">
      <inkml:brushProperty name="width" value="0.2" units="cm"/>
      <inkml:brushProperty name="height" value="0.2" units="cm"/>
    </inkml:brush>
  </inkml:definitions>
  <inkml:trace contextRef="#ctx0" brushRef="#br0">257 59 5881,'9'16'2585,"4"14"-1273,1 12-672,-2 10 8,-8 2-328,-1 5-64,1-4-143,-2-6-65,-6-1-241,-5-9-327,-7-12-728,-1-8-256</inkml:trace>
  <inkml:trace contextRef="#ctx0" brushRef="#br0" timeOffset="1">0 87 8242,'20'-7'3240,"26"-6"-2255,9 1-305,10-2-192,3 2-208,3 3-216,3 3-64,-10-1-576,-2 5-416,-16-3-897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7.602"/>
    </inkml:context>
    <inkml:brush xml:id="br0">
      <inkml:brushProperty name="width" value="0.2" units="cm"/>
      <inkml:brushProperty name="height" value="0.2" units="cm"/>
    </inkml:brush>
  </inkml:definitions>
  <inkml:trace contextRef="#ctx0" brushRef="#br0">1 525 4217,'3'3'802,"-1"-2"-400,0-1-1,0 1 0,0 0 1,0 0-1,0-1 0,0 1 0,0-1 1,0 1-1,0-1 0,0 0 1,0 0-1,0 0 0,4-1 0,-3 1-153,0-1 0,1 0 0,-1 0-1,0-1 1,0 1 0,0-1-1,0 1 1,5-5 0,0 0-125,0-1 0,-1-1 0,0 1-1,-1-1 1,9-12 0,3-13-67,-1 0 1,-2-1-1,-1-1 0,10-38 0,-3 10-39,-7 21-8,-8 22-4,1-1 1,0 2 0,2-1-1,20-34 1,-28 53-6,-1 0 0,1 0 0,-1 0 1,1 0-1,0 0 0,0 0 0,-1 1 0,1-1 0,0 0 0,0 0 1,0 1-1,0-1 0,0 1 0,0-1 0,0 1 0,0-1 1,0 1-1,0 0 0,2-1 0,-3 1 0,1 0-1,0 1 1,0-1 0,-1 0 0,1 0-1,0 1 1,-1-1 0,1 1-1,-1-1 1,1 1 0,0-1 0,-1 1-1,1-1 1,-1 1 0,1-1-1,-1 1 1,1-1 0,-1 1 0,0 0-1,1-1 1,-1 2 0,4 7-3,-1 0 1,-1 0 0,3 17-1,-3-14 8,11 48 36,27 82 1,-32-122-238,0 1 0,2-1 1,0 0-1,1-1 0,1 0 0,1-1 1,21 24-1,-4-14-1226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5.163"/>
    </inkml:context>
    <inkml:brush xml:id="br0">
      <inkml:brushProperty name="width" value="0.05" units="cm"/>
      <inkml:brushProperty name="height" value="0.05" units="cm"/>
      <inkml:brushProperty name="color" value="#33CCFF"/>
    </inkml:brush>
  </inkml:definitions>
  <inkml:trace contextRef="#ctx0" brushRef="#br0">73 72 5281,'-54'-61'2090,"44"50"48,13 15 345,-3 0-1599,18 160 1462,-11-95-1724,-5 117 0,-21 71-174,0-18-442,19-189-731,3-75-3293,-6-3 1939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7.945"/>
    </inkml:context>
    <inkml:brush xml:id="br0">
      <inkml:brushProperty name="width" value="0.2" units="cm"/>
      <inkml:brushProperty name="height" value="0.2" units="cm"/>
    </inkml:brush>
  </inkml:definitions>
  <inkml:trace contextRef="#ctx0" brushRef="#br0">70 53 6145,'-69'-30'2961,"101"23"-344,16 5-2417,5-3-24,0 5-112,7 0-184,0-5-697,1 1-391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29:38.273"/>
    </inkml:context>
    <inkml:brush xml:id="br0">
      <inkml:brushProperty name="width" value="0.2" units="cm"/>
      <inkml:brushProperty name="height" value="0.2" units="cm"/>
    </inkml:brush>
  </inkml:definitions>
  <inkml:trace contextRef="#ctx0" brushRef="#br0">1 0 5969,'6'9'681,"0"0"-1,-1 0 0,0 0 1,0 1-1,-1 0 1,0 0-1,-1 0 0,0 0 1,2 15-1,0 10 17,0 50-1,-5-80-583,-1 47 441,0-33-262,1 0 1,1 0-1,0 0 1,7 31 0,-7-45-222,0 0 1,1 0-1,0 0 1,0-1-1,0 1 1,1-1-1,-1 0 1,1 1-1,0-1 1,1 0 0,-1-1-1,0 1 1,1-1-1,0 1 1,0-1-1,0 0 1,0 0-1,1-1 1,-1 1 0,1-1-1,-1 0 1,9 2-1,-8-3-1,1 0 0,0 0 0,-1 0 0,1-1 0,0 0 0,0 0 0,-1-1 0,12-1 0,47-16 221,-41 11-217,35-9-298,1 3-1,91-9 1,-92 15-1099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39.753"/>
    </inkml:context>
    <inkml:brush xml:id="br0">
      <inkml:brushProperty name="width" value="0.2" units="cm"/>
      <inkml:brushProperty name="height" value="0.2" units="cm"/>
    </inkml:brush>
  </inkml:definitions>
  <inkml:trace contextRef="#ctx0" brushRef="#br0">15 286 1064,'-14'-16'10105,"16"-1"-9075,1 7-1005,1-1 0,0 1 0,10-18 1,5-7-10,-14 26-3,0-1 1,1 1-1,0 0 0,1 0 1,-1 1-1,2 0 0,14-14 1,-20 21-10,0 0 0,0 0 1,0 1-1,0-1 0,1 0 1,-1 1-1,0-1 0,0 1 0,0 0 1,0 0-1,1 0 0,3 0 1,33 6 14,-13-1-12,-1-5 5,-1-1-1,31-4 1,-37 2-11,-1 1 0,0 1 0,0 0 0,1 1 0,-1 1 0,21 4 0,-2 1 2,0-1-1,48 0 1,-55-4 13,-14-2-13,0 0 1,0-1 0,-1 0 0,1-1 0,-1-1-1,0 0 1,15-8 0,-8 5-11,41-10 0,-38 14-309,-21 3 111,-1 0 0,1 0 0,0 0 0,0-1 0,0 1 0,0-1 0,0 0 0,0 0 0,-1 0 0,1 0 0,0 0 0,-1-1 0,1 1 0,-1-1 0,1 0 0,-1 0 0,3-2 0,7-10-822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40.433"/>
    </inkml:context>
    <inkml:brush xml:id="br0">
      <inkml:brushProperty name="width" value="0.2" units="cm"/>
      <inkml:brushProperty name="height" value="0.2" units="cm"/>
    </inkml:brush>
  </inkml:definitions>
  <inkml:trace contextRef="#ctx0" brushRef="#br0">257 109 1664,'75'40'815,"-54"-32"185,-8-10 899,-16 10-1172,3-7-721,-3 20 162,-1 1 0,-1-1 0,-1 0 0,-15 37 0,-91 167 1065,101-207-1082,11-18-148,0 0 0,0 0 0,0 0 0,0 0 0,0 0 0,0 0 0,0 0 0,0 0 0,0 0 0,0 0 0,0-1 0,0 1 0,0 0 0,0 0 0,0 0 0,0 0 0,0 0 0,0 0 0,0 0 0,0 0 0,-1 0 0,1 0 0,0 0 0,0 0 0,0 0 0,0 0 1,0 0-1,0 0 0,0 0 0,0 0 0,0 0 0,0 0 0,0 0 0,0 0 0,0 0 0,0 0 0,0 0 0,-1 0 0,1 0 0,13-34 75,9-17-71,1 2 0,3 1 0,51-72 0,-48 83-16,28-42 27,-51 70-17,-1 0 0,-1 0-1,1-1 1,-2 1 0,1-1 0,-1 0 0,2-12 0,-5 20-1,0 1 1,1-1-1,-1 1 0,0 0 0,0-1 1,0 1-1,0-1 0,0 1 1,0-1-1,0 1 0,-1 0 1,1-1-1,0 1 0,-1-1 1,1 1-1,-1 0 0,0 0 1,1-1-1,-1 1 0,0 0 1,0 0-1,0 0 0,-1-2 1,0 2 3,-1 0 0,1 0 1,-1 0-1,1 0 0,-1 0 1,1 0-1,-1 1 0,0-1 1,1 1-1,-1 0 0,0 0 1,-3 0-1,-23 2 124,0 2-1,1 0 1,-1 2 0,1 2 0,-40 14 0,32-9 302,-1-2 0,-47 7 1,83-17-421,-4 0 19,0 0 0,-1-1 1,1 0-1,0 1 0,0-1 0,0-1 1,0 1-1,0-1 0,-7-2 0,12 3-35,-1 0-1,1 0 1,-1-1-1,1 1 0,-1 0 1,1-1-1,-1 1 1,1 0-1,0-1 1,-1 1-1,1-1 0,0 1 1,-1 0-1,1-1 1,0 1-1,-1-1 1,1 1-1,0-1 0,0 1 1,0-1-1,0 1 1,-1-1-1,1 1 0,0-1 1,0 0-1,0 1 1,0-1-1,0 1 1,0-1-1,0 1 0,1-1 1,-1 1-1,0-1 1,0 1-1,0-1 1,0 1-1,1-1 0,-1 1 1,1-1-1,12-22-842,-13 23 837,15-21-984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45.892"/>
    </inkml:context>
    <inkml:brush xml:id="br0">
      <inkml:brushProperty name="width" value="0.2" units="cm"/>
      <inkml:brushProperty name="height" value="0.2" units="cm"/>
    </inkml:brush>
  </inkml:definitions>
  <inkml:trace contextRef="#ctx0" brushRef="#br0">112 256 3289,'-90'-39'1313,"88"38"-1189,1 1-1,-1-1 0,0 0 1,0 0-1,0 0 0,1 0 0,-1-1 1,0 1-1,1 0 0,-1-1 1,0-1-1,2-6 257,1 7-214,-1-4 19,1 1-1,0-1 1,0 1 0,1-1-1,0 1 1,0 0-1,0 0 1,0-1 0,1 2-1,0-1 1,6-8 0,-2 5 23,-1 1 0,1 1 1,0-1-1,1 1 1,0 0-1,11-6 1,2 1 70,1 1 0,1 0 1,0 2-1,39-9 1,-47 13-198,1 1 0,0 1 0,0 0 0,26 2 0,-33 0-60,-1 1 0,1 0 1,0 1-1,-1 0 1,0 1-1,1-1 0,-1 2 1,0-1-1,-1 1 1,13 8-1,-5-1 25,0 2-1,-1-1 1,-1 2-1,0 0 1,-1 1 0,-1 0-1,17 29 1,57 126 402,-79-156-412,70 169 440,45 94 57,-94-223-445,2-2 0,73 97 1,-69-108-74,3-2-1,1-2 1,2-1 0,62 45-1,-68-59-56,4 3-147,-2 1 0,0 2 0,-2 1 0,31 35 0,-37-37-883,-26-26 941,1 0 0,0 1 1,0-1-1,0 0 0,-1 0 1,1 0-1,0-1 0,0 1 1,0 0-1,1-1 0,-1 1 1,0-1-1,0 0 0,0 1 1,3-1-1,16-6-1265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46.689"/>
    </inkml:context>
    <inkml:brush xml:id="br0">
      <inkml:brushProperty name="width" value="0.2" units="cm"/>
      <inkml:brushProperty name="height" value="0.2" units="cm"/>
    </inkml:brush>
  </inkml:definitions>
  <inkml:trace contextRef="#ctx0" brushRef="#br0">1193 37 2529,'-3'-7'1821,"3"7"-1741,0-1 0,0 0 0,0 1 0,0-1 0,-1 1 0,1-1 0,0 0 0,0 1 0,-1-1-1,1 1 1,0-1 0,-1 1 0,1-1 0,-1 1 0,1-1 0,-1 1 0,1 0 0,-1-1 0,1 1 0,-1-1 0,1 1 0,-1 0 0,1 0 0,-1-1-1,1 1 1,-1 0 0,0 0 0,1 0 0,-2-1 0,-29-5 248,1 1 0,-1 2-1,0 1 1,-42 2 0,61 1-251,-1 0 0,1 1 1,0 1-1,0 0 1,0 0-1,1 1 0,-1 1 1,1 0-1,0 0 0,0 1 1,0 0-1,1 1 1,0 0-1,-12 12 0,7-3 3,2 1 0,0-1-1,1 2 1,0 0 0,2 0-1,0 1 1,1 1 0,1-1-1,-7 26 1,2 7 81,1 0 0,-6 82-1,0 90 342,-34 250 313,41-411-764,-4-1 0,-1-1 0,-4 0-1,-2-1 1,-42 80 0,57-128-47,0 1 0,-1-1 0,-15 18 0,19-26-9,1 0 1,-1-1-1,0 0 1,0 0-1,0 0 0,-1 0 1,1-1-1,-1 0 1,1 0-1,-1 0 1,0 0-1,0-1 1,-7 2-1,-1-2-59,1 1 1,-1-2-1,0 0 0,0 0 0,0-1 1,-19-5-1,-73-24-985,45 11-150,27 10 111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47.627"/>
    </inkml:context>
    <inkml:brush xml:id="br0">
      <inkml:brushProperty name="width" value="0.2" units="cm"/>
      <inkml:brushProperty name="height" value="0.2" units="cm"/>
    </inkml:brush>
  </inkml:definitions>
  <inkml:trace contextRef="#ctx0" brushRef="#br0">45 0 4249,'46'64'1840,"-45"-34"-1088,3 9-87,-1 4 47,-3 1-88,0 4 8,-3 3-152,-4 4-112,-6 2-168,1 1-56,-4-3-96,0-4 0,7-6-144,-1-12-184,3-13-496,1-18-360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0.804"/>
    </inkml:context>
    <inkml:brush xml:id="br0">
      <inkml:brushProperty name="width" value="0.2" units="cm"/>
      <inkml:brushProperty name="height" value="0.2" units="cm"/>
    </inkml:brush>
  </inkml:definitions>
  <inkml:trace contextRef="#ctx0" brushRef="#br0">9 0 4105,'-8'37'1495,"8"-37"-1466,0 0-1,0 1 1,0-1 0,0 0 0,0 0-1,0 1 1,0-1 0,0 0 0,0 0 0,0 1-1,0-1 1,0 0 0,0 0 0,0 0-1,0 1 1,0-1 0,0 0 0,0 0-1,0 1 1,0-1 0,0 0 0,0 0 0,0 0-1,1 1 1,-1-1 0,0 0 0,0 0-1,0 0 1,0 1 0,1-1 0,-1 0-1,0 0 1,0 0 0,0 0 0,1 0 0,-1 0-1,0 1 1,0-1 0,0 0 0,1 0-1,-1 0 1,0 0 0,0 0 0,1 0-1,-1 0 1,0 0 0,0 0 0,1 0 0,-1 0-1,0 0 1,0 0 0,0 0 0,1 0-1,-1 0 1,0 0 0,0-1 0,1 1-1,14-7 2050,-11 5-1567,10-3-287,1 0 0,23-4 0,-28 7-155,-5 1-37,1 0-1,0 0 1,0 1-1,0 0 1,0 0-1,-1 0 0,1 1 1,0 0-1,0 0 1,7 3-1,-1 1-173,0 0-1,0 1 1,10 7 0,-17-10-25,2 3-586,-3 0-332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1.132"/>
    </inkml:context>
    <inkml:brush xml:id="br0">
      <inkml:brushProperty name="width" value="0.2" units="cm"/>
      <inkml:brushProperty name="height" value="0.2" units="cm"/>
    </inkml:brush>
  </inkml:definitions>
  <inkml:trace contextRef="#ctx0" brushRef="#br0">1 0 3809,'1'4'1584,"7"3"-728,2-2-168,3-3 57,3-2 15,3-5-144,2-1-88,1 3-232,1 3-96,-2 2-216,0 1-112,-7 2-384,6-3-280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1.648"/>
    </inkml:context>
    <inkml:brush xml:id="br0">
      <inkml:brushProperty name="width" value="0.2" units="cm"/>
      <inkml:brushProperty name="height" value="0.2" units="cm"/>
    </inkml:brush>
  </inkml:definitions>
  <inkml:trace contextRef="#ctx0" brushRef="#br0">30 116 2969,'5'-98'1151,"-8"81"-477,3 17-663,0 0 1,0 0 0,0 0-1,0 0 1,-1 0-1,1 0 1,0 0-1,0 0 1,0 0-1,-1 0 1,1 0-1,0 0 1,0 0 0,0 0-1,0 0 1,-1 0-1,1 0 1,0 0-1,0 0 1,0 0-1,0 0 1,-1 0 0,1 0-1,0 0 1,0 1-1,0-1 1,0 0-1,-1 0 1,1 0-1,0 0 1,0 0-1,0 0 1,0 1 0,0-1-1,0 0 1,0 0-1,-1 0 1,1 1-1,-8 13 606,5-5-325,0 0 0,1 0-1,0 1 1,0-1 0,1 0 0,1 1-1,-1-1 1,2 1 0,1 17-1,-1-12-108,6 89 485,5 119-28,-12-160-612,-11 96 0,7-123-188,3-20-288,-1-1 0,-4 20 0,4-30-534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5.527"/>
    </inkml:context>
    <inkml:brush xml:id="br0">
      <inkml:brushProperty name="width" value="0.05" units="cm"/>
      <inkml:brushProperty name="height" value="0.05" units="cm"/>
      <inkml:brushProperty name="color" value="#33CCFF"/>
    </inkml:brush>
  </inkml:definitions>
  <inkml:trace contextRef="#ctx0" brushRef="#br0">1 99 5601,'14'-12'1022,"0"1"-1,1 1 1,23-13 0,-23 16-739,0 0 0,0 1 1,0 1-1,1 0 1,0 2-1,0-1 0,0 2 1,0 0-1,0 1 0,1 0 1,27 4-1,-32-2-168,-1 1 0,1 1-1,0 0 1,-1 0 0,0 1 0,0 1-1,0 0 1,-1 0 0,1 1 0,11 9-1,-19-13-93,0 0 0,0 1-1,0-1 1,0 1 0,-1 0-1,1 0 1,-1 0-1,0 0 1,0 0 0,0 1-1,0-1 1,0 0 0,-1 1-1,1 0 1,-1-1 0,0 1-1,0 0 1,-1-1-1,1 1 1,-1 0 0,0 0-1,0 0 1,0 0 0,0 0-1,-1-1 1,1 1-1,-1 0 1,0 0 0,0-1-1,-1 1 1,1-1 0,-1 1-1,1-1 1,-4 5 0,-3 4 69,1-2 0,-2 1 0,1-1 0,-1 0 0,-18 14 0,-57 38 229,46-35-240,7-4-100,12-8-574,0-2 1,-39 22-1,48-31-1096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2.023"/>
    </inkml:context>
    <inkml:brush xml:id="br0">
      <inkml:brushProperty name="width" value="0.2" units="cm"/>
      <inkml:brushProperty name="height" value="0.2" units="cm"/>
    </inkml:brush>
  </inkml:definitions>
  <inkml:trace contextRef="#ctx0" brushRef="#br0">1 110 3097,'0'-2'344,"2"-7"549,-1 1-1,2 1 1,4-15 0,-5 19-756,-1 0 1,1 1 0,0-1 0,0 0 0,0 1-1,0-1 1,1 1 0,-1 0 0,1-1 0,-1 1 0,1 0-1,5-2 1,2-1 110,0 1-1,0 0 1,0 1 0,1 0-1,-1 0 1,1 2-1,15-2 1,-6 2-48,1 0-1,-1 2 1,25 3-1,-12 3-111,0 2 0,0 1 0,-1 1 0,0 2 0,-1 1-1,58 36 1,-80-45-80,-1 1 0,0 0 0,0 0 0,0 0-1,-1 1 1,10 11 0,-16-16-6,0 0-1,1 1 1,-1-1-1,0 0 1,0 0-1,0 1 1,0-1-1,0 1 1,-1-1-1,1 1 1,-1-1-1,0 1 1,1-1-1,-1 1 1,0-1-1,-1 1 1,1-1-1,0 1 1,-1-1-1,1 1 1,-1-1-1,0 0 1,0 1-1,0-1 1,0 0-1,0 1 1,0-1-1,-1 0 1,1 0-1,-4 3 1,-4 6 4,-1-1 0,-1 0 1,0 0-1,-20 13 0,-57 30-7,41-25-44,-126 85-1839,155-103 826,4-6-138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2.351"/>
    </inkml:context>
    <inkml:brush xml:id="br0">
      <inkml:brushProperty name="width" value="0.2" units="cm"/>
      <inkml:brushProperty name="height" value="0.2" units="cm"/>
    </inkml:brush>
  </inkml:definitions>
  <inkml:trace contextRef="#ctx0" brushRef="#br0">27 0 3705,'2'16'1672,"2"29"-656,-2 4-199,-4 10-49,0 1-144,-2 2-248,1 0-144,-4-16-160,1-5-128,1-17-376,0-11-160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2.679"/>
    </inkml:context>
    <inkml:brush xml:id="br0">
      <inkml:brushProperty name="width" value="0.2" units="cm"/>
      <inkml:brushProperty name="height" value="0.2" units="cm"/>
    </inkml:brush>
  </inkml:definitions>
  <inkml:trace contextRef="#ctx0" brushRef="#br0">17 76 5481,'-16'55'2225,"55"-62"-1265,-20 4 24,1-1 144,75-15-79,42-4-201,36 3-48,-17 15-320,-3 5-144,-17 3-248,-21 3-64,-2-6-136,8 0-176,-9-11-512,-6 0-328,-37-4-625,-27-7 1025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3.169"/>
    </inkml:context>
    <inkml:brush xml:id="br0">
      <inkml:brushProperty name="width" value="0.2" units="cm"/>
      <inkml:brushProperty name="height" value="0.2" units="cm"/>
    </inkml:brush>
  </inkml:definitions>
  <inkml:trace contextRef="#ctx0" brushRef="#br0">49 1 4649,'-46'12'1672,"44"15"-1192,2 5-23,2 24 143,5 6 48,-2 27-160,4 5-56,-6 1-152,3 5-88,-3-15-80,-3-9-56,0-14-176,2-7-128,-4-20-352,-1-8-240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3.497"/>
    </inkml:context>
    <inkml:brush xml:id="br0">
      <inkml:brushProperty name="width" value="0.2" units="cm"/>
      <inkml:brushProperty name="height" value="0.2" units="cm"/>
    </inkml:brush>
  </inkml:definitions>
  <inkml:trace contextRef="#ctx0" brushRef="#br0">0 152 4209,'6'-14'672,"1"0"0,1 1 0,0 0 0,1 0 0,16-19 0,-20 27-563,0 0 0,1 0 0,0 1 0,0 0-1,0 0 1,0 0 0,0 1 0,1 0 0,0 0 0,-1 0 0,1 1 0,0 0-1,0 0 1,10 0 0,2 1 31,0 1 0,1 1 0,-1 1 0,0 1 0,0 1 0,-1 0-1,1 1 1,-1 1 0,0 1 0,32 17 0,-43-20-110,-1-1 0,1 1 0,-1 0 0,0 0 1,-1 1-1,1-1 0,-1 1 0,0 1 0,0-1 0,6 10 0,-8-11-12,-1 1 0,0-1-1,0 1 1,0 0 0,-1 0 0,0-1 0,0 1-1,0 0 1,-1 0 0,1 0 0,-1 0 0,0 0-1,-1 0 1,1 0 0,-1 0 0,-2 7 0,0-2-1,0 0 1,-2 1 0,1-1 0,-1-1-1,-1 1 1,1-1 0,-2 0 0,1 0 0,-15 13-1,-9 8 7,-38 29-1,61-54-19,-92 72-78,83-67-192,0 0 1,0-1-1,0 0 1,-29 9-1,21-14-537,7-2 1551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3.857"/>
    </inkml:context>
    <inkml:brush xml:id="br0">
      <inkml:brushProperty name="width" value="0.2" units="cm"/>
      <inkml:brushProperty name="height" value="0.2" units="cm"/>
    </inkml:brush>
  </inkml:definitions>
  <inkml:trace contextRef="#ctx0" brushRef="#br0">1 0 4153,'90'129'1624,"-93"-95"-1000,1 5-104,-5 4-31,2 1-41,1 4-152,2-2-112,2 2-72,0-2-48,2-13-104,0-3-120,1-15-416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4.204"/>
    </inkml:context>
    <inkml:brush xml:id="br0">
      <inkml:brushProperty name="width" value="0.2" units="cm"/>
      <inkml:brushProperty name="height" value="0.2" units="cm"/>
    </inkml:brush>
  </inkml:definitions>
  <inkml:trace contextRef="#ctx0" brushRef="#br0">37 55 4369,'-37'-55'1840,"57"66"-759,3-1-161,9-2-104,3-5-104,6-5-376,7-3-144,-1 0-200,-2-1-104,-6 3-464,-6 1-336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5.695"/>
    </inkml:context>
    <inkml:brush xml:id="br0">
      <inkml:brushProperty name="width" value="0.2" units="cm"/>
      <inkml:brushProperty name="height" value="0.2" units="cm"/>
    </inkml:brush>
  </inkml:definitions>
  <inkml:trace contextRef="#ctx0" brushRef="#br0">1 98 5905,'13'1'5511,"17"-7"-4720,7-2 358,36-14-1,-21 2-53,-33 12-925,0 1 0,0 0 1,1 1-1,-1 1 0,2 1 0,22-1 0,65 7-344,-38 6-2875,-57-6 908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7.528"/>
    </inkml:context>
    <inkml:brush xml:id="br0">
      <inkml:brushProperty name="width" value="0.2" units="cm"/>
      <inkml:brushProperty name="height" value="0.2" units="cm"/>
    </inkml:brush>
  </inkml:definitions>
  <inkml:trace contextRef="#ctx0" brushRef="#br0">74 0 3769,'-9'42'1586,"-5"20"1333,-1-13-1378,13-36-1168,-1-1-1,-7 16 1,-4 15 150,12-32-432,0-1-1,1 0 1,0 0 0,0 1 0,1-1 0,1 1 0,-1-1-1,4 14 1,-3-21-81,0 1-1,0-1 0,0 0 1,0 0-1,0 0 0,1 0 1,0 0-1,-1 0 1,1-1-1,0 1 0,0 0 1,1-1-1,-1 0 1,0 1-1,1-1 0,-1 0 1,1 0-1,0 0 0,0-1 1,0 1-1,0-1 1,0 1-1,0-1 0,0 0 1,0 0-1,1-1 0,-1 1 1,0-1-1,0 1 1,5-1-1,-3 0-4,0 0-1,0-1 1,0 1 0,0-1-1,-1 0 1,1-1-1,0 1 1,0-1 0,-1 0-1,1 0 1,-1 0 0,5-4-1,-2 1 1,0 0 0,0-1 0,-1 0 0,0 0 0,0-1 0,7-10 0,-5 6 0,-1-1-1,0 1 0,-1-2 0,0 1 1,-1 0-1,-1-1 0,0 0 0,4-25 0,-7 29-2,-1-1 0,0 1-1,0 0 1,-1 0-1,0-1 1,-1 1-1,0 0 1,0 0-1,-1 0 1,-6-13 0,6 17-10,1 0 1,-1 0-1,0 0 1,0 0-1,-1 1 1,1-1 0,-1 1-1,0 0 1,0 0-1,-1 0 1,1 1-1,-1-1 1,1 1 0,-1 0-1,0 0 1,-1 1-1,1 0 1,-6-2-1,7 3-46,1 1-1,-1-1 1,1 1-1,-1 0 1,0 0-1,1 1 1,-1-1-1,1 1 1,-1 0-1,1 0 1,0 0-1,-1 0 1,1 0 0,0 1-1,0 0 1,-1 0-1,1-1 1,1 2-1,-5 2 1,2 0-290,-1 0-1,1 0 1,-1 1 0,2 0 0,-1 0 0,1 0 0,-8 13 0,5 2-1313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8.012"/>
    </inkml:context>
    <inkml:brush xml:id="br0">
      <inkml:brushProperty name="width" value="0.2" units="cm"/>
      <inkml:brushProperty name="height" value="0.2" units="cm"/>
    </inkml:brush>
  </inkml:definitions>
  <inkml:trace contextRef="#ctx0" brushRef="#br0">34 0 4025,'0'9'1696,"-7"5"-848,3 9-183,1 4-25,1 3-80,6 7-120,1 6-8,2 5-152,-2-2 8,-3-2-120,0-3-48,-4-8-48,-2-2-80,-3-12-152,0-8-176,-2-11-376,2-2-192,0-16-745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6.136"/>
    </inkml:context>
    <inkml:brush xml:id="br0">
      <inkml:brushProperty name="width" value="0.05" units="cm"/>
      <inkml:brushProperty name="height" value="0.05" units="cm"/>
      <inkml:brushProperty name="color" value="#33CCFF"/>
    </inkml:brush>
  </inkml:definitions>
  <inkml:trace contextRef="#ctx0" brushRef="#br0">0 1 4617,'9'9'417,"0"-1"0,1 0 0,12 7 0,-21-14-352,1 0 0,0-1-1,-1 1 1,1-1 0,0 0-1,0 1 1,0-1 0,0 0-1,-1 0 1,1 0 0,0 0 0,0 0-1,0-1 1,0 1 0,-1-1-1,1 1 1,0-1 0,3-1-1,8-2 450,-1 2-71,-1 1 0,1 1 0,-1-1 0,1 2-1,17 2 1,-25-2-361,1-1-1,-1 1 1,1 0-1,-1 1 1,0-1-1,0 1 1,0 0-1,1 0 1,-2 0-1,1 1 0,0-1 1,0 1-1,-1 0 1,0 0-1,1 0 1,-1 0-1,3 5 1,-5-6-61,0 1 0,0 0 0,0-1 0,0 1 0,-1 0 0,1 0 0,-1 0 0,0 0 0,0-1 0,0 1 0,0 0 0,0 0 0,-1 0 0,1 0 0,-1-1 0,0 1 0,1 0 1,-1 0-1,-1-1 0,-1 4 0,1-1 26,0 0 0,-1-1 0,0 0 1,0 0-1,0 1 0,0-2 0,-1 1 1,0 0-1,0-1 0,-8 6 0,-69 25 684,81-35-604,0 1-125,0 0-1,0 0 0,0 0 0,0 0 1,-1-1-1,1 1 0,0 0 0,0 0 1,0 0-1,0 0 0,0 0 0,0-1 1,0 1-1,0 0 0,0 0 0,0 0 1,0 0-1,0-1 0,0 1 0,0 0 1,0 0-1,0 0 0,0 0 0,0 0 1,0-1-1,1 1 0,-1 0 0,0 0 1,0 0-1,0 0 0,0 0 0,0 0 1,0-1-1,0 1 0,0 0 0,0 0 1,1 0-1,-1 0 0,0 0 1,0 0-1,0 0 0,0 0 0,0 0 1,1 0-1,-1 0 0,0 0 0,0 0 1,0-1-1,0 1 0,0 0 0,1 0 1,-1 0-1,0 0 0,0 1 0,58-7 16,-39 5-11,-13 1-6,0 0 0,0 0-1,1 0 1,-1 1 0,0 0 0,0 1 0,0-1-1,0 1 1,0 0 0,-1 0 0,1 1 0,-1 0 0,1 0-1,-1 0 1,0 0 0,0 1 0,8 7 0,-11-8 17,0-1 1,0 1 0,0-1 0,-1 1 0,1-1 0,0 1 0,-1 0 0,0 0 0,0 0 0,0 0 0,0 0 0,0 0 0,-1 0 0,1 0 0,-1 1 0,0-1 0,0 0 0,0 0 0,0 0 0,0 0-1,-1 1 1,0-1 0,1 0 0,-1 0 0,0 0 0,-1 0 0,1 0 0,0-1 0,-1 1 0,1 0 0,-1-1 0,0 1 0,-3 2 0,0 1-2,0 0 0,0 0 1,0-1-1,-1 0 0,0 0 0,0 0 1,-1-1-1,1 0 0,-1 0 0,0-1 1,0 1-1,-7 1 0,8-3-222,0-1-1,0 0 1,0 0 0,0-1-1,0 0 1,0 0-1,0 0 1,0-1-1,0 1 1,0-2 0,1 1-1,-1 0 1,0-1-1,1 0 1,-9-5-1,2-2-1505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8.372"/>
    </inkml:context>
    <inkml:brush xml:id="br0">
      <inkml:brushProperty name="width" value="0.2" units="cm"/>
      <inkml:brushProperty name="height" value="0.2" units="cm"/>
    </inkml:brush>
  </inkml:definitions>
  <inkml:trace contextRef="#ctx0" brushRef="#br0">0 25 3801,'7'0'1736,"8"2"-616,9-2-87,3 0-9,5-2-104,14 0-328,-3 1-144,1-5-256,-2 3-160,-15-3-368,-4 5-248,-12-5-616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5:58.700"/>
    </inkml:context>
    <inkml:brush xml:id="br0">
      <inkml:brushProperty name="width" value="0.2" units="cm"/>
      <inkml:brushProperty name="height" value="0.2" units="cm"/>
    </inkml:brush>
  </inkml:definitions>
  <inkml:trace contextRef="#ctx0" brushRef="#br0">1 0 7642,'65'121'3168,"-72"-109"-1903,-5 0-289,3 6-408,0-2-248,0-7-408,7-2-376,2-16 1144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6:11.669"/>
    </inkml:context>
    <inkml:brush xml:id="br0">
      <inkml:brushProperty name="width" value="0.2" units="cm"/>
      <inkml:brushProperty name="height" value="0.2" units="cm"/>
    </inkml:brush>
  </inkml:definitions>
  <inkml:trace contextRef="#ctx0" brushRef="#br0">41 5657 5929,'-6'8'4002,"5"-8"-3934,0 1 0,0-1 1,0 1-1,0-1 1,0 1-1,0-1 0,0 0 1,-1 0-1,1 1 1,0-1-1,0 0 1,0 0-1,0 0 0,-1 0 1,1 0-1,0 0 1,0-1-1,0 1 1,0 0-1,-1-1 0,0 0 1,1-1-13,0 0 0,0 0 1,0 0-1,0 0 0,0 0 0,0-1 1,1 1-1,-1 0 0,1 0 0,0-1 0,-1 1 1,1 0-1,0-1 0,1 1 0,-1-1 1,0 1-1,1-2 0,0-9 56,0-5-20,1-1 0,1 1 0,0-1 0,10-27 0,-8 29-50,131-387 297,31 10 4,-123 313-151,351-570 396,-153 267-253,15 34-131,18 26-43,13 13 0,14 13 0,417-318 0,-521 472-26,13 11 22,-162 104-89,77-46 51,518-274 16,-308 187-123,371-127 125,268-12 371,-564 182-366,-203 72-84,-168 41-175,0 2 0,0 2-1,51 3 1,-88-1 1,0 0 1,0 0-1,0 0 1,0 1-1,0 0 0,0-1 1,0 1-1,0 0 1,0 0-1,-1 1 0,5 2 1,-6-4 20,0 1 1,-1 0 0,1 0-1,0 0 1,-1 0-1,1 0 1,-1 1 0,0-1-1,1 0 1,-1 0 0,0 0-1,0 0 1,1 0-1,-1 1 1,0-1 0,0 0-1,0 0 1,-1 0 0,1 0-1,0 0 1,0 1-1,-1-1 1,1 0 0,0 0-1,-1 0 1,1 0 0,-1 0-1,0 0 1,1 0-1,-2 1 1,-11 25-1620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36:12.450"/>
    </inkml:context>
    <inkml:brush xml:id="br0">
      <inkml:brushProperty name="width" value="0.2" units="cm"/>
      <inkml:brushProperty name="height" value="0.2" units="cm"/>
    </inkml:brush>
  </inkml:definitions>
  <inkml:trace contextRef="#ctx0" brushRef="#br0">825 417 6633,'-4'6'489,"1"0"0,-1 0 0,-1 0-1,-7 7 1,-8 11-669,-25 36 3,-2-2 1,-96 91-1,51-73 208,-49 46 141,-16 41 312,122-121-211,2 1 1,-32 55-1,62-94-248,0 1 0,0 1-1,1-1 1,0 0 0,0 1 0,-2 6-1,4-11-23,0-1 0,0 1-1,0-1 1,0 0-1,0 1 1,0-1-1,1 1 1,-1-1-1,0 1 1,0-1-1,0 0 1,0 1-1,0-1 1,1 1-1,-1-1 1,0 0-1,0 1 1,1-1-1,-1 1 1,0-1-1,1 0 1,-1 0-1,0 1 1,1-1-1,-1 0 1,0 1-1,1-1 1,-1 0-1,1 0 1,-1 0-1,0 0 1,1 1-1,-1-1 1,1 0 0,-1 0-1,1 0 1,-1 0-1,0 0 1,1 0-1,-1 0 1,1 0-1,-1 0 1,1 0-1,-1 0 1,0 0-1,1-1 1,-1 1-1,1 0 1,-1 0-1,1 0 1,-1-1-1,0 1 1,1 0-1,24-11-18,20-21 29,-2-1 0,51-50 0,-43 36 1,194-183 49,-185 169-34,97-135 1,-134 164-19,34-48 21,85-162-1,-137 232 41,-1 0 0,0-1 1,-1 1-1,0-1 0,0 0 0,-1 0 0,-1 0 0,1-19 0,-2 25-2,-1 0 0,1 0 0,-1 0 0,0 0 0,0 0 0,-1 0 0,0 1 0,1-1 0,-1 0 0,-1 1 0,1-1 0,-1 1-1,0 0 1,0 0 0,0 0 0,0 0 0,-1 1 0,0-1 0,1 1 0,-8-5 0,-6-2 88,0 1-1,-1 0 1,0 1-1,0 2 1,-1 0-1,1 0 1,-21-2 0,-143-11 818,-81 17-1072,92 3-1542,111-2 457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45.028"/>
    </inkml:context>
    <inkml:brush xml:id="br0">
      <inkml:brushProperty name="width" value="0.2" units="cm"/>
      <inkml:brushProperty name="height" value="0.2" units="cm"/>
      <inkml:brushProperty name="color" value="#004F8B"/>
    </inkml:brush>
  </inkml:definitions>
  <inkml:trace contextRef="#ctx0" brushRef="#br0">61 135 4473,'58'-135'6867,"-54"151"-3831,-2-4-3354,4 19 812,-2 0-1,-1 0 1,-2 0 0,-1 0 0,-4 32 0,-54 243 1549,-6 52-1301,58-290-1311,3-88-3351,1-27 1474,1 1 1121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45.657"/>
    </inkml:context>
    <inkml:brush xml:id="br0">
      <inkml:brushProperty name="width" value="0.2" units="cm"/>
      <inkml:brushProperty name="height" value="0.2" units="cm"/>
      <inkml:brushProperty name="color" value="#004F8B"/>
    </inkml:brush>
  </inkml:definitions>
  <inkml:trace contextRef="#ctx0" brushRef="#br0">743 1880 5657,'-51'-1'2006,"1"-2"0,-1-2 0,-90-22-1,109 18-1718,1-1-1,0-1 0,1-2 0,0-1 0,1-1 1,1-1-1,-26-21 0,38 25-205,1-1 1,0 0-1,2-1 0,-1-1 1,2 0-1,0-1 1,0 0-1,2-1 0,0 0 1,1-1-1,1 0 0,0 0 1,2-1-1,0 0 0,-6-34 1,9 20-5,1-1 1,1 1-1,2-1 1,1 1 0,2-1-1,1 1 1,14-49-1,-1 26 123,1 1 0,3 1-1,45-81 1,-18 56 18,3 1 1,3 4 0,3 1 0,4 3-1,2 3 1,99-79 0,-127 118-116,1 0 0,1 3 1,1 1-1,2 2 1,0 1-1,1 3 0,48-15 1,-64 26-44,-1 1 1,1 2-1,1 0 0,-1 2 1,45 1-1,-50 3-16,0 0 1,-1 2-1,1 0 0,-1 1 0,0 1 0,0 1 0,35 18 1,-38-16-17,-1 1 1,0 1-1,-1 0 1,-1 1 0,1 1-1,-2 0 1,0 1 0,0 0-1,15 25 1,-14-17-10,-2 0 1,0 1-1,-2 1 1,0 0-1,-2 0 1,8 37-1,-8-16-7,-2 0 1,-3 0-1,-1 0 1,-2 0-1,-2 0 0,-2 0 1,-19 83-1,3-52 37,-3-2 0,-4 0 0,-48 95 0,29-83-28,-3-1 0,-79 100 0,82-125-149,-2-3 0,-3-2 0,-2-2 0,-100 76 0,140-119-89,0-1 0,-1 0 0,-25 11-1,34-18 44,0 0 0,0-1 0,-1 1 0,1-1 0,0 0 0,-1-1 0,1 1 0,0-1 0,-1 0 0,1 0 0,-1-1 0,1 0-1,0 1 1,-8-4 0,2 0-597,-1-2-1,1 1 1,-20-14-1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48.982"/>
    </inkml:context>
    <inkml:brush xml:id="br0">
      <inkml:brushProperty name="width" value="0.2" units="cm"/>
      <inkml:brushProperty name="height" value="0.2" units="cm"/>
      <inkml:brushProperty name="color" value="#004F8B"/>
    </inkml:brush>
  </inkml:definitions>
  <inkml:trace contextRef="#ctx0" brushRef="#br0">52 382 5961,'-41'-21'1991,"40"20"-1937,0 0 0,0 0 1,1 1-1,-1-1 0,0 0 0,0 0 0,1 0 0,-1 0 0,1 0 0,-1 0 0,1 0 0,-1 0 0,1 0 0,-1 0 0,1 0 0,0 0 0,0 0 0,0 0 0,-1 0 0,1 0 1,0 0-1,0 0 0,0 0 0,1-1 0,-1 1 0,1-2 0,11-25 839,-9 24-744,7-12 206,1-1 0,1 2-1,1 0 1,0 0 0,1 1 0,18-14-1,102-69 941,-101 75-1059,-26 17-192,5-4 39,1 1 1,0 0-1,0 1 1,1 0-1,16-5 1,-26 11-65,-1 0 0,1 0 0,0 0 0,0 1 0,0-1 0,-1 1 0,1 0 1,0 0-1,0 1 0,0-1 0,-1 1 0,1 0 0,0 0 0,0 0 1,-1 0-1,1 1 0,-1-1 0,1 1 0,-1 0 0,0 0 0,0 0 0,0 1 1,0-1-1,0 1 0,4 4 0,0 2 43,0 0 1,0 1-1,-1 0 1,0 0-1,-1 0 1,-1 0-1,1 1 1,-1 0-1,-1 0 0,0 0 1,1 13-1,1 12 137,-3-1-1,-1 47 0,-5 59 245,0 112 271,20-2-122,-10-209-531,1 0 0,2-1 0,1 0 1,3 0-1,1-2 0,2 1 0,2-2 0,2 0 1,44 64-1,-45-78-49,1-1-1,1 0 1,1-2 0,1-1 0,42 30-1,-44-36-4,1-2 1,0 0-1,0-1 0,1-1 0,1-1 0,-1-2 1,39 8-1,-61-14-16,8 0-42,-1 1 1,0-2-1,0 1 1,12-1 0,-18 0-71,0-1 1,0 1 0,0 0-1,0-1 1,0 1 0,0-1-1,-1 0 1,1 0 0,0 0-1,0 0 1,0 0 0,-1 0 0,1 0-1,-1 0 1,1-1 0,-1 1-1,1-1 1,-1 1 0,0-1-1,0 1 1,1-1 0,-1 0-1,0-2 1,7-19-2191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49.810"/>
    </inkml:context>
    <inkml:brush xml:id="br0">
      <inkml:brushProperty name="width" value="0.2" units="cm"/>
      <inkml:brushProperty name="height" value="0.2" units="cm"/>
      <inkml:brushProperty name="color" value="#004F8B"/>
    </inkml:brush>
  </inkml:definitions>
  <inkml:trace contextRef="#ctx0" brushRef="#br0">1688 173 2849,'4'-99'4357,"-4"94"-4046,0-4 107,0 0 1,0 0-1,-2-11 1,1 18-341,1 1-1,0-1 0,-1 1 1,1 0-1,-1-1 1,1 1-1,-1 0 0,0-1 1,1 1-1,-1 0 1,0 0-1,-1-2 1,1 3-38,1 0 1,-1-1-1,1 1 0,-1 0 1,0-1-1,1 1 1,-1 0-1,0 0 1,1 0-1,-1-1 1,0 1-1,1 0 1,-1 0-1,0 0 0,1 0 1,-1 0-1,0 0 1,1 0-1,-1 1 1,0-1-1,1 0 1,-1 0-1,0 0 1,1 1-1,-1-1 1,1 0-1,-2 1 0,-17 11 211,0 1 0,0 1-1,1 1 1,1 0 0,-30 35 0,39-42-151,-33 39 515,2 1 0,-43 71-1,-53 115 682,76-128-877,-36 59 203,-141 264 337,56-99-463,130-252-288,-3-2 1,-66 71-1,-10-12-66,103-111-127,-1 0 0,-1-2 0,-37 22-1,60-40-67,-1-1-1,0-1 1,0 1-1,0-1 0,0 0 1,-1 0-1,1 0 0,-1-1 1,-10 1-1,14-2-84,1 0-1,-1 0 1,0-1-1,0 1 1,0-1-1,0 1 1,0-1-1,1 0 1,-1 0-1,0 0 1,1 0 0,-1-1-1,0 1 1,1-1-1,0 0 1,-1 0-1,1 1 1,0-1-1,0-1 1,0 1-1,0 0 1,0 0-1,-2-6 1,-13-30-2317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1.674"/>
    </inkml:context>
    <inkml:brush xml:id="br0">
      <inkml:brushProperty name="width" value="0.2" units="cm"/>
      <inkml:brushProperty name="height" value="0.2" units="cm"/>
      <inkml:brushProperty name="color" value="#004F8B"/>
    </inkml:brush>
  </inkml:definitions>
  <inkml:trace contextRef="#ctx0" brushRef="#br0">96 13 4705,'38'-8'819,"3"4"2367,-50 9-2960,0 1 0,1 0-1,0 0 1,0 1 0,0 0 0,1 1 0,0 0 0,1 0 0,0 0 0,0 1-1,1 0 1,0 0 0,-8 19 0,0 9 133,1 0 0,-8 54 0,10-45-12,5-27-209,2 0 1,0 0-1,0 23 0,3-35-108,0-1-1,0 0 0,1 1 0,0-1 0,0 1 0,1-1 1,0 0-1,0 0 0,0 0 0,1 0 0,0 0 0,0 0 1,4 5-1,-6-9-17,1 0 1,-1 0 0,1 0 0,0-1-1,-1 1 1,1 0 0,0-1-1,0 1 1,0-1 0,0 0 0,0 0-1,0 0 1,1 0 0,-1 0 0,0 0-1,1 0 1,-1-1 0,0 1-1,1-1 1,3 0 0,-3 0 13,1-1 0,-1 1 0,1-1 0,0 0 0,-1 0 0,0-1 0,1 1 0,-1-1 0,0 1 0,0-1 1,0 0-1,4-3 0,3-5 60,0 1 0,0-1 1,-1-1-1,0 1 1,14-25-1,-13 17-54,0-1 1,-2 0-1,0 0 0,-1-1 0,-1 0 1,-1 0-1,4-31 0,-8 42-50,0-1-1,0 0 0,-1 0 1,0 0-1,-1 0 0,0 0 1,-1 0-1,0 1 1,0-1-1,-1 1 0,-1-1 1,1 1-1,-1 0 0,-1 0 1,0 0-1,0 1 0,-11-14 1,4 10-446,-1 1 0,-1 0 0,-18-12 0,26 19 100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2.252"/>
    </inkml:context>
    <inkml:brush xml:id="br0">
      <inkml:brushProperty name="width" value="0.2" units="cm"/>
      <inkml:brushProperty name="height" value="0.2" units="cm"/>
      <inkml:brushProperty name="color" value="#004F8B"/>
    </inkml:brush>
  </inkml:definitions>
  <inkml:trace contextRef="#ctx0" brushRef="#br0">28 10 4817,'-5'32'3049,"8"-35"-2843,-1 0 1,1 0 0,0 0 0,0 0 0,0 0-1,0 1 1,1 0 0,-1-1 0,0 1-1,1 1 1,0-1 0,-1 0 0,1 1-1,0 0 1,0 0 0,0 0 0,5-1 0,1 1-25,1-1 1,-1 1 0,1 1 0,-1 0-1,16 2 1,-23-2-152,0 1 0,0 0-1,0-1 1,0 1 0,0 0 0,0 0 0,0 1 0,0-1-1,0 0 1,0 1 0,-1 0 0,1 0 0,-1 0-1,1 0 1,-1 0 0,0 0 0,0 1 0,0-1-1,0 1 1,0-1 0,-1 1 0,1 0 0,-1-1-1,1 1 1,-1 0 0,0 0 0,0 0 0,-1 0-1,1 0 1,-1 0 0,1 1 0,-1-1 0,0 3-1,0 1 30,-1 0 0,1 0 0,-1 0-1,-1 0 1,1-1 0,-1 1-1,-1 0 1,1-1 0,-1 1 0,0-1-1,-1 0 1,1 0 0,-1 0-1,-5 5 1,-73 69 643,55-56-382,2 1-1,-25 30 0,49-55-301,0 1 0,0 0-1,1 1 1,-1-1-1,0 0 1,0 0-1,0 0 1,1 0-1,-1 1 1,0-1-1,1 0 1,0 1-1,-1-1 1,1 0-1,0 1 1,-1-1-1,1 0 1,0 1-1,0-1 1,0 1-1,1 1 1,-1-2-3,1 0 1,0 0-1,-1-1 0,1 1 0,0 0 1,0-1-1,0 1 0,0-1 1,-1 1-1,1-1 0,0 1 0,0-1 1,0 0-1,0 1 0,0-1 1,0 0-1,0 0 0,0 0 1,0 0-1,0 0 0,2 0 0,8 0 73,0-2-1,0 1 0,0-1 0,11-3 0,22-6-225,2 2-1,-1 2 1,1 2-1,0 2 0,63 4 1,-79 0-1235,-8-7-622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6.657"/>
    </inkml:context>
    <inkml:brush xml:id="br0">
      <inkml:brushProperty name="width" value="0.05" units="cm"/>
      <inkml:brushProperty name="height" value="0.05" units="cm"/>
      <inkml:brushProperty name="color" value="#33CCFF"/>
    </inkml:brush>
  </inkml:definitions>
  <inkml:trace contextRef="#ctx0" brushRef="#br0">0 173 3081,'35'-125'1480,"-32"123"-224,-1 2-280,2-2 169,-4 0 15,0 1-40,0-1-56,0 0-119,0 0-105,13 0-280,3-1-136,51-12-272,-43 10-96,1-1-216,0 3-240,-8 3-608,-7 3-369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4.023"/>
    </inkml:context>
    <inkml:brush xml:id="br0">
      <inkml:brushProperty name="width" value="0.2" units="cm"/>
      <inkml:brushProperty name="height" value="0.2" units="cm"/>
      <inkml:brushProperty name="color" value="#004F8B"/>
    </inkml:brush>
  </inkml:definitions>
  <inkml:trace contextRef="#ctx0" brushRef="#br0">92 1 3433,'-20'9'2566,"-21"10"17,39-17-2328,-1-1 0,0 1 0,1 0 0,-1 0 0,1 0 0,0 0 0,0 0 0,0 0 0,0 1 0,-3 4-1,5-7-182,-1 1-1,1 0 0,0 0 0,-1-1 1,1 1-1,0 0 0,0 0 1,0-1-1,0 1 0,0 0 0,0 0 1,0 0-1,0-1 0,0 1 0,0 0 1,0 0-1,0 0 0,1-1 0,-1 1 1,0 0-1,1-1 0,-1 1 0,0 0 1,1 0-1,1 1 23,0 0 1,-1 0-1,1-1 0,0 1 0,0-1 0,0 1 1,0-1-1,2 2 0,4 0 30,1 1-1,-1-1 0,12 3 1,-1-2-88,0-1-1,-1-1 1,1-1 0,0 0 0,29-4-1,93-20-1704,-109 17 581,-11 2 1700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4.366"/>
    </inkml:context>
    <inkml:brush xml:id="br0">
      <inkml:brushProperty name="width" value="0.2" units="cm"/>
      <inkml:brushProperty name="height" value="0.2" units="cm"/>
      <inkml:brushProperty name="color" value="#004F8B"/>
    </inkml:brush>
  </inkml:definitions>
  <inkml:trace contextRef="#ctx0" brushRef="#br0">0 72 5025,'2'0'2185,"8"0"-665,10 1-344,12-4-96,10-1-23,17-5-473,6-3-160,10-4-208,-1 5-72,-12 4-256,-16 2-328,-16 5-1041,-10-5-1407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6.669"/>
    </inkml:context>
    <inkml:brush xml:id="br0">
      <inkml:brushProperty name="width" value="0.2" units="cm"/>
      <inkml:brushProperty name="height" value="0.2" units="cm"/>
      <inkml:brushProperty name="color" value="#004F8B"/>
    </inkml:brush>
  </inkml:definitions>
  <inkml:trace contextRef="#ctx0" brushRef="#br0">174 61 3681,'-78'-52'1920,"77"51"-1738,-1 0 1,0 0-1,0 0 0,0 0 0,0 1 1,0-1-1,0 0 0,0 1 0,0-1 1,0 1-1,0 0 0,-3 0 0,4 0-103,1 0 0,-1 0 0,0 0 0,1 0 0,-1 1 0,0-1 0,1 0 0,-1 1 0,0-1 0,1 0 0,-1 1 0,0-1 0,1 1 0,-1-1 1,1 1-1,-1-1 0,1 1 0,-1-1 0,1 1 0,-1 0 0,0 1 0,0 1 127,0 0 0,0 0 0,1 1 1,-1-1-1,1 0 0,0 1 0,-1-1 0,2 7 1,-1-8-114,3 33 1037,11 52-1,0 6-143,-8-7-268,-3 0 0,-13 120 1,-50 167-1546,58-366 685,-1 11-1122,-11 28 1,14-46 1206,0 1 1,0-1-1,0 0 1,0 1-1,0-1 1,-1 0 0,1 0-1,0 1 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7.002"/>
    </inkml:context>
    <inkml:brush xml:id="br0">
      <inkml:brushProperty name="width" value="0.2" units="cm"/>
      <inkml:brushProperty name="height" value="0.2" units="cm"/>
      <inkml:brushProperty name="color" value="#004F8B"/>
    </inkml:brush>
  </inkml:definitions>
  <inkml:trace contextRef="#ctx0" brushRef="#br0">68 143 5025,'4'-9'321,"1"1"1,0 0-1,0 0 0,1 1 1,0 0-1,0 0 0,1 0 1,-1 0-1,2 1 0,-1 1 1,1-1-1,0 1 0,0 0 0,0 1 1,0 0-1,13-5 0,0 2 11,-1 1-1,1 1 0,0 1 0,0 1 0,43-2 1,-53 5-198,0 0 1,0 1 0,0 0-1,0 1 1,0 0 0,0 1 0,18 7-1,-23-8-72,0 1 1,0 0-1,-1 1 0,0-1 0,0 1 0,0 0 0,0 1 1,0-1-1,-1 1 0,0 0 0,0 0 0,0 0 1,-1 0-1,0 1 0,3 5 0,0 4 63,-1-1 0,-1 1-1,0 1 1,-1-1 0,-1 0 0,0 1-1,-1-1 1,-1 1 0,0-1 0,-1 1 0,-1-1-1,0 1 1,-5 15 0,1-7-53,-2 0 1,0-1 0,-1 0-1,-2 0 1,0-1-1,-1 0 1,-25 31-1,13-25-54,0-1 1,-2-1-1,-2-2 0,-50 36 0,-130 68-1633,165-105 404,40-22 1182,1 0-1,0-1 1,-1 1 0,1-1-1,-1 1 1,1-1 0,-1 0-1,-2 0 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8.221"/>
    </inkml:context>
    <inkml:brush xml:id="br0">
      <inkml:brushProperty name="width" value="0.2" units="cm"/>
      <inkml:brushProperty name="height" value="0.2" units="cm"/>
      <inkml:brushProperty name="color" value="#004F8B"/>
    </inkml:brush>
  </inkml:definitions>
  <inkml:trace contextRef="#ctx0" brushRef="#br0">86 5 4137,'2'0'118,"26"8"1177,-22-9-321,-16-8 494,9 9-1389,0-1 0,0 1 0,0 0 0,-1-1 0,1 1 0,0 0-1,0 0 1,-1 0 0,1 0 0,0 0 0,0 0 0,-1 0 0,1 0-1,0 0 1,0 0 0,0 1 0,-1-1 0,1 1 0,0-1 0,0 1-1,0-1 1,0 1 0,0 0 0,0-1 0,0 1 0,0 0 0,0 0-1,0 0 1,0 0 0,0 0 0,1 0 0,-1 0 0,-1 2 0,-3 5 139,-1 0 0,1 1 0,-4 9 0,7-14-119,-6 14 50,0 1 0,1 0 1,1 1-1,1 0 0,1 0 0,1 0 0,0 0 0,2 1 1,0-1-1,1 1 0,1-1 0,5 24 0,-5-38-127,0 0-1,0-1 1,1 1-1,0-1 0,0 1 1,1-1-1,-1 0 1,1 0-1,0 0 1,1 0-1,-1 0 1,1-1-1,0 1 0,0-1 1,0 0-1,1 0 1,-1-1-1,1 1 1,0-1-1,0 0 1,0-1-1,1 1 0,-1-1 1,0 0-1,1 0 1,0 0-1,-1-1 1,1 0-1,0 0 1,0-1-1,0 1 0,-1-1 1,1-1-1,0 1 1,0-1-1,0 0 1,-1 0-1,1 0 1,0-1-1,-1 0 0,1 0 1,-1-1-1,0 1 1,0-1-1,0 0 1,0-1-1,0 1 0,-1-1 1,1 0-1,4-6 1,-2 0-11,0 0 0,-1 0 0,0-1 0,-1 0 0,0-1 0,0 1 0,-1-1 0,-1 0 0,0 0 0,-1 0 1,0 0-1,-1 0 0,0 0 0,-1-1 0,0 1 0,-1 0 0,0 0 0,-1-1 0,-7-21 0,5 24-27,0 0 0,-1 0 0,0 0 0,-1 1 0,-11-15 0,14 19-79,-1 1-1,0 0 1,0-1-1,-1 2 1,1-1-1,-1 0 1,1 1-1,-1 0 1,0 0-1,0 1 1,-1-1-1,-6-2 1,-6 5-1022,7 6-294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8.720"/>
    </inkml:context>
    <inkml:brush xml:id="br0">
      <inkml:brushProperty name="width" value="0.2" units="cm"/>
      <inkml:brushProperty name="height" value="0.2" units="cm"/>
      <inkml:brushProperty name="color" value="#004F8B"/>
    </inkml:brush>
  </inkml:definitions>
  <inkml:trace contextRef="#ctx0" brushRef="#br0">0 1 5265,'44'75'1953,"-44"-74"-1902,1 0 0,-1-1 0,1 1 1,-1-1-1,1 1 0,-1-1 0,1 1 1,0-1-1,-1 1 0,1-1 1,0 0-1,0 1 0,-1-1 0,1 0 1,0 1-1,0-1 0,-1 0 0,1 0 1,0 0-1,0 0 0,-1 0 1,1 0-1,0 0 0,0 0 0,0 0 1,-1 0-1,1 0 0,0-1 0,0 1 1,-1 0-1,1 0 0,0-1 1,-1 1-1,1-1 0,0 1 0,-1 0 1,1-1-1,0 1 0,-1-1 0,1 0 1,-1 1-1,1-1 0,-1 1 1,1-1-1,0-1 0,2-1 319,6-3 193,1 1-1,-1 0 0,16-6 1,-22 10-504,-1 0 0,1 0 0,0 1 0,-1-1 0,1 1 0,0-1 0,-1 1-1,1 0 1,0 0 0,0 0 0,-1 0 0,1 1 0,0-1 0,-1 1 0,1-1 0,0 1 0,-1 0 0,1 0 0,2 2 0,-4-2-24,0 0 0,0 0 0,0 0 1,0 0-1,0 0 0,0 0 0,-1 1 0,1-1 0,0 0 1,-1 0-1,1 1 0,-1-1 0,1 0 0,-1 1 1,0-1-1,0 1 0,1-1 0,-1 3 0,-2 27 247,2-26-231,-4 15 69,0-1-1,-2 0 1,0-1-1,-1 1 1,-1-1-1,0 0 1,-13 19-1,-19 43 323,28-55-308,9-19-65,0 0-1,0 1 0,1-1 1,-3 11-1,5-17-63,0 0 0,-1 0-1,1 1 1,0-1 0,0 0-1,0 0 1,0 1 0,0-1 0,0 0-1,0 1 1,0-1 0,1 0-1,-1 0 1,0 1 0,0-1 0,0 0-1,0 0 1,0 1 0,0-1-1,0 0 1,1 0 0,-1 1 0,0-1-1,0 0 1,0 0 0,1 0-1,-1 0 1,0 1 0,0-1 0,0 0-1,1 0 1,-1 0 0,0 0-1,0 0 1,1 1 0,-1-1 0,0 0-1,0 0 1,1 0 0,-1 0-1,18-2 66,14-9-75,141-75-3224,-134 67 1184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1:59.313"/>
    </inkml:context>
    <inkml:brush xml:id="br0">
      <inkml:brushProperty name="width" value="0.2" units="cm"/>
      <inkml:brushProperty name="height" value="0.2" units="cm"/>
      <inkml:brushProperty name="color" value="#004F8B"/>
    </inkml:brush>
  </inkml:definitions>
  <inkml:trace contextRef="#ctx0" brushRef="#br0">0 441 5873,'9'-3'2457,"5"-4"-921,20-7-608,23-8-24,19-2 113,57-3-145,24-1-144,43-3-56,24 3-120,41-6-232,13-1-48,48 0-224,2-6-136,-2 0-672,4 6-472,-51-1 1256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1.048"/>
    </inkml:context>
    <inkml:brush xml:id="br0">
      <inkml:brushProperty name="width" value="0.2" units="cm"/>
      <inkml:brushProperty name="height" value="0.2" units="cm"/>
      <inkml:brushProperty name="color" value="#004F8B"/>
    </inkml:brush>
  </inkml:definitions>
  <inkml:trace contextRef="#ctx0" brushRef="#br0">146 96 4841,'-37'-96'8138,"47"169"-6484,-5-43-1038,1 45 1,-11 361 1857,3-385-2631,-2 0 1,-2 0-1,-19 70 0,23-112-126,-2 1 0,1-1 0,-1 0 0,-6 8 0,10-15 130,-1 0 0,0-1 0,0 1 0,0-1 0,0 1 0,-1-1 0,1 1 1,0-1-1,-1 0 0,1 1 0,-1-1 0,1 0 0,-1 0 0,1 0 0,-1 0 0,0-1 0,1 1 0,-1 0 0,0-1 0,0 1 0,0-1 1,1 1-1,-1-1 0,0 0 0,0 0 0,0 0 0,-3 0 0,-14-8-1909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1.376"/>
    </inkml:context>
    <inkml:brush xml:id="br0">
      <inkml:brushProperty name="width" value="0.2" units="cm"/>
      <inkml:brushProperty name="height" value="0.2" units="cm"/>
      <inkml:brushProperty name="color" value="#004F8B"/>
    </inkml:brush>
  </inkml:definitions>
  <inkml:trace contextRef="#ctx0" brushRef="#br0">0 93 5857,'11'-10'1052,"2"-3"88,1 1-1,1 1 1,27-18 0,-36 26-1000,0 1 1,0-1 0,0 1 0,0 0-1,0 0 1,0 1 0,0 0 0,1 0-1,-1 1 1,0-1 0,1 1 0,-1 1-1,0-1 1,13 4 0,-11-2-53,0 0 0,1 1 0,-1 0 1,0 1-1,0 0 0,-1 0 0,1 1 0,-1 0 1,0 0-1,0 1 0,-1 0 0,0 0 0,0 0 1,0 1-1,-1 0 0,1 0 0,-2 0 0,1 1 1,-1-1-1,0 1 0,-1 0 0,0 1 0,2 8 0,-1-5-37,-2 0-1,1 0 1,-2 0-1,0 1 1,0-1-1,-1 0 1,-1 1 0,0-1-1,0 0 1,-1 1-1,-1-1 1,0 0-1,-1-1 1,0 1-1,-10 19 1,1-11-135,0 0 0,-1-1 1,-2 0-1,0-1 1,0 0-1,-2-2 1,0 0-1,-1-1 1,-1-1-1,-26 15 1,15-15-1258,10-13-612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1.704"/>
    </inkml:context>
    <inkml:brush xml:id="br0">
      <inkml:brushProperty name="width" value="0.2" units="cm"/>
      <inkml:brushProperty name="height" value="0.2" units="cm"/>
      <inkml:brushProperty name="color" value="#004F8B"/>
    </inkml:brush>
  </inkml:definitions>
  <inkml:trace contextRef="#ctx0" brushRef="#br0">0 1 5401,'91'67'2785,"-95"-46"-57,2 9-1215,2 18-193,-3 7-128,1 11-528,0-3-208,4-1-256,0-5-55,-2-7-362,3-9-151,-6-15-424,3-3-288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6.998"/>
    </inkml:context>
    <inkml:brush xml:id="br0">
      <inkml:brushProperty name="width" value="0.05" units="cm"/>
      <inkml:brushProperty name="height" value="0.05" units="cm"/>
      <inkml:brushProperty name="color" value="#33CCFF"/>
    </inkml:brush>
  </inkml:definitions>
  <inkml:trace contextRef="#ctx0" brushRef="#br0">61 0 6569,'-60'122'2689,"74"-118"-1377,4-3-456,2 3-95,-2-4-225,6-4-360,1 4-48,-3-3-472,0-3-440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2.099"/>
    </inkml:context>
    <inkml:brush xml:id="br0">
      <inkml:brushProperty name="width" value="0.2" units="cm"/>
      <inkml:brushProperty name="height" value="0.2" units="cm"/>
      <inkml:brushProperty name="color" value="#004F8B"/>
    </inkml:brush>
  </inkml:definitions>
  <inkml:trace contextRef="#ctx0" brushRef="#br0">1 146 6297,'14'-9'2961,"16"-5"-713,9-2-727,9 5-201,0 2-264,6 0-624,-2 1-176,1-5-200,-2 1-184,-10-4-816,-4 2-488,-7-1 384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3.647"/>
    </inkml:context>
    <inkml:brush xml:id="br0">
      <inkml:brushProperty name="width" value="0.2" units="cm"/>
      <inkml:brushProperty name="height" value="0.2" units="cm"/>
      <inkml:brushProperty name="color" value="#004F8B"/>
    </inkml:brush>
  </inkml:definitions>
  <inkml:trace contextRef="#ctx0" brushRef="#br0">54 105 4937,'-53'-66'2313,"61"57"-817,1-3 104,4-1 49,3 8-185,7 5-400,2 0-192,3 0-424,0 0-176,1 5-264,8 1-8,-2 3-152,-1-1-184,-4-8-664,-3 7-480,-10-3-2001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3.975"/>
    </inkml:context>
    <inkml:brush xml:id="br0">
      <inkml:brushProperty name="width" value="0.2" units="cm"/>
      <inkml:brushProperty name="height" value="0.2" units="cm"/>
      <inkml:brushProperty name="color" value="#004F8B"/>
    </inkml:brush>
  </inkml:definitions>
  <inkml:trace contextRef="#ctx0" brushRef="#br0">0 15 5721,'11'4'3081,"6"-3"376,6 8-2185,2-2-424,-2-3-32,9-2-520,4-2-232,6-8-264,6 0-384,-11-5-1032,-7 1-49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4.569"/>
    </inkml:context>
    <inkml:brush xml:id="br0">
      <inkml:brushProperty name="width" value="0.2" units="cm"/>
      <inkml:brushProperty name="height" value="0.2" units="cm"/>
      <inkml:brushProperty name="color" value="#004F8B"/>
    </inkml:brush>
  </inkml:definitions>
  <inkml:trace contextRef="#ctx0" brushRef="#br0">0 29 6473,'10'-9'2484,"12"-8"-450,-21 16-1959,-1 1 0,1 0 0,0 0 0,0-1 0,0 1 0,0 0 0,0 0 0,0 0 0,0 0 0,0 0 0,0 0 0,0 0 0,0 0 0,-1 1 0,1-1 0,0 0 0,0 0 0,0 1 0,0-1 0,0 1 0,-1-1 0,1 0 0,0 1 0,0 0 0,-1-1 0,1 1 0,0-1-1,0 2 1,3 2 148,-1 0-1,0 1 0,0-1 1,0 1-1,0-1 0,-1 1 1,0 0-1,2 7 0,10 45 780,-11-44-825,9 55 434,-2 0 0,-4 1 0,-4 106 0,-36 206-651,29-322-440,0 2-4766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4.991"/>
    </inkml:context>
    <inkml:brush xml:id="br0">
      <inkml:brushProperty name="width" value="0.2" units="cm"/>
      <inkml:brushProperty name="height" value="0.2" units="cm"/>
      <inkml:brushProperty name="color" value="#004F8B"/>
    </inkml:brush>
  </inkml:definitions>
  <inkml:trace contextRef="#ctx0" brushRef="#br0">3 1 5609,'2'3'463,"1"0"0,-1 0 0,0 1 0,0-1 0,0 1 0,-1 0 0,1 0 0,-1-1 0,0 1 0,0 0 0,-1 0 0,1 0 0,-1 0 0,1 6 0,-1 9-103,-4 32 1,3-42 75,-6 44 131,2-20-274,-1 42-1,6-75-290,0 0 0,0 1-1,0-1 1,0 0 0,0 0 0,0 1-1,0-1 1,0 0 0,0 0 0,0 1-1,0-1 1,0 0 0,0 0 0,0 0-1,0 1 1,1-1 0,-1 0 0,0 0-1,0 1 1,0-1 0,0 0 0,0 0-1,1 0 1,-1 0 0,0 1 0,0-1-1,0 0 1,1 0 0,-1 0 0,0 0 0,0 0-1,0 0 1,1 1 0,-1-1 0,0 0-1,0 0 1,1 0 0,-1 0 0,0 0-1,0 0 1,1 0 0,-1 0 0,0 0-1,0 0 1,1 0 0,-1 0 0,0 0-1,0 0 1,1 0 0,-1-1 0,0 1-1,0 0 1,0 0 0,1 0 0,-1 0-1,0 0 1,0 0 0,0-1 0,1 1-1,-1 0 1,0 0 0,16-13 88,-13 10-66,7-5 38,0 1 1,0 0-1,0 0 1,1 1-1,0 0 1,1 1-1,-1 0 1,14-3-1,-15 6 8,0 0 0,-1 1 0,1 0-1,0 1 1,0 0 0,0 0 0,0 1-1,0 0 1,-1 1 0,20 5 0,-15-2-24,1 1 1,-1 0 0,0 1-1,0 0 1,-1 1 0,0 1-1,0 0 1,-1 1 0,0 0 0,-1 1-1,0 0 1,-1 0 0,0 2-1,10 15 1,-14-18-25,0 1-1,0 0 1,-1 1 0,-1-1-1,0 1 1,0 0-1,-1 0 1,-1 0-1,0 1 1,0-1 0,-2 0-1,1 1 1,-1-1-1,-1 0 1,-1 1 0,1-1-1,-2 0 1,-4 16-1,2-16-41,-1 0 0,0 0 0,0 0 0,-1-1 0,0 1 0,-1-2 0,-1 1-1,0-1 1,0-1 0,0 1 0,-1-2 0,-1 1 0,0-2 0,0 1 0,0-1-1,-21 9 1,20-11-278,-1 0 0,1 0 0,-1-1 0,0-1 0,0 0 0,0-1 0,-1 0 0,1-1 0,0 0 0,-1-1 0,1-1 0,0 0 1,-1-1-1,1-1 0,0 0 0,-19-7 0,-17-14-715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5.319"/>
    </inkml:context>
    <inkml:brush xml:id="br0">
      <inkml:brushProperty name="width" value="0.2" units="cm"/>
      <inkml:brushProperty name="height" value="0.2" units="cm"/>
      <inkml:brushProperty name="color" value="#004F8B"/>
    </inkml:brush>
  </inkml:definitions>
  <inkml:trace contextRef="#ctx0" brushRef="#br0">0 71 7850,'16'6'3224,"21"4"-2191,4-4-177,16-5-376,8-2-264,8-8-208,7-2-120,-8-3-384,-10 1-232,-14-1-441,-9 2-103,-7 1-184,0 2-65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5.678"/>
    </inkml:context>
    <inkml:brush xml:id="br0">
      <inkml:brushProperty name="width" value="0.2" units="cm"/>
      <inkml:brushProperty name="height" value="0.2" units="cm"/>
      <inkml:brushProperty name="color" value="#004F8B"/>
    </inkml:brush>
  </inkml:definitions>
  <inkml:trace contextRef="#ctx0" brushRef="#br0">1 1 2825,'113'26'1712,"-108"-24"-1448,1-1 0,-1 1 1,0 0-1,0 0 0,0 0 1,0 1-1,7 4 0,-10-5-94,0 0-1,0 1 0,0-1 1,0 0-1,0 1 1,-1 0-1,1-1 0,1 5 1,-1-3 100,1 2 14,-1 1 1,0-1-1,0 1 0,0 0 1,-1-1-1,0 1 0,0 0 1,-1 0-1,0-1 1,-1 13-1,-2 9 601,-10 36-1,3-19-103,3-5-211,-7 34 654,-5 115-1,18-178-1166,1-1 0,1 1-1,0-1 1,0 0 0,1 0 0,0 1 0,7 17-1,-6-23-47,-1 0 1,1 0-1,0 0 0,0-1 0,0 1 0,1-1 0,-1 0 0,1 0 0,0 0 0,0-1 0,0 1 0,1-1 0,-1 0 0,1 0 0,0-1 0,8 4 0,-1-2-5,-1 0 0,1-1 0,-1-1 0,1 0 0,0 0 0,0-1 0,0-1 0,0 0 0,-1-1 0,1 0 0,0 0 0,0-1 0,0-1 0,-1 0 1,0-1-1,1 0 0,-1-1 0,-1 0 0,1 0 0,18-14 0,-14 8-5,-1 0 1,-1-1 0,0 0-1,0-1 1,-1 0 0,-1-1-1,-1 0 1,0-1 0,0-1-1,-2 1 1,0-1 0,0-1-1,6-22 1,-13 35 0,16-66-10,-16 65 9,-1 0 0,1 1 0,-1-1 1,0 0-1,0 1 0,0-1 0,-1 0 0,1 1 0,-1-1 0,0 1 1,-1-1-1,-2-7 0,3 12 2,1-1 0,-1 1 0,1-1 1,-1 0-1,1 1 0,-1-1 0,1 1 0,-1 0 0,1-1 1,-1 1-1,1-1 0,-1 1 0,0 0 0,1-1 1,-1 1-1,0 0 0,1 0 0,-1-1 0,0 1 1,0 0-1,1 0 0,-1 0 0,0 0 0,1 0 0,-1 0 1,0 0-1,0 0 0,1 0 0,-1 1 0,0-1 1,-1 0-1,-22 13 62,20-10-47,-13 8 21,1 1 0,0 1 0,1 0 1,1 2-1,-14 15 0,2 2-4,-31 52 1,50-73-166,1 0 1,0 1-1,1-1 1,0 1 0,0 0-1,2 0 1,-4 15 0,7-25 44,-1-1 1,1 1 0,0-1 0,-1 1 0,1 0-1,0-1 1,0 1 0,0-1 0,0 1 0,0 0 0,0-1-1,1 1 1,-1-1 0,1 1 0,-1-1 0,1 1-1,-1-1 1,1 1 0,0-1 0,0 1 0,-1-1-1,1 0 1,0 1 0,0-1 0,0 0 0,1 0-1,-1 0 1,0 0 0,0 0 0,1 0 0,-1 0-1,0 0 1,1-1 0,-1 1 0,1 0 0,-1-1-1,1 1 1,-1-1 0,1 0 0,2 1 0,34 4-989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6.069"/>
    </inkml:context>
    <inkml:brush xml:id="br0">
      <inkml:brushProperty name="width" value="0.2" units="cm"/>
      <inkml:brushProperty name="height" value="0.2" units="cm"/>
      <inkml:brushProperty name="color" value="#004F8B"/>
    </inkml:brush>
  </inkml:definitions>
  <inkml:trace contextRef="#ctx0" brushRef="#br0">53 79 3897,'47'-78'5261,"-50"89"-3866,-9 23 188,4-15-1088,1 1 0,1 1 0,1-1 1,1 1-1,-3 35 0,4 109 602,3-89-668,-5 24-411,-27 150 0,32-250-23,-2 13-412,0 0 0,0 0 0,1 0-1,1 0 1,0 0 0,3 14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6.475"/>
    </inkml:context>
    <inkml:brush xml:id="br0">
      <inkml:brushProperty name="width" value="0.2" units="cm"/>
      <inkml:brushProperty name="height" value="0.2" units="cm"/>
      <inkml:brushProperty name="color" value="#004F8B"/>
    </inkml:brush>
  </inkml:definitions>
  <inkml:trace contextRef="#ctx0" brushRef="#br0">1 33 4665,'12'2'1730,"0"0"-1,23 1 1,56-7-966,-58 2-396,105-14-267,23-1-159,-158 17 60,32 2 35,-33-2-30,-1 1 0,1-1-1,-1 0 1,0 1 0,1 0 0,-1-1 0,0 1 0,1 0-1,-1-1 1,0 1 0,0 0 0,0 0 0,0 0 0,0 0-1,0 0 1,0 0 0,0 0 0,0 0 0,0 1 0,-1-1-1,1 0 1,0 2 0,1 3 44,-1-1 1,0 1-1,-1-1 0,1 0 0,-1 1 0,0-1 1,-1 1-1,1-1 0,-2 7 0,-15 53 505,8-34-261,-27 129 1315,32-135-1386,2 0 0,0 1 0,2-1 0,3 36 0,-3-56-206,1 1 1,0-1-1,0 0 0,1 0 0,-1 0 1,1 0-1,0-1 0,5 10 0,-6-13-14,0 0 0,0 1 0,0-1 0,1 0 0,-1 0 0,0 0 0,0 0 0,1 0 0,-1 0-1,1 0 1,-1-1 0,1 1 0,-1 0 0,1-1 0,0 0 0,-1 1 0,1-1 0,0 0 0,-1 1-1,1-1 1,-1 0 0,1 0 0,0-1 0,-1 1 0,1 0 0,0 0 0,-1-1 0,1 1 0,0-1-1,2-1 1,6-2-2,0-2 0,0 1 0,0-1 0,-1-1 0,0 1 0,0-2 0,0 1-1,-1-1 1,12-15 0,-10 11 3,-1 0 0,0-1 0,-1-1 0,0 0 0,-1 0 0,8-23 0,-11 24-47,-1 0-1,-1 0 1,0 0 0,-1-1 0,0 1 0,-1-1 0,0 1 0,-1-1 0,-1 1-1,0 0 1,-7-23 0,5 23-426,-1 0 0,0 0-1,-1 1 1,0 0 0,-1 0-1,-17-21 1,4 10-1275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6.803"/>
    </inkml:context>
    <inkml:brush xml:id="br0">
      <inkml:brushProperty name="width" value="0.2" units="cm"/>
      <inkml:brushProperty name="height" value="0.2" units="cm"/>
      <inkml:brushProperty name="color" value="#004F8B"/>
    </inkml:brush>
  </inkml:definitions>
  <inkml:trace contextRef="#ctx0" brushRef="#br0">48 586 5033,'18'3'4720,"-16"-4"-4528,-2 0-84,0 0-1,1 0 1,-1 0 0,0 0-1,0 0 1,0 0 0,0 0-1,0 0 1,0 0 0,-1 0-1,1 0 1,0 0 0,0 0-1,-1 0 1,1 0 0,-1 0-1,1 0 1,-1-1 0,-24-54 2147,15 36-1361,-11-34-1,19 46-769,0 0 0,1 0 0,-1 0 0,1 0 0,1-1 0,0 1 0,0 0 0,1-9 0,3-7-142,1 1 0,1 0 1,1 0-1,0 0 0,2 1 0,1 0 1,22-36-1,-25 47-290,0 0 0,1 1 0,1 0 0,-1 0-1,2 0 1,-1 2 0,1-1 0,1 1 0,0 0 0,0 1 0,0 0 0,1 1 0,0 1-1,0 0 1,19-6 0,-2 9-839,-5 7 2268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8.199"/>
    </inkml:context>
    <inkml:brush xml:id="br0">
      <inkml:brushProperty name="width" value="0.05" units="cm"/>
      <inkml:brushProperty name="height" value="0.05" units="cm"/>
      <inkml:brushProperty name="color" value="#33CCFF"/>
    </inkml:brush>
  </inkml:definitions>
  <inkml:trace contextRef="#ctx0" brushRef="#br0">0 128 4049,'0'2'6412,"5"23"-5667,0-9-455,1 4 272,-1 0 0,3 37-1,-2-5 408,-2-20-379,-2 0 0,-2 55-1,0-83-578,-1-1 0,0 1 0,0 0 0,0-1 0,-1 1 0,1-1 0,-1 0 0,0 1 0,0-1 0,-4 6-1,2-9-44,3-11 18,1-23 19,1-1 1,2 1 0,8-35-1,-5 40 23,1 1-1,1-1 0,1 1 0,20-40 1,-23 56-33,0 0 1,1 1-1,1 0 1,0 0 0,0 1-1,1 0 1,1 0-1,0 1 1,0 0-1,0 1 1,1 0 0,16-8-1,-23 14 5,0 0-1,0 0 0,0 1 1,0-1-1,0 1 1,0 0-1,1 0 1,5 0-1,-9 1 24,1 0-1,-1 0 1,1 1-1,-1-1 1,0 0-1,1 0 1,-1 1-1,0-1 1,1 1-1,-1-1 1,0 1-1,1-1 1,-1 1-1,0 0 1,0 0-1,0 0 1,0 0-1,0-1 1,0 1-1,0 1 1,0-1-1,0 0 1,0 0-1,0 0 1,-1 0-1,1 1 1,0-1-1,-1 0 1,1 2-1,6 23 559,-1 0 0,2 34 0,-4-30-313,5 58 154,-8-62-727,1 0 0,1 0 0,2-1 0,0 0 0,14 36-1,-17-53-1555,0 1-385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7.167"/>
    </inkml:context>
    <inkml:brush xml:id="br0">
      <inkml:brushProperty name="width" value="0.2" units="cm"/>
      <inkml:brushProperty name="height" value="0.2" units="cm"/>
      <inkml:brushProperty name="color" value="#004F8B"/>
    </inkml:brush>
  </inkml:definitions>
  <inkml:trace contextRef="#ctx0" brushRef="#br0">8 674 3401,'-7'-4'7595,"7"3"-7475,2-84 1331,4-1 1,18-84-1,-20 139-1317,2 0 0,1 0 1,22-59-1,-25 82-114,0-1 0,0 1 0,0-1-1,1 1 1,1 1 0,-1-1 0,1 1 0,0 0 0,1 0 0,0 1 0,0 0 0,0 0-1,1 0 1,0 1 0,0 0 0,0 1 0,1 0 0,8-3 0,0 2-237,1 2 0,-1 0 0,0 0 0,21 1 1,13 1-1098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7.589"/>
    </inkml:context>
    <inkml:brush xml:id="br0">
      <inkml:brushProperty name="width" value="0.2" units="cm"/>
      <inkml:brushProperty name="height" value="0.2" units="cm"/>
      <inkml:brushProperty name="color" value="#004F8B"/>
    </inkml:brush>
  </inkml:definitions>
  <inkml:trace contextRef="#ctx0" brushRef="#br0">1 335 7770,'232'13'4089,"-43"-36"-177,35-4-3223,78-5-489,37-3-40,51 1-40,21-1-64,44 5-40,2 3 24,11 2 0,8 4-120,-26 2-456,7 1-449,-41 7-1207,-10 1-1321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9.597"/>
    </inkml:context>
    <inkml:brush xml:id="br0">
      <inkml:brushProperty name="width" value="0.2" units="cm"/>
      <inkml:brushProperty name="height" value="0.2" units="cm"/>
      <inkml:brushProperty name="color" value="#004F8B"/>
    </inkml:brush>
  </inkml:definitions>
  <inkml:trace contextRef="#ctx0" brushRef="#br0">45 21 6025,'-13'-2'901,"-18"-5"4434,34 5-5110,0 1 1,0 0-1,0 0 0,0 0 0,0 0 0,0 0 0,0 1 0,1-1 1,-1 1-1,0 0 0,4 0 0,17 0 11,243-2 371,-101 4-73,-107-2-150,-58 0-361,0 0 0,0 0-1,0 0 1,0 0 0,0 0 0,0 0 0,0 1 0,0-1 0,0 0 0,0 1 0,0-1 0,0 1 0,0-1 0,0 1 0,0-1 0,-1 1 0,1-1 0,0 1 0,0 0 0,-1 0 0,1-1 0,0 1 0,-1 0 0,1 0 0,-1 0 0,1 0 0,-1-1 0,1 1-1,-1 0 1,0 0 0,1 0 0,-1 0 0,0 0 0,0 0 0,0 0 0,1 0 0,-1 0 0,0 0 0,-1 0 0,1 0 0,0 0 0,0 1 0,-1 0 0,0 7 149,-2 1-1,1-1 1,-8 16 0,9-22-138,-85 170 991,47-100-781,-12 28-34,-119 215-488,122-244-3957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09.926"/>
    </inkml:context>
    <inkml:brush xml:id="br0">
      <inkml:brushProperty name="width" value="0.2" units="cm"/>
      <inkml:brushProperty name="height" value="0.2" units="cm"/>
      <inkml:brushProperty name="color" value="#004F8B"/>
    </inkml:brush>
  </inkml:definitions>
  <inkml:trace contextRef="#ctx0" brushRef="#br0">102 1 7202,'3'6'454,"-1"1"0,1 0 1,-1 0-1,-1 0 0,1 1 1,-1-1-1,-1 0 0,1 0 1,-1 1-1,0-1 1,-1 0-1,0 0 0,0 1 1,-4 12-1,-3 7-85,-2-1 0,-21 40 0,4-8 584,25-53-891,-6 14 339,-10 37 0,17-51-362,0-1 0,0 1 0,0 0 0,1 0 0,0-1 0,0 1 0,0 0 0,0 0 0,1-1-1,-1 1 1,1 0 0,1 0 0,-1-1 0,3 6 0,-3-8-33,1 0 0,0 1 0,0-1 0,0 0 0,1 0 0,-1 0 0,0-1 0,1 1 0,0 0 0,-1-1 0,1 0 0,0 0 0,-1 1 0,1-2 0,0 1 0,0 0 0,0 0 0,0-1 0,0 0 0,0 0 0,0 1 0,0-2 0,3 1 0,8-1-4,0-1-1,0 0 1,22-6 0,88-35-394,-82 27-2488,83-20 1,-106 33-172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0.254"/>
    </inkml:context>
    <inkml:brush xml:id="br0">
      <inkml:brushProperty name="width" value="0.2" units="cm"/>
      <inkml:brushProperty name="height" value="0.2" units="cm"/>
      <inkml:brushProperty name="color" value="#004F8B"/>
    </inkml:brush>
  </inkml:definitions>
  <inkml:trace contextRef="#ctx0" brushRef="#br0">39 0 7186,'0'13'3152,"0"19"-1423,0 15-193,4 24-120,-1 7-176,1 23-223,-4 2-73,-4 3-256,-6 2-176,-1-16-536,4-12-392,-4-25-680,10-13-328,-1-26-489,-2-19 1697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0.603"/>
    </inkml:context>
    <inkml:brush xml:id="br0">
      <inkml:brushProperty name="width" value="0.2" units="cm"/>
      <inkml:brushProperty name="height" value="0.2" units="cm"/>
      <inkml:brushProperty name="color" value="#004F8B"/>
    </inkml:brush>
  </inkml:definitions>
  <inkml:trace contextRef="#ctx0" brushRef="#br0">75 30 4473,'11'0'1460,"0"-2"0,1 0 0,-1 0-1,19-7 1,-19 6-1157,0 0 1,0 0-1,0 1 0,20-2 0,-23 4-190,-1 0-1,0 1 0,1 0 1,-1 0-1,0 0 1,1 1-1,10 4 1,-16-5-97,0 0 0,0 0 0,0 0 0,-1 0 0,1 1 0,0-1 0,-1 0 0,1 1 0,-1-1 0,1 1 0,-1 0 0,0-1 0,1 1 0,-1 0 0,0 0 0,0 0 0,0 0 0,0 0 0,-1 0 0,1 0 0,-1 0 0,1 0 0,-1 0 0,0 0 0,1 0 0,-1 0 0,0 1 0,-1-1 0,1 0 0,0 0 0,-1 3 0,-1 3 25,-1 1 0,0-1-1,0 0 1,-1 0 0,0 0-1,0-1 1,-1 1-1,0-1 1,0 0 0,-12 11-1,-8 7 34,-37 28 0,53-46-66,-11 9 17,0 0 107,0 0 0,-33 36 1,52-51-123,0 1 1,0-1 0,0 0 0,0 1 0,1-1-1,-1 0 1,0 1 0,0-1 0,1 1 0,-1-1-1,1 1 1,-1 0 0,1-1 0,0 1 0,0-1-1,0 3 1,0-3-6,0 0 0,0 0 0,1 0 0,-1 0 0,1 0 0,-1 0 0,1 0 0,-1-1 0,1 1 0,-1 0 0,1 0 0,0 0 0,-1-1 0,1 1 0,0 0 0,0-1 0,0 1 0,-1-1 0,2 2 0,5 1 0,0-1-1,0 1 1,1-1-1,-1 0 1,13 1-1,11 1 40,-1 2-1,1 1 0,55 21 0,-77-23 17,0-1 0,0 1-1,0 0 1,-1 1 0,0 0 0,0 1 0,7 7 0,-10-10 10,-1 1 0,0 0 0,-1 0 0,1 1 0,-1-1 0,0 1 0,-1 0 0,1 0 0,-1 0 0,0 0 0,0 0 0,0 9 0,-1-8-26,-1 0 0,0 1 0,0-1 0,-1 1 0,0-1-1,0 0 1,-1 0 0,1 1 0,-2-1 0,1 0 0,-1-1 0,0 1 0,-1 0 0,1-1-1,-1 0 1,0 0 0,-1 0 0,0 0 0,0-1 0,0 0 0,-10 8 0,-3 1-105,-1 0 1,0-2-1,0 0 1,-2-2-1,-37 16 1,42-20-308,0 0 1,0-1-1,0 0 1,-1-2-1,0 0 1,-18 1-1,-22-8-1272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1.140"/>
    </inkml:context>
    <inkml:brush xml:id="br0">
      <inkml:brushProperty name="width" value="0.2" units="cm"/>
      <inkml:brushProperty name="height" value="0.2" units="cm"/>
      <inkml:brushProperty name="color" value="#004F8B"/>
    </inkml:brush>
  </inkml:definitions>
  <inkml:trace contextRef="#ctx0" brushRef="#br0">37 0 7914,'4'7'3232,"-4"8"-1759,0 15-289,0 19-80,-2 10-80,9 20-295,-5 6-49,-2 6-280,-4 4-136,-6-1-320,1-5-288,4-18-624,3-13-329,-5-21-431,3-10-120,-3-18 103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1.562"/>
    </inkml:context>
    <inkml:brush xml:id="br0">
      <inkml:brushProperty name="width" value="0.2" units="cm"/>
      <inkml:brushProperty name="height" value="0.2" units="cm"/>
      <inkml:brushProperty name="color" value="#004F8B"/>
    </inkml:brush>
  </inkml:definitions>
  <inkml:trace contextRef="#ctx0" brushRef="#br0">1 50 4793,'0'-2'212,"0"1"1,1-1-1,-1 1 0,1 0 1,-1-1-1,1 1 0,0 0 1,-1 0-1,1-1 0,0 1 1,0 0-1,0 0 0,0 0 1,0 0-1,0 0 0,0 0 1,0 0-1,0 0 0,1 1 1,-1-1-1,0 0 0,1 1 1,-1-1-1,0 1 0,1-1 1,1 1-1,42-11 537,-40 11-524,32-6-326,0 3 1,0 1 0,1 1-1,-1 3 1,0 1-1,0 1 1,0 2-1,0 2 1,54 19 0,-63-14 69,-28-13 60,1 0 0,0 1-1,0-1 1,-1 1-1,1-1 1,0 0-1,-1 1 1,1-1-1,-1 1 1,1 0-1,0-1 1,-1 1 0,1-1-1,-1 1 1,0 0-1,1-1 1,-1 1-1,1 0 1,-1 0-1,0-1 1,0 1 0,1 0-1,-1 0 1,0 0-1,0-1 1,0 1-1,0 0 1,0 0-1,0 0 1,0 1-1,-5 10 298,1 0-1,0 0 0,0 1 0,2 0 0,-2 15 0,1-11-90,1 1-80,1 0-1,0 0 1,1 0 0,2 20-1,0-28-133,-1 0 1,1-1-1,1 1 0,0-1 0,0 0 1,1 0-1,0 0 0,7 10 0,-10-16-12,2 0 0,-1 0 0,0 0-1,0 0 1,1 0 0,0-1 0,-1 1-1,1-1 1,0 0 0,0 0-1,1 0 1,-1 0 0,0-1 0,1 1-1,-1-1 1,0 0 0,1 0 0,0 0-1,-1 0 1,1 0 0,0-1-1,-1 0 1,1 0 0,0 0 0,6-1-1,-5 0 12,0 0 0,1-1-1,-1 0 1,0 0 0,0 0 0,-1-1-1,1 1 1,0-1 0,-1 0-1,1-1 1,-1 1 0,0-1-1,0 1 1,-1-1 0,1-1-1,-1 1 1,4-6 0,-2 0-6,0 0 0,0-1 0,-2 0 0,1 0 1,-1 0-1,-1 0 0,1 0 0,-2 0 0,0-1 0,0 1 0,-1-1 0,-1 1 0,0-1 1,-4-18-1,2 15-156,0 0 0,-2 0 0,1 0 0,-2 1 1,0 0-1,-1 0 0,0 0 0,-1 1 0,-1 0 0,-13-16 1,2 11 3627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1.893"/>
    </inkml:context>
    <inkml:brush xml:id="br0">
      <inkml:brushProperty name="width" value="0.2" units="cm"/>
      <inkml:brushProperty name="height" value="0.2" units="cm"/>
      <inkml:brushProperty name="color" value="#004F8B"/>
    </inkml:brush>
  </inkml:definitions>
  <inkml:trace contextRef="#ctx0" brushRef="#br0">1 461 5201,'10'1'3865,"-3"-8"-2361,-1-16 9,-6-12-113,3-4-240,-3-7-200,2-4-488,0 4-304,5-2-408,7 8-320,0 4-624,9 1-240,0 10-337,2 4 17,3 10-673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2.228"/>
    </inkml:context>
    <inkml:brush xml:id="br0">
      <inkml:brushProperty name="width" value="0.2" units="cm"/>
      <inkml:brushProperty name="height" value="0.2" units="cm"/>
      <inkml:brushProperty name="color" value="#004F8B"/>
    </inkml:brush>
  </inkml:definitions>
  <inkml:trace contextRef="#ctx0" brushRef="#br0">0 442 2649,'11'23'1553,"-5"-10"-800,0 0-1,1 0 1,1-1-1,0 0 1,0-1 0,12 11 287,-19-23-944,-1 1 0,0 0 0,0-1-1,1 1 1,-1-1 0,0 1 0,0-1 0,0 1 0,0-1 0,1 0 0,-1 1 0,0-1 0,0 1 0,0-1 0,0 1 0,0-1-1,0 1 1,-1-1 0,1 1 0,0-1 0,0 1 0,0-1 0,-1 0 0,-8-65 1843,3 31-1152,2 0 0,0-69 0,4 94-747,1-1 1,1 1 0,0 0 0,0-1 0,1 1-1,0 0 1,1 1 0,0-1 0,0 0 0,1 1-1,0 0 1,1 0 0,0 1 0,11-13 0,-4 10-150,0-1 0,1 2 0,0-1 0,1 2 0,0 0 0,1 1 0,29-11 0,122-31-2711,-115 39 1238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8.808"/>
    </inkml:context>
    <inkml:brush xml:id="br0">
      <inkml:brushProperty name="width" value="0.05" units="cm"/>
      <inkml:brushProperty name="height" value="0.05" units="cm"/>
      <inkml:brushProperty name="color" value="#33CCFF"/>
    </inkml:brush>
  </inkml:definitions>
  <inkml:trace contextRef="#ctx0" brushRef="#br0">0 94 4945,'107'-10'1948,"-79"2"-892,-19-2-313,-3 2-298,3 1-19,0 0 0,0 0 1,0 1-1,1 0 1,0 0-1,11-3 0,-17 7-271,1 0-1,-1 1 1,1 0 0,0 0-1,0 0 1,-1 0-1,10 1 1,-12 0-90,1 0 1,-1 1-1,0-1 0,1 1 0,-1-1 1,0 1-1,0 0 0,0 0 0,0 0 0,1 0 1,-1 0-1,0 1 0,-1-1 0,1 0 1,0 1-1,3 3 0,-3-2-25,0 0 0,-1 0 0,1 1 0,0-1 1,-1 1-1,0-1 0,1 1 0,-2 0 0,1-1 0,0 1 0,-1 0 0,1 0 0,-1 0 0,0-1 1,-2 9-1,1-3-9,0 0 0,-1 0 1,0 0-1,-1 0 0,-6 13 1,4-13-15,-1 0 0,0 0 1,-1 0-1,0-1 0,0 0 1,-1 0-1,1-1 0,-2 0 1,1 0-1,-1-1 0,-19 10 1,28-16-18,0 0 1,-1 0-1,1-1 1,0 1 0,0 0-1,-1 0 1,1 0-1,0 0 1,0 0 0,0-1-1,0 1 1,-1 0-1,1 0 1,0 0-1,0-1 1,0 1 0,0 0-1,0 0 1,0 0-1,-1-1 1,1 1 0,0 0-1,0 0 1,0-1-1,0 1 1,0 0 0,0 0-1,0-1 1,0 1-1,0 0 1,0 0 0,0-1-1,0 1 1,0 0-1,0 0 1,1-1-1,-1 1 1,0 0 0,0 0-1,0 0 1,0-1-1,0 1 1,0 0 0,1 0-1,-1 0 1,0-1-1,0 1 1,0 0 0,0 0-1,1 0 1,-1 0-1,15-5-14,-1 1 0,1 0 0,0 1 0,25-1 0,-31 3 7,-3 1 0,-1-1-1,1 1 1,-1 0 0,1 0 0,-1 1-1,1 0 1,-1 0 0,1 0 0,-1 1 0,1-1-1,-1 1 1,0 1 0,0-1 0,5 3-1,-8-3 5,0 0 1,0-1-1,-1 1 0,1 0 0,0 0 0,-1 0 1,1 0-1,-1 0 0,0 0 0,1 0 0,-1 0 0,0 1 1,0-1-1,-1 0 0,1 1 0,0-1 0,-1 1 0,1-1 1,-1 1-1,0-1 0,0 1 0,0-1 0,0 1 1,0-1-1,-1 1 0,1-1 0,-1 1 0,0-1 0,-1 5 1,-2 2 2,-1 0 1,0 0 0,0 0-1,0-1 1,-1 0 0,-9 9 0,-43 41-106,54-54 38,-2 2-101,0-1 0,-1 1 0,1-1 0,-1-1 0,0 1 0,0-1 0,0 0 0,-9 3 0,4-9-1111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48.861"/>
    </inkml:context>
    <inkml:brush xml:id="br0">
      <inkml:brushProperty name="width" value="0.1" units="cm"/>
      <inkml:brushProperty name="height" value="0.1" units="cm"/>
      <inkml:brushProperty name="color" value="#008C3A"/>
    </inkml:brush>
  </inkml:definitions>
  <inkml:trace contextRef="#ctx0" brushRef="#br0">77 48 2353,'-58'96'1313,"39"-78"5227,19-19-6465,2-9 3361,1 5-4573,61-50 1520,-42 38-287,-11 8-3,0 0 0,1 1 1,0 1-1,1-1 1,0 2-1,0 0 0,0 1 1,1 0-1,17-4 0,-29 9-75,1-1-1,0 1 1,0-1 0,-1 1-1,1 0 1,0 0-1,0 0 1,0 1 0,-1-1-1,1 1 1,0-1-1,0 1 1,-1 0-1,1 0 1,-1 0 0,1 0-1,-1 1 1,4 2-1,-3-2 0,0 1 0,0 0 0,0 0 0,-1 0 0,0 1 0,1-1 0,-1 0 0,0 1 0,0 0 1,-1-1-1,2 7 0,0 0 30,0 1 0,-1 0 0,-1-1 0,0 1 0,0 0 0,-1 0 0,-1 0 0,-2 16 0,0-12 51,-2 1 1,1-1-1,-2 0 0,0 0 1,-1-1-1,-17 27 1,-64 73 356,34-48-254,40-48-147,-38 55 168,47-65-186,1 0 0,-1 1 1,2-1-1,-1 1 0,1 0 0,1 0 1,-3 12-1,5-19-28,-1-1-1,1 1 1,0 0 0,0 0-1,0 0 1,0-1 0,0 1 0,0 0-1,0 0 1,1-1 0,-1 1-1,1 0 1,-1 0 0,1-1-1,0 1 1,-1 0 0,1-1 0,0 1-1,0-1 1,0 1 0,0-1-1,1 1 1,-1-1 0,0 0-1,1 0 1,-1 0 0,0 0 0,1 0-1,0 0 1,-1 0 0,1 0-1,-1 0 1,1-1 0,0 1-1,0 0 1,1-1 0,4 1 11,0 0 0,-1 0-1,1-1 1,0 0 0,-1-1 0,1 1 0,-1-1 0,10-3 0,26-9 118,74-33-1,-72 27-90,62-19-1,-90 34-68,-4 0-27,0 0 0,0 1 0,0 1-1,1 0 1,-1 0 0,0 1 0,1 1 0,-1 0 0,14 2 0,-25-2-51,1 1 1,0-1 0,-1 0 0,1 1 0,-1-1 0,1 1 0,0-1-1,-1 1 1,1 0 0,-1 0 0,1-1 0,-1 1 0,0 0-1,1 0 1,-1 1 0,0-1 0,0 0 0,0 0 0,1 0-1,-1 1 1,-1-1 0,1 1 0,0-1 0,0 1 0,0-1-1,-1 1 1,2 2 0,2 20-2148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49.428"/>
    </inkml:context>
    <inkml:brush xml:id="br0">
      <inkml:brushProperty name="width" value="0.1" units="cm"/>
      <inkml:brushProperty name="height" value="0.1" units="cm"/>
      <inkml:brushProperty name="color" value="#008C3A"/>
    </inkml:brush>
  </inkml:definitions>
  <inkml:trace contextRef="#ctx0" brushRef="#br0">828 1491 5401,'-28'11'1460,"1"-2"1,-2 0-1,1-2 0,-54 6 0,65-11-1139,0-2-1,-1 0 1,1-1-1,-1-1 0,1 0 1,0-2-1,0 0 0,0-1 1,-23-9-1,11 1 20,1-2-1,0 0 1,1-2 0,1-1 0,0-1-1,-25-26 1,33 28-216,1-1 1,1-1-1,1-1 1,0 0-1,2-1 1,0-1-1,1 0 1,-11-31-1,3-11-26,3 0 0,2-1-1,-9-101 1,21 134-85,1-1 0,2 0 1,1 1-1,9-57 0,-6 68-16,1 0 0,2 0 0,0 0 0,1 1 0,1 0 0,0 1 0,2 0 0,14-19 0,-2 8 1,2 1 1,1 1 0,1 2 0,1 0 0,2 2-1,0 1 1,1 2 0,1 1 0,56-26-1,-44 27 12,1 1 1,1 2-1,1 3 0,0 1 0,0 3 0,1 1 0,57-1 0,-72 9-1,0 0 1,1 2 0,-1 2-1,0 1 1,0 2-1,-1 1 1,36 13 0,-45-12-2,0 2 1,0 0 0,-1 1-1,-1 1 1,0 2-1,-1 0 1,-1 0 0,0 2-1,-1 1 1,19 23 0,-14-11 13,-2 0 1,-1 2-1,-1 0 1,-2 1-1,-1 1 1,-2 1 0,-1 0-1,-2 0 1,-1 1-1,9 67 1,-16-73 9,-1-1 0,-2 1 1,-1 0-1,-1-1 0,-1 1 0,-2-1 1,0 0-1,-3 0 0,0 0 0,-2-1 1,0-1-1,-2 1 0,-2-2 1,-17 28-1,10-25 45,0-1 1,-2-1 0,-1-1-1,-1-1 1,-2-1-1,0-2 1,-41 27-1,25-23 37,-1-2 0,0-1 0,-2-3 0,-69 21-1,66-25-35,-68 16 34,27-14-119,-1-3 0,-150 4-1,218-19-91,1-1 0,-1-2 0,0 0 0,1-1 0,-22-8 0,38 10-14,0 0 1,0 0-1,1-1 1,-1 0-1,1 0 1,0 0-1,0-1 1,0 0-1,0 0 1,0 0-1,1 0 1,0-1-1,-6-8 1,3 1-627,1 0 0,1 0 0,0-1 0,-5-18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53.309"/>
    </inkml:context>
    <inkml:brush xml:id="br0">
      <inkml:brushProperty name="width" value="0.1" units="cm"/>
      <inkml:brushProperty name="height" value="0.1" units="cm"/>
      <inkml:brushProperty name="color" value="#008C3A"/>
    </inkml:brush>
  </inkml:definitions>
  <inkml:trace contextRef="#ctx0" brushRef="#br0">17 20 4825,'-16'-20'8250,"46"145"-6626,-3-22-510,-8-9-207,-4 0 0,6 183 1,-41 193-40,15-405-942,3-1 0,3 1 1,16 113-1,-16-153-1161,-9-33-1741,-1-16 1962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53.659"/>
    </inkml:context>
    <inkml:brush xml:id="br0">
      <inkml:brushProperty name="width" value="0.1" units="cm"/>
      <inkml:brushProperty name="height" value="0.1" units="cm"/>
      <inkml:brushProperty name="color" value="#008C3A"/>
    </inkml:brush>
  </inkml:definitions>
  <inkml:trace contextRef="#ctx0" brushRef="#br0">1 279 6113,'43'-66'4640,"-33"53"-4376,0 1 0,0 1 1,1 0-1,0 1 0,18-12 1,-3 4-112,1 2 0,0 1 1,2 1-1,-1 1 0,2 2 0,-1 1 1,2 1-1,-1 2 0,32-4 1,-21 6 66,-1 2-1,1 2 1,0 1 0,-1 2 0,1 2 0,61 14 0,-84-14-120,-1 1-1,0 1 0,0 0 1,-1 1-1,17 10 1,-27-13-72,0 0 1,0 0-1,0 1 1,0 0-1,-1 0 1,0 0-1,0 0 1,0 1-1,-1 0 1,0 0-1,0 0 1,0 0-1,-1 1 1,0-1-1,3 10 1,-4-8-15,0-1 1,-1 1 0,0 0 0,0 0 0,-1 0 0,0 0 0,-1 0 0,1 0 0,-1 0 0,-3 8 0,0-2 5,0-1 0,-1 0-1,0-1 1,-1 1 0,-10 14 0,-9 9 39,-2-2 0,-54 54-1,76-82-51,-115 119 103,-170 173-216,213-224-927,11-17-673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55.101"/>
    </inkml:context>
    <inkml:brush xml:id="br0">
      <inkml:brushProperty name="width" value="0.1" units="cm"/>
      <inkml:brushProperty name="height" value="0.1" units="cm"/>
      <inkml:brushProperty name="color" value="#008C3A"/>
    </inkml:brush>
  </inkml:definitions>
  <inkml:trace contextRef="#ctx0" brushRef="#br0">6 92 4017,'0'0'3989,"1"2"-3238,11 44 1094,12 86 0,-19-92-1501,-3 1 0,-1 0 1,-7 57-1,3-86-271,0-15 58,-2-32 3,-7-65-121,-7-74 3,17 149-29,2 0 0,1 0 0,5-40 0,-6 64 13,0 0 0,0 0 0,1-1 0,-1 1 0,0 0 0,1-1 0,-1 1 0,1 0 0,-1 0 0,1 0 0,-1 0 0,1-1 0,0 1 0,-1 0 1,1 0-1,0 0 0,0 0 0,0 0 0,0 1 0,0-1 0,0 0 0,2-1 0,-2 2 0,0 0 0,0 0 0,0 1 0,0-1 0,0 0 1,0 0-1,0 0 0,0 1 0,0-1 0,0 1 0,0-1 0,0 1 0,0-1 1,0 1-1,0-1 0,-1 1 0,1 0 0,0-1 0,0 1 0,1 1 0,5 7 4,0 1-1,0-1 0,8 17 0,-13-24-2,13 25-24,10 19 302,2-1 0,62 77 0,-77-109-144,0-1 0,1 0-1,0-1 1,0 0 0,20 10 0,-23-15-42,0-1 0,1 0 0,-1-1 0,1 0 0,0-1 0,0 0 1,0-1-1,23 2 0,-31-4-78,-1 0 0,1 0 0,0 0 1,0 0-1,0 0 0,0-1 0,-1 1 0,1-1 1,0 0-1,-1 0 0,1 0 0,0 0 0,-1 0 1,1 0-1,-1-1 0,1 1 0,-1-1 0,0 0 1,3-2-1,-3 1 6,0-1 0,0 1 1,0 0-1,0-1 0,0 1 1,-1-1-1,0 1 0,0-1 1,0 0-1,0 0 0,0 1 1,0-7-1,-1-7 26,-1 1 0,0-1 0,-1 1 0,-1 0 0,-6-23 0,-12-37-9,-24-88-486,41 148-353,5 24-1924,1 14 839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58.622"/>
    </inkml:context>
    <inkml:brush xml:id="br0">
      <inkml:brushProperty name="width" value="0.1" units="cm"/>
      <inkml:brushProperty name="height" value="0.1" units="cm"/>
      <inkml:brushProperty name="color" value="#008C3A"/>
    </inkml:brush>
  </inkml:definitions>
  <inkml:trace contextRef="#ctx0" brushRef="#br0">161 204 3289,'-2'-3'245,"0"1"-1,0-1 1,1 1 0,-1-1 0,1 0 0,0 0 0,0 0 0,0 1-1,0-1 1,1 0 0,-1 0 0,1-5 0,-1-30-112,1 35 26,1-1-47,0 0 1,0 0-1,1-1 1,-1 1-1,1 0 0,0 0 1,0 1-1,0-1 1,0 0-1,1 1 0,0-1 1,0 1-1,0 0 1,0 0-1,0 0 0,0 0 1,6-3-1,0-2 123,-2 3-106,-1 0 0,1 0 0,0 0 1,1 1-1,-1 0 0,1 1 0,-1-1 0,1 2 1,0-1-1,10-1 0,-15 3-100,0 1-1,-1-1 1,1 1 0,0 0 0,0 0-1,0 0 1,0 1 0,-1-1-1,1 1 1,0-1 0,0 1 0,-1 0-1,1 0 1,0 0 0,-1 0 0,1 1-1,-1-1 1,0 1 0,1-1 0,-1 1-1,0 0 1,0 0 0,0 0-1,0 0 1,0 0 0,-1 0 0,1 1-1,-1-1 1,1 1 0,-1-1 0,0 1-1,0-1 1,2 6 0,-1 1 32,-1-1 1,1 0 0,-1 1-1,-1-1 1,0 1-1,0-1 1,-1 1-1,1-1 1,-2 1 0,1-1-1,-2 0 1,1 1-1,-1-1 1,-6 12 0,-6 12 140,-2-1 0,-26 35 1,23-36-55,4-6-2,0-1 1,-35 36-1,44-51-117,-1-1 0,0 0-1,0-1 1,-1 1 0,1-2 0,-1 1 0,-1-1 0,1-1-1,-1 1 1,-18 4 0,25-8-26,0-1 1,0 1-1,0-1 0,0 0 1,0 1-1,0-1 0,0-1 1,0 1-1,0 0 0,0-1 1,0 0-1,-6-1 0,8 1-3,0 0 1,0 1-1,0-1 0,0 0 0,0 0 1,0 0-1,0 0 0,0 0 0,0 0 0,0 0 1,1 0-1,-1 0 0,0 0 0,1 0 1,-1-1-1,1 1 0,-1 0 0,1 0 0,0-1 1,-1 1-1,1 0 0,0-1 0,0 1 1,0 0-1,0 0 0,0-1 0,0 1 1,0 0-1,1-1 0,-1 1 0,0 0 0,1-2 1,1-3-2,0 1 0,1 0 0,0 0 1,0-1-1,0 1 0,0 1 0,1-1 0,-1 1 1,1-1-1,0 1 0,1 0 0,-1 0 1,1 1-1,0-1 0,9-4 0,-1 1 0,0 0-1,0 1 0,1 1 0,0 0 1,20-3-1,-18 5-119,0 0 1,1 2-1,0 0 0,-1 1 1,1 0-1,0 2 0,-1 0 0,1 0 1,-1 2-1,0 0 0,0 1 1,0 0-1,-1 2 0,0 0 1,27 16-1,3 10-1269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1.435"/>
    </inkml:context>
    <inkml:brush xml:id="br0">
      <inkml:brushProperty name="width" value="0.1" units="cm"/>
      <inkml:brushProperty name="height" value="0.1" units="cm"/>
      <inkml:brushProperty name="color" value="#008C3A"/>
    </inkml:brush>
  </inkml:definitions>
  <inkml:trace contextRef="#ctx0" brushRef="#br0">45 0 5545,'-45'48'3569,"53"-48"-2897,4-2 32,2-1 64,9-4-23,4 0-113,3-2-224,0-2-104,0 6-184,-3 3-88,-1 0-32,-3 2-104,-7 0-544,-2 0-409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1.794"/>
    </inkml:context>
    <inkml:brush xml:id="br0">
      <inkml:brushProperty name="width" value="0.1" units="cm"/>
      <inkml:brushProperty name="height" value="0.1" units="cm"/>
      <inkml:brushProperty name="color" value="#008C3A"/>
    </inkml:brush>
  </inkml:definitions>
  <inkml:trace contextRef="#ctx0" brushRef="#br0">0 114 5793,'18'-7'2729,"8"-4"-641,19-1-1424,3-2-63,6 0-169,3 3-160,-2-1-184,-4 1-88,-8 2-704,-4-3-441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2.310"/>
    </inkml:context>
    <inkml:brush xml:id="br0">
      <inkml:brushProperty name="width" value="0.1" units="cm"/>
      <inkml:brushProperty name="height" value="0.1" units="cm"/>
      <inkml:brushProperty name="color" value="#008C3A"/>
    </inkml:brush>
  </inkml:definitions>
  <inkml:trace contextRef="#ctx0" brushRef="#br0">1 594 5425,'33'-85'2058,"-32"83"-1963,0-1 0,-1 1 1,1 0-1,0 0 0,-1-1 1,0 1-1,1 0 0,-1-1 0,0 1 1,0 0-1,-1 0 0,1-1 1,0 1-1,-1 0 0,0-3 0,-2-7 429,3-3-121,0-1-1,0 0 1,2 0-1,0 0 0,0 0 1,2 0-1,0 1 1,0 0-1,13-27 1,-8 25-270,0 0 0,1 0 0,1 1 0,0 1 0,1 0 0,1 1 0,27-25 0,-15 18 1,2 0-1,45-26 0,-63 41-73,0 2 0,1-1 0,0 1 0,0 1 0,0-1 0,0 2 0,0-1 0,1 2 0,-1-1 0,0 1-1,1 1 1,15 1 0,-22-1-36,0 1 0,-1 0-1,1 0 1,0 0-1,-1 0 1,1 1-1,-1 0 1,1-1 0,-1 1-1,0 0 1,0 1-1,0-1 1,0 1-1,0-1 1,0 1 0,-1 0-1,0 0 1,1 0-1,-1 0 1,0 0 0,0 1-1,0-1 1,1 6-1,2 6 69,0 0 0,-2 1 0,0-1 0,2 23 0,-5-33-67,16 142 781,36 250 793,-52-395-1596,12 64 81,2 0 0,42 114 0,-48-160-81,0-2 0,2 1 1,0-1-1,1-1 0,1 0 0,0 0 0,1-2 0,1 1 0,1-2 0,0 1 0,1-2 0,0 0 0,31 17 1,-24-17-128,2-1 1,-1-2 0,1 0 0,1-2 0,0 0-1,0-2 1,1-1 0,-1-1 0,1-1 0,35-1 0,-54-3-199,0 0 0,0 0 0,0-1 0,11-3 0,20-13-1792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2.966"/>
    </inkml:context>
    <inkml:brush xml:id="br0">
      <inkml:brushProperty name="width" value="0.1" units="cm"/>
      <inkml:brushProperty name="height" value="0.1" units="cm"/>
      <inkml:brushProperty name="color" value="#008C3A"/>
    </inkml:brush>
  </inkml:definitions>
  <inkml:trace contextRef="#ctx0" brushRef="#br0">1332 87 3785,'-16'-69'1324,"16"68"-1091,0 1 0,0-1 0,0 0 1,-1 0-1,1 0 0,-1 0 0,1 1 0,0-1 0,-1 0 0,1 1 1,-1-1-1,0 0 0,1 1 0,-1-1 0,1 0 0,-1 1 0,0-1 0,0 1 1,1-1-1,-1 1 0,0 0 0,0-1 0,0 1 0,1 0 0,-3-1 0,-29-1 585,27 3-779,-20 0 390,-47 8 1,60-7-217,0 1-1,1 0 0,-1 1 0,1 0 1,0 1-1,-20 11 0,12-2 79,1 0 0,1 2 0,0-1-1,2 2 1,0 0 0,0 1 0,-23 39-1,4 7 205,-32 81 0,10-20 36,-88 147 156,74-145-504,65-117-171,-119 210 283,94-173-206,-2-2 0,-58 65 0,-3-14 0,-48 53-457,123-131-353,18-18 691,0 0 0,0 0 0,0 0-1,-1 0 1,1 1 0,0-1 0,0 0 0,0 0 0,0 0 0,-1 0 0,1 0 0,0 0 0,0 0 0,0 0 0,0 0 0,-1 0 0,1 0 0,0 0 0,0 0 0,0 0 0,-1 0 0,1 0 0,0 0 0,0 0 0,0 0-1,-1 0 1,1 0 0,0 0 0,0 0 0,0 0 0,0 0 0,-1 0 0,1 0 0,0 0 0,0-1 0,0 1 0,0 0 0,0 0 0,-1 0 0,1 0 0,0 0 0,0-1 0,0 1 0,0 0 0,0 0 0,0 0-1,0 0 1,0-1 0,0 1 0,-1 0 0,0-16-2209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9.498"/>
    </inkml:context>
    <inkml:brush xml:id="br0">
      <inkml:brushProperty name="width" value="0.05" units="cm"/>
      <inkml:brushProperty name="height" value="0.05" units="cm"/>
      <inkml:brushProperty name="color" value="#33CCFF"/>
    </inkml:brush>
  </inkml:definitions>
  <inkml:trace contextRef="#ctx0" brushRef="#br0">0 150 6433,'3'2'385,"0"0"0,0 0 0,-1 0-1,1 0 1,-1 0 0,0 1-1,1-1 1,-1 1 0,0 0 0,0-1-1,-1 1 1,1 0 0,-1 0-1,2 4 1,13 46 653,-15-46-706,17 90 1244,9 193 0,-28-276-1612,-4-11-130,4-3 147,0-1 0,0 1 0,1-1 0,-1 0 0,0 1 0,0-1 0,1 0 0,-1 0 0,1 0 0,-1 1-1,0-1 1,1 0 0,-1 0 0,1 0 0,0 0 0,-1 0 0,1 0 0,0-1 0,-4-15-87,2 0 1,0 0-1,2 0 0,-1 0 0,2 0 0,5-32 1,-3 24 70,3-36-174,19-77 0,-21 120 108,1-1 1,1 1-1,1 1 0,1-1 1,0 1-1,1 0 0,1 1 1,18-23-1,-20 30 61,0 0 0,1 1 1,1 0-1,-1 0 0,14-7 0,-16 11 49,-1 1 0,1-1 0,0 1 0,1 0 0,-1 1 0,0-1 0,1 2 0,0-1 0,9 0 0,-15 2 8,0 0 1,-1 0 0,1 0 0,0 0 0,0 1-1,0-1 1,-1 0 0,1 1 0,0-1 0,-1 1-1,1 0 1,0 0 0,-1 0 0,1 0 0,-1 0-1,1 0 1,-1 0 0,1 0 0,-1 0 0,2 3-1,-1-1 22,0 0 0,0 0 0,-1 1 0,1-1 1,-1 1-1,1-1 0,-1 1 0,0 0 0,0 5 0,0 2 38,0 1 0,-1-1 1,0 0-1,-1 0 1,0 0-1,-4 12 0,1-8-12,0-1-1,-2 0 1,0 0-1,0-1 1,-1 0-1,-17 24 1,-62 63 312,59-71-267,25-27-99,0 0-1,0 0 1,0 1-1,0-1 0,0 1 1,1 0-1,-1-1 1,1 1-1,-2 5 1,3-7-9,0 0 0,0 0 0,0 0 0,0 0 0,0 0 0,0 0 0,1 0 0,-1 0 0,0 0 0,1 0 0,-1 0 0,1 0 0,-1 0 0,1 0 0,-1 0 0,1 0 0,0 0 0,-1 0 0,1 0 0,0-1 0,0 1 0,0 0 0,-1-1 0,1 1 0,0-1 0,0 1 0,0 0 0,0-1 0,2 1 0,74 38-67,40 24-245,-101-53 231,-1 0 0,0 1-1,-1 1 1,-1 1 0,16 17 0,-7-8-2261,-14-19 617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4.555"/>
    </inkml:context>
    <inkml:brush xml:id="br0">
      <inkml:brushProperty name="width" value="0.1" units="cm"/>
      <inkml:brushProperty name="height" value="0.1" units="cm"/>
      <inkml:brushProperty name="color" value="#008C3A"/>
    </inkml:brush>
  </inkml:definitions>
  <inkml:trace contextRef="#ctx0" brushRef="#br0">22 197 4689,'36'28'1732,"-35"-27"-1664,0 0 0,0 0 0,0 0 0,-1 1 0,1-1-1,0 0 1,-1 1 0,1-1 0,-1 0 0,0 1 0,1-1-1,-1 1 1,0-1 0,0 0 0,0 1 0,0-1 0,0 1 0,0-1-1,0 1 1,-1 1 0,0 6 256,-2 263 4522,-2-354-4751,-3 1 0,-26-115-1,27 161-87,6 32-8,-1-5 1,1-1 0,0 1 1,0-1-1,1-10 0,0 17-1,0 1-1,0 0 1,0 0 0,0 0 0,0 0-1,0-1 1,1 1 0,-1 0 0,0 0-1,1 0 1,-1 0 0,1 0-1,-1 0 1,1 0 0,-1 0 0,1 0-1,0 0 1,0 0 0,-1 0 0,1 0-1,0 1 1,0-1 0,0 0-1,0 1 1,0-1 0,0 0 0,0 1-1,0-1 1,0 1 0,0 0 0,0-1-1,0 1 1,0 0 0,1 0-1,-1-1 1,0 1 0,0 0 0,0 0-1,0 0 1,1 0 0,1 1 0,2 0 5,0 1 1,1 0 0,-1 0 0,0 0 0,0 1 0,0-1 0,-1 1 0,1 0 0,-1 1 0,1-1 0,-1 1 0,0 0 0,0 0 0,4 6 0,7 10 118,24 40 1,-32-47-81,61 108 386,-32-52 4,87 120 1,-95-160-355,-10-20-5,-18-9-68,1 0 0,-1 0-1,1 1 1,-1-1 0,1 0 0,-1 0 0,1 0-1,-1 0 1,1 0 0,0-1 0,-1 1-1,1 0 1,-1 0 0,1 0 0,-1 0 0,1-1-1,-1 1 1,1 0 0,-1 0 0,0-1 0,1 1-1,-1 0 1,1-1 0,-1 1 0,0 0-1,1-2 1,1-2 40,-1-1 0,0 1 0,0-1 0,0 0 0,0 0 0,-1 1 0,0-1 0,0 0 0,0 0 0,-2-8 0,2 11-36,-27-162 455,4 29-320,19 108-128,-5-72 70,8 91-92,2-1 1,-1 0-1,1 1 1,0-1 0,1 1-1,0-1 1,0 1-1,6-14 1,-7 19-105,1 1 0,-1 0-1,1 0 1,-1 0 0,1 0 0,-1 0 0,1 0 0,0 0-1,0 1 1,0-1 0,0 1 0,0-1 0,1 1 0,-1 0-1,0 0 1,1 0 0,-1 0 0,1 0 0,-1 0 0,1 1 0,-1 0-1,1-1 1,-1 1 0,1 0 0,-1 0 0,5 0 0,15 5-1931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5.118"/>
    </inkml:context>
    <inkml:brush xml:id="br0">
      <inkml:brushProperty name="width" value="0.1" units="cm"/>
      <inkml:brushProperty name="height" value="0.1" units="cm"/>
      <inkml:brushProperty name="color" value="#008C3A"/>
    </inkml:brush>
  </inkml:definitions>
  <inkml:trace contextRef="#ctx0" brushRef="#br0">1 45 3593,'18'82'1731,"-18"-81"-1702,0-1 1,0 0-1,0 1 1,1-1-1,-1 0 1,0 1 0,0-1-1,0 1 1,0-1-1,1 0 1,-1 1-1,0-1 1,0 0-1,1 0 1,-1 1-1,0-1 1,0 0 0,1 1-1,-1-1 1,0 0-1,1 0 1,-1 0-1,0 1 1,1-1-1,-1 0 1,0 0-1,1 0 1,-1 0-1,1 0 1,-1 0 0,0 0-1,1 0 1,-1 0-1,1 0 1,-1 0-1,0 0 1,1 0-1,-1 0 1,1 0-1,-1 0 1,1 0-1,13-12 760,-7 5-486,17-11 185,0 1 1,0 1-1,2 2 0,-1 0 0,49-17 0,-69 30-401,1-1 0,0 1 0,-1 0 0,1 1 0,0 0 0,0 0 0,0 0 0,-1 0 1,1 1-1,0 0 0,0 0 0,-1 1 0,1-1 0,-1 1 0,0 0 0,1 1 0,-1 0 0,0-1 0,0 1 0,0 1 0,-1-1 0,1 1 1,-1 0-1,0 0 0,0 0 0,0 1 0,-1-1 0,6 10 0,-4-6-45,0 0 0,-1 0 0,0 1 0,-1-1 0,0 1-1,0 0 1,0 0 0,-2 0 0,1 0 0,-1 0 0,0 1 0,-1-1 0,0 0 0,0 1 0,-1-1-1,-1 0 1,-2 12 0,-2-7-1,0 1-1,-1-1 1,0 0-1,-1-1 1,-1 0-1,0 0 1,-1-1-1,-18 18 1,-2-1 283,-67 49 0,91-74-283,0 0 0,0 0 0,0-1 1,0 0-1,-1 0 0,1 0 1,-1-1-1,0 0 0,1 0 1,-8 0-1,12-2-28,0 1 0,0-1 0,0-1 0,0 1 0,0 0 0,0 0 0,0-1 1,0 1-1,0-1 0,0 0 0,0 0 0,0 1 0,0-1 0,1 0 0,-4-2 0,4 1-5,-1 0-1,0 0 1,0 0-1,1 0 1,0-1-1,-1 1 1,1 0-1,0-1 1,0 1-1,0-1 1,0 1-1,0-1 1,1 1-1,-1-6 1,0 5-8,1 0 0,-1 0 0,1 0 0,0-1 0,0 1 0,0 0 0,1 0 1,-1-1-1,1 1 0,-1 0 0,1 0 0,0 0 0,1 0 0,-1 0 0,0 0 1,1 0-1,0 0 0,3-4 0,-2 4 1,0 0 0,0 1-1,0-1 1,1 1 0,-1 0 0,1-1 0,0 2 0,0-1 0,-1 0 0,1 1-1,0 0 1,8-2 0,0 1-4,0 1 0,0 0 0,0 1 0,0 1 0,0 0 0,0 0 1,0 1-1,0 0 0,14 6 0,4 5-69,-1 1 1,-1 1-1,48 34 0,-25-15-716,-10-7-363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7.821"/>
    </inkml:context>
    <inkml:brush xml:id="br0">
      <inkml:brushProperty name="width" value="0.1" units="cm"/>
      <inkml:brushProperty name="height" value="0.1" units="cm"/>
      <inkml:brushProperty name="color" value="#008C3A"/>
    </inkml:brush>
  </inkml:definitions>
  <inkml:trace contextRef="#ctx0" brushRef="#br0">20 2 3873,'10'0'255,"-8"-1"-171,-1 1 1,0 0 0,0 0 0,0 0 0,0 0-1,1 0 1,-1 0 0,0 0 0,0 0 0,0 0 0,0 1-1,1-1 1,-1 0 0,0 1 0,1 0 0,-23 16 1313,17-14-1157,2-2-84,0 0 0,1 0 0,-1 0 0,1 0 0,-1 1 0,1-1 0,-1 0 0,1 1 0,-1-1 0,1 1 0,0-1 0,0 1 0,0 0 0,0 0 0,0-1 0,0 1 0,0 3 0,7-1 386,7 3-435,1 1 0,-1-2 0,27 10 0,-35-15-88,0 0 0,-1 0 0,1-1 1,0 1-1,0-1 0,0 0 0,-1 0 0,1-1 0,0 1 1,0-1-1,-1 0 0,1 0 0,0-1 0,-1 0 0,0 1 0,1-1 1,4-4-1,-8 6-18,-1 0 1,1 0-1,-1 0 1,1 0-1,-1 0 1,1-1-1,-1 1 1,0 0-1,1 0 1,-1 0-1,0-1 1,1 1 0,-1 0-1,0 0 1,1-1-1,-1 1 1,0 0-1,1-1 1,-1 1-1,0 0 1,0-1-1,1 1 1,-1-1-1,0 1 1,0 0-1,0-1 1,0 1-1,1-1 1,-1 1-1,0-1 1,0 1-1,0 0 1,0-1 0,0 1-1,0-1 1,0 1-1,0-1 1,0 1-1,-1-1 1,1 1-1,0 0 1,0-1-1,0 1 1,0-1-1,-1 1 1,1 0-1,0-1 1,0 1-1,-1 0 1,1-1-1,0 1 1,0 0-1,-1-1 1,1 1-1,-1 0 1,1-1 0,0 1-1,-1 0 1,1 0-1,0 0 1,-1-1-1,1 1 1,-1 0-1,1 0 1,-1 0-1,0 0 1,-30-10 141,21 9-73,0 0 1,0 0-1,0 1 0,0 0 0,0 1 0,-14 2 1,22-2-51,-1-1 0,1 1 0,-1-1 0,1 1 0,0 0 0,-1 0 0,1 0 0,0 0 0,-1 0 1,1 0-1,0 1 0,0-1 0,0 1 0,0-1 0,0 1 0,1 0 0,-1 0 0,1 0 0,-1 0 1,1 0-1,-1 0 0,1 0 0,0 0 0,0 1 0,0-1 0,0 0 0,0 1 0,1-1 0,-1 1 1,1-1-1,0 4 0,0-5-41,0-1 1,0 1 0,0-1-1,0 1 1,0-1 0,0 1-1,1-1 1,-1 1 0,0-1-1,0 1 1,1-1 0,-1 1-1,0-1 1,1 1 0,-1-1-1,0 1 1,1-1 0,-1 0-1,1 1 1,-1-1 0,1 0-1,-1 1 1,1-1 0,-1 0-1,1 0 1,-1 0 0,1 1-1,-1-1 1,1 0 0,-1 0-1,1 0 1,-1 0 0,2 0-1,9 2-807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8.524"/>
    </inkml:context>
    <inkml:brush xml:id="br0">
      <inkml:brushProperty name="width" value="0.1" units="cm"/>
      <inkml:brushProperty name="height" value="0.1" units="cm"/>
      <inkml:brushProperty name="color" value="#008C3A"/>
    </inkml:brush>
  </inkml:definitions>
  <inkml:trace contextRef="#ctx0" brushRef="#br0">1 112 5425,'34'-93'2003,"-29"77"-1127,-6 14-304,-3 11 2471,8 11-2484,1-1 0,0 1 1,12 24-1,1 7-76,9 56 809,22 175-1,-19 183 130,-22-248-1176,-7-185-230,-1-12-23,2 0 0,4 26 0,-18-55-2938,-7-21 1033,-8-13-64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8.852"/>
    </inkml:context>
    <inkml:brush xml:id="br0">
      <inkml:brushProperty name="width" value="0.1" units="cm"/>
      <inkml:brushProperty name="height" value="0.1" units="cm"/>
      <inkml:brushProperty name="color" value="#008C3A"/>
    </inkml:brush>
  </inkml:definitions>
  <inkml:trace contextRef="#ctx0" brushRef="#br0">0 94 6449,'126'-49'5493,"-88"38"-5220,1 1 0,77-8 0,-70 14-90,0 2-1,54 5 0,-81-2-73,0 2 0,0 0 0,-1 1 0,1 1 0,-1 1 0,0 0 0,34 18 0,-45-20-63,-1 0-1,1 1 0,-1 0 1,1 0-1,-2 0 0,1 1 1,0 0-1,-1 0 0,0 1 1,-1-1-1,0 1 0,1 0 1,-2 0-1,1 0 0,-1 1 1,2 7-1,-3-5 1,0 1-1,0-1 1,-1 1-1,-1-1 1,0 0-1,0 1 1,-1-1 0,0 1-1,-1-1 1,0 0-1,-8 20 1,1-7 43,-1-1 1,-1 0-1,-1-1 0,-1 0 1,-1-1-1,-1-1 0,-1 0 0,0-1 1,-1 0-1,-1-2 0,-1 0 1,-24 16-1,-3-2-217,-1-2-1,-2-2 1,0-2-1,-71 23 1,84-34-1434,10-1-474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9.343"/>
    </inkml:context>
    <inkml:brush xml:id="br0">
      <inkml:brushProperty name="width" value="0.1" units="cm"/>
      <inkml:brushProperty name="height" value="0.1" units="cm"/>
      <inkml:brushProperty name="color" value="#008C3A"/>
    </inkml:brush>
  </inkml:definitions>
  <inkml:trace contextRef="#ctx0" brushRef="#br0">1 15 5137,'70'-14'2013,"-69"14"-1960,0-1 0,0 1 0,0 0 0,0 0 0,0 0 0,0 1 0,0-1 0,-1 0 0,1 0 0,0 0 0,0 1 0,0-1 0,0 0 0,0 1 0,0-1 0,0 1 0,-1-1 0,1 1 0,0-1 0,0 1 0,-1 0 0,1-1 0,0 1 1,-1 0-1,1 0 0,-1 0 0,1-1 0,-1 1 0,1 0 0,-1 0 0,0 0 0,1 0 0,-1 0 0,0 0 0,0-1 0,0 1 0,1 0 0,-1 0 0,0 0 0,0 0 0,0 0 0,-1 0 0,1 0 0,0 1 0,0 1 132,4 42 1341,-3 85 0,-2-83-1003,0-4-168,-1 7-58,10 93 1,-8-133-483,-3-8-390,-9-17-783,-7-12-424,-3-6-738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09.671"/>
    </inkml:context>
    <inkml:brush xml:id="br0">
      <inkml:brushProperty name="width" value="0.1" units="cm"/>
      <inkml:brushProperty name="height" value="0.1" units="cm"/>
      <inkml:brushProperty name="color" value="#008C3A"/>
    </inkml:brush>
  </inkml:definitions>
  <inkml:trace contextRef="#ctx0" brushRef="#br0">1 82 4953,'5'-3'2857,"2"-1"-41,13 1-1663,1-1-97,9-1-216,4-2-136,6-2-328,6 0-112,4 0-184,-4 2-120,-11 0-680,-6 0-464,-15 0 456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0.015"/>
    </inkml:context>
    <inkml:brush xml:id="br0">
      <inkml:brushProperty name="width" value="0.1" units="cm"/>
      <inkml:brushProperty name="height" value="0.1" units="cm"/>
      <inkml:brushProperty name="color" value="#008C3A"/>
    </inkml:brush>
  </inkml:definitions>
  <inkml:trace contextRef="#ctx0" brushRef="#br0">74 283 12643,'6'14'220,"0"0"0,1-1 0,1 0 0,0 0 0,1-1 0,0 0 0,1-1 0,12 12 0,-17-19-184,-1 0 0,1 0 0,0-1 0,0 1 0,0-1 0,0 0 0,0-1 0,1 1 0,-1-1 0,1 0 0,0-1 0,-1 1-1,1-1 1,0 0 0,0-1 0,0 1 0,0-1 0,0 0 0,0-1 0,0 1 0,0-1 0,0-1 0,6-1 0,-5 0-28,1-1 0,-1 1 0,0-2 0,-1 1 0,1-1 0,-1 0-1,0 0 1,0 0 0,0-1 0,-1 0 0,1 0 0,-2-1 0,1 1 0,-1-1 0,0 0 0,0 0 0,5-15 0,-5 8-2,1 1-1,-2 0 1,0-1 0,0 0 0,-1 0 0,-1 0 0,0 0 0,-1 0-1,-3-22 1,2 28 0,-1 0-1,1 0 0,-2 0 0,1 0 0,-1 0 0,0 1 0,0 0 1,-1-1-1,0 1 0,0 0 0,-1 1 0,0-1 0,0 1 0,-1 0 1,1 0-1,-1 1 0,-1-1 0,1 1 0,-1 1 0,0-1 0,0 1 1,0 0-1,0 1 0,-1 0 0,0 0 0,1 0 0,-1 1 0,0 0 1,0 1-1,0 0 0,0 0 0,0 1 0,-1 0 0,-8 1 0,2 1-244,1 0-1,-1 1 1,1 1-1,0 0 1,0 1-1,0 1 1,1 0-1,0 0 1,0 2-1,1 0 0,-1 0 1,-20 20-1,18-7-653,11-7 2908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0.359"/>
    </inkml:context>
    <inkml:brush xml:id="br0">
      <inkml:brushProperty name="width" value="0.1" units="cm"/>
      <inkml:brushProperty name="height" value="0.1" units="cm"/>
      <inkml:brushProperty name="color" value="#008C3A"/>
    </inkml:brush>
  </inkml:definitions>
  <inkml:trace contextRef="#ctx0" brushRef="#br0">1 1 4305,'9'1'2360,"3"7"25,2 13-1521,1 7 48,-3 16 1,0 6-65,1 12-216,-1 5-152,-5-3-272,-1-5-104,-6-17-104,0-15-80,-6-13-376,-1-7-264,-7-20-681,0-4-223,-11-20-592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0.687"/>
    </inkml:context>
    <inkml:brush xml:id="br0">
      <inkml:brushProperty name="width" value="0.1" units="cm"/>
      <inkml:brushProperty name="height" value="0.1" units="cm"/>
      <inkml:brushProperty name="color" value="#008C3A"/>
    </inkml:brush>
  </inkml:definitions>
  <inkml:trace contextRef="#ctx0" brushRef="#br0">0 157 7050,'10'-5'1066,"-1"2"0,1-1 0,-1 1 0,16-2 0,2 1-779,45 0-1,-7 1 53,29-9-314,-54 5-1102,1 3 0,58 0 0,-96 4 869,0 0 1,0 0-1,0 1 0,-1-1 1,1 1-1,0-1 0,0 1 0,0 0 1,0 0-1,-1 1 0,1-1 1,0 0-1,-1 1 0,1 0 0,-1 0 1,0-1-1,1 1 0,1 3 1,-2-2 70,-1-1 1,0 0-1,0 0 1,0 1 0,0-1-1,0 1 1,-1-1 0,1 1-1,-1-1 1,0 1-1,0-1 1,1 1 0,-2-1-1,1 1 1,0-1 0,0 1-1,-1-1 1,1 1-1,-1-1 1,0 1 0,-2 3-1,-8 23 347,1 0 0,-9 45 1,17-61-47,0 1 1,1 0 0,1 0 0,0 0-1,1 0 1,0-1 0,6 27 0,-2-23 77,0 0 1,10 21-1,-13-33-70,0 0-1,1-1 1,0 1-1,0-1 1,0 1-1,0-1 1,1 0-1,-1 0 1,1 0 0,0-1-1,7 6 1,-10-9-107,-1 1 1,1-1-1,0 0 1,-1 1 0,1-1-1,0 0 1,0 1 0,0-1-1,-1 0 1,1 0-1,0 0 1,0 0 0,0 0-1,0 0 1,-1 0-1,1 0 1,0 0 0,0 0-1,0 0 1,-1 0-1,1 0 1,0-1 0,0 1-1,0 0 1,-1-1-1,1 1 1,0-1 0,-1 1-1,1-1 1,0 1-1,-1-1 1,2 0 0,11-23 891,-13 22-885,10-27 563,-1-1 0,8-54 0,0-65 186,-3 17-423,-12 122-384,0 0-1,1 0 0,0 0 0,1 0 0,0 1 0,0 0 0,10-15 1,-13 21-13,1 1 1,0-1 0,0 1 0,0 0-1,0 0 1,1 0 0,-1 0 0,1 0-1,-1 0 1,1 1 0,-1-1 0,1 1-1,4-2 1,-5 3-1,0-1-1,0 1 1,0 0 0,0 0-1,1 0 1,-1 0-1,0 0 1,0 0 0,0 1-1,1-1 1,-1 1 0,0 0-1,0-1 1,0 1-1,0 0 1,0 0 0,0 0-1,-1 1 1,1-1-1,3 3 1,2 2 10,-1 0 1,0 1-1,-1 0 0,1 0 1,-1 0-1,-1 1 0,1 0 1,-1 0-1,0 0 0,4 16 0,2 9 45,7 49 0,-12-55-48,31 222-705,-34-212-353,-2-10-380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1.585"/>
    </inkml:context>
    <inkml:brush xml:id="br0">
      <inkml:brushProperty name="width" value="0.05" units="cm"/>
      <inkml:brushProperty name="height" value="0.05" units="cm"/>
      <inkml:brushProperty name="color" value="#33CCFF"/>
    </inkml:brush>
  </inkml:definitions>
  <inkml:trace contextRef="#ctx0" brushRef="#br0">24 11 5257,'35'-6'1793,"-35"5"-1756,0 1 1,0 0 0,0 0 0,0 0 0,0 0 0,0 0 0,0 0 0,0 0 0,0 0 0,0 0 0,0-1 0,0 1 0,0 0 0,0 0 0,-1 0 0,1 0 0,0 0 0,0 0 0,0 0 0,0-1 0,1 1-1,-1 0 1,0 0 0,0 0 0,0 0 0,0 0 0,0 0 0,0 0 0,0 0 0,0-1 0,0 1 0,0 0 0,0 0 0,0 0 0,0 0 0,0 0 0,0 0 0,0 0 0,0 0 0,1 0 0,-1 0 0,0 0-1,0-1 1,-1 1 84,1 1-1,-1-1 1,1 0-1,-1 0 1,0 0-1,1 0 1,-1 0-1,1 1 1,-1-1-1,1 0 0,-1 0 1,1 1-1,-1-1 1,1 0-1,-1 1 1,1-1-1,-1 1 1,1-1-1,-1 1 0,1-1 1,0 1-1,-1-1 1,1 1-1,0-1 1,-1 1-1,-8 22 218,0 1-1,2 0 1,1 0-1,1 0 1,1 1-1,0-1 1,2 1-1,2 0 1,0 0-1,1 0 1,7 39-1,-6-57-248,-1-1 0,1 1 0,1-1 0,-1 1 0,1-1 0,0 0 0,6 9 0,-8-13-69,0-1 0,1 1 0,-1-1 1,1 0-1,-1 1 0,1-1 0,-1 0 1,1 0-1,0 0 0,-1 0 0,1 0 1,0 0-1,0-1 0,0 1 0,0 0 1,0-1-1,0 0 0,0 1 0,0-1 0,0 0 1,0 0-1,0 0 0,0 0 0,0-1 1,0 1-1,-1 0 0,1-1 0,0 1 1,0-1-1,2-1 0,4-2 8,0 0 0,0-1 0,0 0-1,0 0 1,-1-1 0,0 0 0,0-1 0,-1 1 0,1-1 0,6-10-1,-4 4-15,0 0-1,-1-1 1,0 0-1,-1 0 1,7-22-1,-11 26-15,0 0 0,-1-1 0,-1 1 0,0-1 0,0 1-1,-1-1 1,0 0 0,-1 1 0,0-1 0,-1 1 0,-4-15 0,5 21-43,0-1 1,0 1 0,-1 0-1,0 0 1,0 0 0,0 1-1,0-1 1,-1 0-1,1 1 1,-1-1 0,0 1-1,0 0 1,0 0-1,-1 0 1,1 0 0,-1 1-1,1 0 1,-1-1-1,0 1 1,0 0 0,0 1-1,0-1 1,0 1-1,-1 0 1,1 0 0,0 0-1,0 0 1,-1 1 0,-8 0-1,7 0-183,0 1 1,1 0-1,-1 0 0,0 1 0,0 0 0,1 0 1,-1 0-1,1 0 0,-1 1 0,1 0 0,0 0 1,0 1-1,0-1 0,1 1 0,-1 0 1,1 0-1,-6 8 0,-4 11-48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19.850"/>
    </inkml:context>
    <inkml:brush xml:id="br0">
      <inkml:brushProperty name="width" value="0.05" units="cm"/>
      <inkml:brushProperty name="height" value="0.05" units="cm"/>
      <inkml:brushProperty name="color" value="#33CCFF"/>
    </inkml:brush>
  </inkml:definitions>
  <inkml:trace contextRef="#ctx0" brushRef="#br0">0 16 5321,'1'-2'370,"0"1"0,1 0 0,-1-1 0,0 1-1,1 0 1,-1 0 0,1 0 0,-1 0 0,1 0 0,-1 1 0,1-1-1,-1 0 1,1 1 0,0-1 0,0 1 0,3-1 0,-4 1-254,0 1 0,0-1 1,0 0-1,0 0 1,0 1-1,0-1 0,0 1 1,-1-1-1,1 1 0,0-1 1,0 1-1,0 0 1,0-1-1,-1 1 0,1 0 1,0 0-1,0-1 1,-1 1-1,1 0 0,0 2 1,2 4 124,0 0 0,0 1 1,-1-1-1,0 1 0,2 15 1,15 122 736,0 221 0,-19-361-1166,-2 38-676,-4-26-535,6-17 1308,-1 1 1,1-1 0,0 0 0,-1 1-1,1-1 1,0 0 0,0 1-1,-1-1 1,1 0 0,-1 0-1,1 1 1,0-1 0,-1 0 0,1 0-1,-1 0 1,1 0 0,0 0-1,-1 1 1,1-1 0,-1 0 0,1 0-1,0 0 1,-1 0 0,1 0-1,-1 0 1,1 0 0,-1 0 0,1-1-1,0 1 1,-1 0 0,-10-6-2139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1.046"/>
    </inkml:context>
    <inkml:brush xml:id="br0">
      <inkml:brushProperty name="width" value="0.1" units="cm"/>
      <inkml:brushProperty name="height" value="0.1" units="cm"/>
      <inkml:brushProperty name="color" value="#008C3A"/>
    </inkml:brush>
  </inkml:definitions>
  <inkml:trace contextRef="#ctx0" brushRef="#br0">0 25 8514,'14'-3'3401,"11"-8"-2417,2 6-360,5 1-440,1 2-96,6 2-144,2 0-216,-4 4-568,-1-1-441,-6-1-511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1.390"/>
    </inkml:context>
    <inkml:brush xml:id="br0">
      <inkml:brushProperty name="width" value="0.1" units="cm"/>
      <inkml:brushProperty name="height" value="0.1" units="cm"/>
      <inkml:brushProperty name="color" value="#008C3A"/>
    </inkml:brush>
  </inkml:definitions>
  <inkml:trace contextRef="#ctx0" brushRef="#br0">1 134 3529,'34'-106'2107,"-29"78"4124,-5 32-6017,0-1 0,0 0 0,1 1 0,0-1 0,-1 0 1,1 1-1,3 4 0,3 14 229,-4-14-316,6 24 525,-1 1-1,3 35 1,-9-52-406,0 9 252,1 0 1,2 0-1,12 40 1,-15-59-424,0 0 0,1 0 0,0 0 0,0 0 0,0 0 0,1-1 1,0 1-1,0-1 0,0 0 0,1 0 0,0-1 0,0 1 0,0-1 1,0 0-1,1-1 0,-1 1 0,1-1 0,12 5 0,-7-4-22,0-1 0,0-1 0,0 0 0,0 0 0,1-1-1,-1-1 1,0 1 0,1-2 0,21-3 0,-6-2-122,0-1 0,49-21 0,-51 19-612,0 0 0,28-5 0,7 2-1271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3.265"/>
    </inkml:context>
    <inkml:brush xml:id="br0">
      <inkml:brushProperty name="width" value="0.1" units="cm"/>
      <inkml:brushProperty name="height" value="0.1" units="cm"/>
      <inkml:brushProperty name="color" value="#008C3A"/>
    </inkml:brush>
  </inkml:definitions>
  <inkml:trace contextRef="#ctx0" brushRef="#br0">118 13 5073,'-117'-3'2041,"124"3"-1105,-3-4-32,8 4 64,2-2-24,2 2-160,4 4-39,4-4-161,1 0-48,9-2-160,0 2-128,4 2-72,0 0-104,1-2-184,-2-2-280,-2 0-856,-3-3-361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3.609"/>
    </inkml:context>
    <inkml:brush xml:id="br0">
      <inkml:brushProperty name="width" value="0.1" units="cm"/>
      <inkml:brushProperty name="height" value="0.1" units="cm"/>
      <inkml:brushProperty name="color" value="#008C3A"/>
    </inkml:brush>
  </inkml:definitions>
  <inkml:trace contextRef="#ctx0" brushRef="#br0">0 36 4865,'11'0'2513,"7"-5"7,10 5-1472,4-9-151,3 5 103,10 1-160,-3-4-152,10 3-256,-5 4-120,-4-4-168,1 4-64,-12 0-608,-2 0-432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5.172"/>
    </inkml:context>
    <inkml:brush xml:id="br0">
      <inkml:brushProperty name="width" value="0.1" units="cm"/>
      <inkml:brushProperty name="height" value="0.1" units="cm"/>
      <inkml:brushProperty name="color" value="#008C3A"/>
    </inkml:brush>
  </inkml:definitions>
  <inkml:trace contextRef="#ctx0" brushRef="#br0">276 12 5073,'-1'-1'397,"-1"-1"0,1 1-1,0 0 1,-1 0 0,0 0 0,1 1 0,-1-1-1,1 0 1,-1 0 0,0 1 0,-3-1 0,-21 1 647,-14 11-910,35-9-49,0 1-1,1 0 1,0 0 0,0 1-1,0-1 1,0 1-1,0 0 1,1 0 0,0 0-1,0 1 1,0-1 0,0 1-1,0-1 1,1 1-1,-2 5 1,-2 3 108,-18 37 480,3 1 0,2 0 0,-24 105 1,37-128-499,2 1-1,0-1 1,2 1 0,1 0 0,2 0 0,0 0 0,2-1 0,9 40 0,-8-54-119,0 0 0,1-1-1,0 0 1,1 0 0,1 0-1,0 0 1,0-1 0,12 13-1,-12-17-25,0-1 0,0 0-1,1 0 1,0 0 0,1-1 0,-1 0-1,1-1 1,0 0 0,1 0-1,-1-1 1,1 0 0,12 3-1,-4-3-13,0-1-1,0 0 1,0-1-1,0-1 1,1-1-1,-1 0 1,0-2-1,0 0 1,0-1-1,0 0 1,-1-2-1,1 0 1,-1-1-1,0-1 1,29-16-1,-31 15-6,-1-2 0,0 1 0,-1-2 0,0 0 0,0 0 0,-1-1 0,-1-1 0,0 0 0,-1 0 0,-1-1 0,0 0 0,0-1 0,-1 0 0,-1 0 0,-1-1 0,0 0 0,4-20 0,-7 17-7,-1 0 1,0 0-1,-2 0 0,0 0 1,-1 0-1,-1 0 0,-1 0 1,0 1-1,-1-1 0,-2 1 1,0 0-1,0 0 0,-16-27 1,6 15 1,-1 1 0,-1 1 0,-2 1 0,-1 1 0,-1 0 0,-47-41 0,57 57-5,-1 0 0,0 1 0,-1 0-1,1 1 1,-2 0 0,1 1 0,-1 1-1,-26-8 1,31 12-19,-1 0 1,1 0-1,-1 1 1,1 1-1,-1-1 0,1 2 1,0-1-1,-1 1 1,1 1-1,-1 0 0,1 1 1,0 0-1,0 0 0,-14 7 1,16-5-128,0-1 0,0 1 1,1 1-1,-1 0 0,1 0 0,1 0 1,-1 1-1,1-1 0,0 2 0,0-1 1,1 1-1,0 0 0,1 0 0,-1 0 1,1 0-1,1 1 0,0 0 0,0 0 1,1 0-1,0 0 0,0 0 0,1 0 1,0 0-1,1 1 0,0-1 0,1 0 1,1 13-1,16 41 1003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5.505"/>
    </inkml:context>
    <inkml:brush xml:id="br0">
      <inkml:brushProperty name="width" value="0.1" units="cm"/>
      <inkml:brushProperty name="height" value="0.1" units="cm"/>
      <inkml:brushProperty name="color" value="#008C3A"/>
    </inkml:brush>
  </inkml:definitions>
  <inkml:trace contextRef="#ctx0" brushRef="#br0">0 0 6497,'9'13'2937,"6"8"-1297,2 4-551,-1 3-65,-7 2-312,0-5-192,2-11-304,-8-10-80,8-10-96,-6-8 32,-5-16-416,11-5-432,-8-11-896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6.161"/>
    </inkml:context>
    <inkml:brush xml:id="br0">
      <inkml:brushProperty name="width" value="0.1" units="cm"/>
      <inkml:brushProperty name="height" value="0.1" units="cm"/>
      <inkml:brushProperty name="color" value="#008C3A"/>
    </inkml:brush>
  </inkml:definitions>
  <inkml:trace contextRef="#ctx0" brushRef="#br0">0 126 6689,'3'5'446,"1"0"-1,-2 0 1,1 1-1,-1-1 0,0 1 1,0-1-1,0 1 0,1 8 1,3 48 135,-5-45-41,-2 39 817,2-56-1348,-1 0 0,0 1 0,0-1 0,0 0 0,0 0 0,0 0 0,1 0 0,-1 1 0,0-1 0,0 0 0,0 0 0,1 0 0,-1 0 0,0 0 0,0 0 0,0 1 0,1-1 0,-1 0 0,0 0 0,0 0 0,1 0 0,-1 0 0,0 0 0,0 0 0,0 0 0,1 0 0,-1 0 0,0 0 0,0 0 0,1 0 0,-1 0 0,0 0 0,0-1 0,1 1-1,-1 0 1,0 0 0,0 0 0,0 0 0,1 0 0,-1 0 0,0-1 0,0 1 0,0 0 0,0 0 0,1 0 0,-1 0 0,0-1 0,0 1 0,0 0 0,0 0 0,0 0 0,0-1 0,0 1 0,0 0 0,1-1 0,16-19 6,-9 10-3,6-5-12,-8 9-1,0 0 0,0-1 0,-1 0 1,0 0-1,0 0 0,-1-1 0,0 1 0,0-1 0,5-16 1,3-31-21,-9 40 14,0 1 1,0 0-1,2 0 1,-1 0-1,9-15 1,-12 27 6,1 0 1,-1 0 0,1 1 0,-1-1 0,1 1 0,-1-1 0,1 1 0,0 0-1,0 0 1,-1 0 0,1 0 0,0 0 0,0 0 0,0 0 0,0 0-1,0 1 1,1-1 0,2 0 0,43 0 25,-32 2-20,63-1 4,212-5 1267,-291 4-1268,0 1 1,1 0 0,-1 0-1,1 0 1,-1 0-1,0 0 1,1 0 0,-1 0-1,1 0 1,-1 0 0,0 0-1,1 0 1,-1 0 0,1 0-1,-1 1 1,0-1 0,1 0-1,-1 0 1,1 0 0,-1 1-1,0-1 1,1 0 0,-1 0-1,0 1 1,1-1 0,-1 0-1,0 0 1,0 1 0,1-1-1,-1 0 1,0 1 0,0-1-1,0 1 1,1-1 0,-1 0-1,0 1 1,0-1 0,0 1-1,0-1 1,0 0 0,0 1-1,0-1 1,0 1 0,-6 20 260,3-12-132,-19 75 1168,-15 109 1,1 3-199,35-194-1099,-28 144 373,26-127-371,1 0 0,1 1-1,1-1 1,1 1 0,4 29 0,-5-48-40,0 1 0,0 0-1,1 0 1,-1 0 0,1 0 0,-1-1-1,1 1 1,0 0 0,-1 0 0,1-1 0,0 1-1,0-1 1,0 1 0,1-1 0,-1 1-1,0-1 1,2 2 0,-2-3-15,-1 0 1,1 1-1,-1-1 0,1 0 1,-1 0-1,0 0 0,1 0 1,-1 0-1,1 0 0,-1 0 0,1-1 1,-1 1-1,1 0 0,-1 0 1,1 0-1,-1 0 0,1-1 1,-1 1-1,0 0 0,1 0 1,-1-1-1,0 1 0,1-1 0,13-16-1400,4-18-1045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6.708"/>
    </inkml:context>
    <inkml:brush xml:id="br0">
      <inkml:brushProperty name="width" value="0.1" units="cm"/>
      <inkml:brushProperty name="height" value="0.1" units="cm"/>
      <inkml:brushProperty name="color" value="#008C3A"/>
    </inkml:brush>
  </inkml:definitions>
  <inkml:trace contextRef="#ctx0" brushRef="#br0">288 23 8922,'1'-1'122,"-1"1"0,1-1 0,-1 1 0,0-1 1,1 1-1,-1-1 0,0 0 0,0 1 0,0-1 0,1 1 0,-1-1 1,0 0-1,0 1 0,0-1 0,0 0 0,0 1 0,0-1 0,0 0 1,0 1-1,0-1 0,0 1 0,-1-1 0,1 0 0,0 1 0,0-1 1,0 1-1,-1-1 0,1 0 0,0 1 0,-1-1 0,0 0-58,0 1 0,-1-1 1,1 1-1,0-1 0,0 1 0,0 0 0,-1 0 0,1-1 0,0 1 1,0 0-1,0 0 0,-1 0 0,1 0 0,-2 1 0,-9 1-196,0 1-1,-18 6 1,25-8 401,-14 5-115,1 1 0,0 1 0,1 0 0,0 2 1,0 0-1,1 0 0,-20 18 0,31-24-68,0 1 0,0 1-1,1-1 1,-1 0 0,1 1 0,0 0-1,1 0 1,-1 0 0,1 1 0,-2 8-1,3-10-49,1 0 1,0 0-1,1 0 0,-1 0 0,1 0 1,0 0-1,1 0 0,-1 0 0,1 0 1,0 0-1,0 0 0,0 0 0,1 0 1,0 0-1,4 8 0,0-1 12,1-1 1,1 0-1,0-1 0,0 0 0,1 0 1,0-1-1,1 0 0,11 9 1,15 7 101,43 23 0,-50-32-91,-1 1-1,-1 2 0,28 24 0,-49-37-56,0-1 0,-1 1 0,0 1 0,0-1 0,0 1-1,-1 0 1,0 0 0,-1 0 0,1 0 0,-1 1 0,-1-1-1,1 1 1,-2 0 0,1 0 0,-1 0 0,0 0 0,0 0 0,-1 0-1,0 0 1,-1 0 0,1 0 0,-2 0 0,1 0 0,-1 0-1,0 0 1,-1-1 0,0 1 0,0-1 0,0 0 0,-1 0 0,0 0-1,-1 0 1,-5 6 0,4-6 14,-1 0-1,0 0 1,0-1 0,-1 0 0,0 0-1,0 0 1,-1-1 0,1-1-1,-1 0 1,-18 7 0,16-8 4,0 0 0,-1 0 1,1-1-1,-1-1 0,1 0 0,-1 0 0,0-1 1,-20-3-1,28 3-19,-1-1 1,0 0-1,1-1 1,0 1-1,-1-1 0,1 0 1,0 0-1,0 0 1,0 0-1,0-1 1,0 0-1,0 1 1,1-1-1,-1-1 0,1 1 1,0 0-1,0-1 1,0 0-1,1 0 1,-1 0-1,1 0 1,0 0-1,0 0 1,0 0-1,1-1 0,0 1 1,-1-1-1,1-4 1,0 0-1,0 1 1,1 0-1,0 0 0,0-1 1,1 1-1,0 0 0,0 0 1,1 0-1,0 0 1,1 0-1,-1 0 0,2 0 1,-1 1-1,1 0 0,5-9 1,8-4 0,0 1 0,1 1 0,0 0 0,2 2-1,0 0 1,30-17 0,-18 11 4,48-43-1,-70 56-5,-1 0-1,-1-1 1,0 0 0,0-1-1,-1 1 1,0-1 0,-1-1-1,10-23 1,-13 28-3,-1-1 1,0 0-1,0 1 1,-1-1-1,0 0 0,0 0 1,0 0-1,-1 0 0,-1 0 1,-1-15-1,0 19-2,1 0 0,0 0 0,-1 0-1,0 0 1,1 0 0,-2 1 0,1-1 0,0 0 0,-1 1-1,1 0 1,-1-1 0,0 1 0,0 0 0,-1 1 0,1-1-1,-1 0 1,1 1 0,-1 0 0,0 0 0,0 0 0,-5-2-1,-2 1-168,0 0 0,0 0 0,-1 1 0,1 1-1,-1 0 1,0 0 0,1 1 0,-1 1 0,1 0 0,-1 0-1,1 1 1,-20 6 0,-23 9-1721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8.474"/>
    </inkml:context>
    <inkml:brush xml:id="br0">
      <inkml:brushProperty name="width" value="0.1" units="cm"/>
      <inkml:brushProperty name="height" value="0.1" units="cm"/>
      <inkml:brushProperty name="color" value="#008C3A"/>
    </inkml:brush>
  </inkml:definitions>
  <inkml:trace contextRef="#ctx0" brushRef="#br0">203 0 4369,'0'57'1588,"-1"-55"-1515,1 0 1,-1 0-1,0-1 0,0 1 0,0-1 1,0 1-1,-1-1 0,1 1 0,0-1 0,0 0 1,-1 0-1,1 0 0,-1 1 0,1-1 0,-1 0 1,0-1-1,1 1 0,-1 0 0,0 0 0,0-1 1,1 1-1,-1-1 0,0 0 0,0 1 1,-3-1-1,-7 3 394,4 0-230,0 0 0,0 0-1,0 1 1,0 0-1,1 1 1,0 0-1,-1 0 1,2 0-1,-1 1 1,1 0-1,0 1 1,0-1-1,0 1 1,1 0-1,0 0 1,1 1 0,0 0-1,0-1 1,0 1-1,1 1 1,-4 12-1,5-10-127,0 1 0,0-1-1,1 1 1,1-1 0,0 1-1,0-1 1,1 1 0,0 0-1,1-1 1,1 0 0,0 1 0,0-1-1,1 0 1,0-1 0,1 1-1,1-1 1,-1 0 0,2 0-1,8 11 1,-5-9-55,0-1-1,0-1 1,2 0 0,-1 0 0,1-1-1,0 0 1,1-1 0,0-1-1,0 0 1,1-1 0,0 0-1,0-1 1,0-1 0,21 5 0,-18-6-29,0-1 0,0 0 0,0-1 1,0-1-1,32-3 0,-43 2-22,0 0-1,0-1 0,0 1 0,0-1 0,0-1 0,0 1 0,-1-1 1,1 0-1,-1 0 0,1 0 0,-1-1 0,0 0 0,-1 0 0,1 0 1,-1-1-1,0 0 0,0 0 0,0 0 0,3-6 0,-3 5-1,-1 0 0,-1 0-1,1 0 1,-1 0 0,0-1-1,0 1 1,-1 0 0,0-1-1,0 0 1,0 1 0,-1-1-1,0 0 1,-1 1 0,1-1-1,-1 1 1,0-1 0,-1 1 0,0-1-1,0 1 1,-4-10 0,-3 0 10,0 0 0,-1 0 0,-1 2 0,0-1 0,-1 1 0,-16-15 0,-6-4-13,-1 1 0,-2 1-1,-73-46 1,94 67-16,7 4 12,-1 0 1,0 0-1,-19-7 1,26 12-12,0 0-1,0 0 1,-1 1 0,1-1 0,0 1 0,0 0 0,0-1 0,0 2 0,-1-1 0,1 0-1,0 0 1,0 1 0,0 0 0,0 0 0,0 0 0,0 0 0,0 0 0,-5 3 0,2 1-111,0 0 1,0 0-1,0 1 1,1 0 0,0 0-1,0 0 1,0 1 0,1-1-1,0 1 1,0 0 0,0 1-1,1-1 1,0 1-1,1-1 1,0 1 0,0 0-1,-1 8 1,1 34 3440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19.036"/>
    </inkml:context>
    <inkml:brush xml:id="br0">
      <inkml:brushProperty name="width" value="0.1" units="cm"/>
      <inkml:brushProperty name="height" value="0.1" units="cm"/>
      <inkml:brushProperty name="color" value="#008C3A"/>
    </inkml:brush>
  </inkml:definitions>
  <inkml:trace contextRef="#ctx0" brushRef="#br0">306 93 8026,'-1'-3'218,"0"0"0,0 0 1,-1 0-1,1 0 1,-1 0-1,0 0 0,0 1 1,0-1-1,0 1 0,0-1 1,0 1-1,-1 0 1,1 0-1,-1 0 0,0 0 1,1 0-1,-7-2 0,3 2-109,1 0-1,-1 0 1,0 1-1,0 0 1,1 0-1,-1 1 1,0-1-1,0 1 0,-9 2 1,0 0 31,-1 1 0,1 0 0,-1 2 0,1 0 0,0 0-1,-22 13 1,29-14 20,1 1-1,-1 0 0,1 0 1,-13 12-1,18-16-130,1 1-1,-1 0 1,1-1-1,-1 1 1,1 0 0,0 0-1,0 0 1,0 0-1,0 0 1,0 0-1,0 0 1,0 0 0,1 1-1,-1-1 1,1 0-1,0 0 1,-1 1-1,1-1 1,0 0 0,0 1-1,1-1 1,-1 0-1,0 0 1,2 4-1,0-1-8,1 1 1,0-1-1,0 0 0,0 1 0,1-2 0,0 1 1,0 0-1,0-1 0,0 1 0,1-1 0,5 4 0,10 6 22,32 17 0,-11-9-20,6 3 62,73 51 0,-108-67-66,0 1 0,-1 0-1,0 1 1,-1-1 0,0 2-1,-1 0 1,0 0 0,0 1 0,-2 0-1,11 23 1,-15-30-21,-1 0 0,-1 0 0,1 1 0,-1-1 0,0 1-1,0-1 1,-1 12 0,0-15 0,-1 1 1,1 0-1,-1-1 0,0 1 0,0-1 1,0 1-1,0-1 0,-1 1 0,1-1 0,-1 0 1,0 0-1,0 0 0,0 0 0,-5 5 0,-1 0 10,-1-1 0,1-1-1,-2 0 1,1 0 0,-1 0-1,1-2 1,-2 1 0,1-1-1,0 0 1,-1-1-1,-12 2 1,5-2 1,0 0-1,0-2 1,0 0-1,0-1 1,0-1-1,-19-3 0,29 3-5,0-1 0,0 0 0,0 0-1,0-1 1,1 0 0,-1-1-1,1 1 1,0-1 0,0-1 0,0 1-1,1-1 1,-11-11 0,13 13 2,1-1 0,0 1 0,1-1 0,-1 0 1,0 0-1,1-1 0,0 1 0,0 0 0,0-1 1,1 1-1,0-1 0,0 0 0,0 1 0,0-1 0,0 0 1,1 0-1,0 1 0,0-1 0,1 0 0,-1 0 1,1 0-1,0 1 0,2-8 0,2 0 4,0 1 0,0 0-1,1 0 1,0 0 0,1 1-1,0 0 1,15-16 0,72-62-18,-4 4-12,-69 60 23,-2-1 1,22-34 0,-34 48 2,-1-1-1,0-1 1,0 1-1,-1-1 0,-1 0 1,0 0-1,3-22 1,-6 32-3,-1 0-1,0 0 1,0 0 0,0 0 0,0 0 0,0 0-1,0 0 1,-1 0 0,1 1 0,-1-1 0,-2-5-1,2 6-17,0 1-1,0-1 1,-1 1-1,1 0 1,0-1-1,-1 1 1,1 0 0,-1 0-1,0 0 1,1 0-1,-1 0 1,0 0-1,1 0 1,-1 1-1,0-1 1,0 0-1,0 1 1,0 0-1,-3-1 1,-36 0-1073,-11 6-562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20.210"/>
    </inkml:context>
    <inkml:brush xml:id="br0">
      <inkml:brushProperty name="width" value="0.05" units="cm"/>
      <inkml:brushProperty name="height" value="0.05" units="cm"/>
      <inkml:brushProperty name="color" value="#33CCFF"/>
    </inkml:brush>
  </inkml:definitions>
  <inkml:trace contextRef="#ctx0" brushRef="#br0">0 10 6881,'6'0'2985,"3"-4"-1369,2 1-415,11 3-281,-2-2-168,12 2-296,10 2-120,10 1-288,6-1-208,8-4-744,2 1-464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1.441"/>
    </inkml:context>
    <inkml:brush xml:id="br0">
      <inkml:brushProperty name="width" value="0.1" units="cm"/>
      <inkml:brushProperty name="height" value="0.1" units="cm"/>
      <inkml:brushProperty name="color" value="#008C3A"/>
    </inkml:brush>
  </inkml:definitions>
  <inkml:trace contextRef="#ctx0" brushRef="#br0">8 11 3297,'-8'-10'5323,"17"11"-3482,26 19-1536,89 85 443,-85-76-538,131 109 355,-152-124-524,3 4-2557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1.770"/>
    </inkml:context>
    <inkml:brush xml:id="br0">
      <inkml:brushProperty name="width" value="0.1" units="cm"/>
      <inkml:brushProperty name="height" value="0.1" units="cm"/>
      <inkml:brushProperty name="color" value="#008C3A"/>
    </inkml:brush>
  </inkml:definitions>
  <inkml:trace contextRef="#ctx0" brushRef="#br0">250 0 5497,'-3'11'2425,"-3"19"-1169,-1 9-336,-11 9-160,-3-2-144,-11-7-143,-1-4-65,-6-10-136,10-3-48,5-8-152,2 0-64,6 2 3248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2.411"/>
    </inkml:context>
    <inkml:brush xml:id="br0">
      <inkml:brushProperty name="width" value="0.1" units="cm"/>
      <inkml:brushProperty name="height" value="0.1" units="cm"/>
      <inkml:brushProperty name="color" value="#008C3A"/>
    </inkml:brush>
  </inkml:definitions>
  <inkml:trace contextRef="#ctx0" brushRef="#br0">0 127 4633,'81'-33'1746,"-81"33"-1723,0 0 0,1 0 0,-1-1 1,0 1-1,0 0 0,1 0 0,-1 0 0,0 0 1,0 0-1,1 0 0,-1-1 0,0 1 1,1 0-1,-1 0 0,0 0 0,1 0 0,-1 0 1,0 0-1,0 0 0,1 0 0,-1 0 1,0 1-1,1-1 0,-1 0 0,0 0 0,0 0 1,1 0-1,-1 0 0,0 0 0,0 1 1,1-1-1,-1 0 0,0 0 0,0 0 0,1 1 1,-1-1-1,0 0 0,0 0 0,0 0 1,0 1-1,1-1 0,-1 0 0,0 0 0,0 1 1,0-1-1,0 0 0,0 1 0,0-1 1,0 0-1,0 1 0,0-1 0,0 0 0,0 0 1,0 1-1,0-1 0,0 0 0,0 1 0,0-1 1,-6 21 223,4-16-71,2-5-172,-5 16 675,1 1 0,-12 23 0,36-94-102,-16 45-574,4-9 15,0 1 0,1 0 0,22-29 0,-28 43-16,1-1 0,-1 1-1,1-1 1,0 1 0,0 1 0,1-1 0,-1 0 0,1 1-1,-1 0 1,1 0 0,-1 0 0,1 1 0,0 0 0,0 0-1,0 0 1,0 0 0,0 1 0,8 0 0,7 1 147,0 1 1,0 1-1,27 8 1,-5-2 255,134 17 399,-174-26-788,0 0 1,0 0 0,0 1-1,0-1 1,0 1 0,0-1-1,-1 1 1,1 0 0,0 0-1,0 0 1,-1 0 0,1 0-1,-1 0 1,1 1 0,-1-1-1,1 0 1,-1 1 0,0-1-1,1 1 1,-1-1 0,0 1-1,0 0 1,0 0 0,-1-1-1,1 1 1,0 0 0,-1 0-1,1 0 1,-1 0 0,1 0-1,-1 0 1,0 0 0,0-1-1,0 1 1,0 3 0,-2 5 79,0 0 0,0 0 0,-1 0 0,0 0 0,-7 14 0,9-24-93,-47 131 1185,-39 167 0,70-234-1053,12-43-116,-18 74 85,22-84-115,-1 1 0,2-1 0,-1 1 0,1-1 0,1 1 0,2 12 1,-3-23-15,0-1 0,0 1 0,0-1 1,0 0-1,0 1 0,0-1 1,0 1-1,0-1 0,0 0 0,0 1 1,0-1-1,0 0 0,1 1 1,-1-1-1,0 1 0,0-1 1,0 0-1,0 1 0,1-1 0,-1 0 1,0 0-1,0 1 0,1-1 1,-1 0-1,0 1 0,0-1 0,1 0 1,-1 0-1,0 0 0,1 1 1,-1-1-1,0 0 0,1 0 1,-1 0-1,1 0 0,-1 1 0,0-1 1,1 0-1,-1 0 0,0 0 1,1 0-1,0-1-99,0 0 1,0 0-1,0 0 0,0 1 1,-1-1-1,1 0 0,0 0 1,0-1-1,-1 1 0,1 0 1,-1 0-1,1 0 1,0-2-1,6-24-1260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2.817"/>
    </inkml:context>
    <inkml:brush xml:id="br0">
      <inkml:brushProperty name="width" value="0.1" units="cm"/>
      <inkml:brushProperty name="height" value="0.1" units="cm"/>
      <inkml:brushProperty name="color" value="#008C3A"/>
    </inkml:brush>
  </inkml:definitions>
  <inkml:trace contextRef="#ctx0" brushRef="#br0">0 0 6905,'4'1'262,"0"0"0,0 0 0,-1 0 0,1 1 0,0-1-1,-1 1 1,1 0 0,-1 0 0,0 0 0,0 1 0,0-1-1,0 1 1,0-1 0,3 5 0,-2-2-128,-1 0 0,0 0-1,0 1 1,0-1 0,-1 1 0,1 0 0,-1 0-1,1 7 1,0 6 44,0 0 0,-2 0 0,0 0 0,-4 35 0,-4-1 534,-17 65-1,15-83-442,1 0 0,2 1 1,1-1-1,2 1 0,2 39 0,2-68-250,0 0 0,0 1 0,0-1-1,1 0 1,1 0 0,-1 0 0,1-1 0,0 1 0,0 0 0,6 7 0,-6-10-16,0-1 0,0 1 0,0-1 0,0 0 0,1 0 0,-1 0 0,1 0 0,0 0 0,0-1 0,0 0-1,0 0 1,0 0 0,1 0 0,-1-1 0,0 1 0,1-1 0,6 1 0,-2-2-6,-1 0-1,1 0 1,0-1-1,-1 0 1,1-1-1,-1 0 1,0 0-1,0-1 1,0 0-1,0 0 0,0-1 1,0 0-1,-1 0 1,9-7-1,7-6-49,-1-1 0,-1 0 0,20-24 0,-31 31-30,-1 1-1,-1-1 1,0 0 0,-1-1 0,0 1-1,8-19 1,-13 26 46,0-1 1,-1 0-1,1 0 1,-1 0-1,0 0 0,0 0 1,-1 0-1,1 0 0,-1 0 1,0 0-1,-1 0 0,1 0 1,-1-1-1,0 1 0,0 0 1,0 1-1,-1-1 0,0 0 1,0 0-1,-3-4 0,4 7 26,0-1 0,-1 1 0,0 0-1,1 0 1,-1 0 0,0 0-1,0 1 1,0-1 0,0 1 0,0-1-1,0 1 1,0-1 0,-1 1-1,1 0 1,0 0 0,-1 0-1,1 0 1,-4 0 0,2 1 6,0-1 0,1 1 0,-1 1 0,0-1 0,0 0 0,1 1 0,-1 0 1,0 0-1,1 0 0,-1 0 0,-4 3 0,-2 1 17,1 1 0,0 0 0,0 0-1,1 1 1,0 0 0,0 1 0,-12 14 0,13-13 1,2 0 1,-1 0-1,1 0 0,1 1 1,-1 0-1,2 0 1,-1 0-1,2 0 1,-4 19-1,5-23-89,0 1 0,1 0 0,-1-1-1,2 1 1,-1 0 0,1-1 0,0 1 0,0 0 0,0-1 0,1 1-1,0-1 1,1 0 0,-1 0 0,1 0 0,0 0 0,5 7 0,-6-11-74,0 0 1,0 0 0,0 0 0,0-1 0,0 1 0,0-1 0,0 1 0,1-1 0,2 2 0,21 5-1860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3.192"/>
    </inkml:context>
    <inkml:brush xml:id="br0">
      <inkml:brushProperty name="width" value="0.1" units="cm"/>
      <inkml:brushProperty name="height" value="0.1" units="cm"/>
      <inkml:brushProperty name="color" value="#008C3A"/>
    </inkml:brush>
  </inkml:definitions>
  <inkml:trace contextRef="#ctx0" brushRef="#br0">109 71 6113,'-9'45'4190,"8"24"-2349,2-27-1406,-3 42 130,6 166 1448,-3-238-1946,1-2 1,0 1-1,0 0 1,1 0-1,1-1 1,0 1-1,0-1 1,1 0-1,0 0 1,1-1-1,0 0 1,0 0-1,1 0 1,9 9-1,-10-13-52,-1 0-1,2 0 0,-1-1 0,0 0 0,1 0 0,-1-1 0,1 0 0,0 0 0,1 0 0,-1-1 0,0 0 1,1 0-1,-1-1 0,0 0 0,1-1 0,0 1 0,-1-1 0,1-1 0,-1 0 0,1 0 0,10-2 1,-2-2-14,-1 0 1,1 0-1,-1-2 1,-1 0-1,1 0 1,-1-1 0,0-1-1,-1-1 1,0 0-1,-1 0 1,0-1 0,13-16-1,-16 17 1,-1-1 0,0 1 0,-1-2 0,0 1 0,-1-1-1,0 0 1,-1 0 0,0 0 0,-1-1 0,0 0 0,-1 0 0,-1 0 0,0 0-1,0 0 1,-2-24 0,-3 10-7,-1 1-1,-1 0 1,-2 0-1,0 0 1,-2 1-1,-1 0 1,-1 1 0,-1 0-1,0 1 1,-24-32-1,28 44 0,-1 1 0,0 0 0,0 0 1,-1 0-1,0 2 0,0-1 0,-18-10 0,19 14 1,0 1 1,0 0-1,-1 0 1,0 1-1,1 0 1,-1 1-1,0 0 1,-1 0-1,1 1 0,-16 0 1,11 2-35,-1 0 0,1 1 0,0 1 0,-1 0 0,1 1 1,1 1-1,-26 11 0,29-11-67,1 0 0,0 1 1,0 1-1,1-1 0,0 1 1,0 1-1,1 0 0,0 0 1,0 1-1,-13 18 0,17-19 462,0 0 1,0 1-1,-4 13 0,8-21-341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5.092"/>
    </inkml:context>
    <inkml:brush xml:id="br0">
      <inkml:brushProperty name="width" value="0.1" units="cm"/>
      <inkml:brushProperty name="height" value="0.1" units="cm"/>
      <inkml:brushProperty name="color" value="#008C3A"/>
    </inkml:brush>
  </inkml:definitions>
  <inkml:trace contextRef="#ctx0" brushRef="#br0">34 14 3225,'-17'-12'4691,"16"12"-4598,1-1 0,0 1 0,0 0-1,-1 0 1,1 0 0,0 0-1,-1 0 1,1 0 0,0 0-1,-1 0 1,1 0 0,0 0-1,-1 0 1,1 0 0,0 0-1,-1 0 1,1 0 0,0 0-1,-1 1 1,1-1 0,0 0-1,0 0 1,-1 0 0,1 0 0,0 1-1,-1-1 1,1 0 0,0 0-1,0 1 1,0-1 0,-1 1-1,-1 3 52,1 1 0,0-1 0,0 1 0,0 0 0,0 0 0,1-1-1,0 8 1,1 32 79,3-1-1,1 0 1,2-1-1,1 1 1,25 67-1,-24-85-206,-3-10-72,-1 0 0,6 30 0,-10-43 3,-1-1-1,0 0 0,0 0 1,0 0-1,1 0 1,-1 1-1,0-1 1,-1 0-1,1 0 0,0 0 1,0 1-1,0-1 1,-1 0-1,1 0 1,0 0-1,-1 0 0,1 0 1,-1 0-1,0 0 1,1 0-1,-1 0 1,0 0-1,1 0 0,-1 0 1,0 0-1,0 0 1,0 0-1,-2 0 0,-12 7-1326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5.566"/>
    </inkml:context>
    <inkml:brush xml:id="br0">
      <inkml:brushProperty name="width" value="0.1" units="cm"/>
      <inkml:brushProperty name="height" value="0.1" units="cm"/>
      <inkml:brushProperty name="color" value="#008C3A"/>
    </inkml:brush>
  </inkml:definitions>
  <inkml:trace contextRef="#ctx0" brushRef="#br0">1 78 6849,'94'-15'2906,"206"-19"-2276,-171 23-2069,-19 0-2047,-93 14 3140,-16-3 368,-1 0-1,0 0 0,1 1 0,-1-1 1,0 0-1,1 0 0,-1 1 1,0-1-1,0 0 0,1 1 0,-1-1 1,0 0-1,0 1 0,0-1 1,1 1-1,-1-1 0,0 0 0,0 1 1,0-1-1,0 0 0,0 1 1,0-1-1,0 1 0,0 0 0,-1 2 225,0 0 0,1 0 1,-2 0-1,1 0 0,0 0 0,-1 0 0,-2 3 0,-6 14 342,8-14-409,0 0 0,1 1 0,0-1-1,0 1 1,0 0 0,1-1 0,-1 1 0,2-1-1,-1 1 1,1 0 0,0-1 0,0 1 0,1-1 0,0 0-1,0 1 1,0-1 0,5 8 0,-4-10-83,-1 0 0,1 0 0,0 0 0,1-1 1,-1 1-1,1-1 0,-1 1 0,1-1 0,0 0 0,0-1 1,1 1-1,-1-1 0,0 0 0,1 0 0,0 0 0,-1 0 0,1-1 1,0 0-1,0 0 0,0 0 0,0 0 0,-1-1 0,9 0 1,-8-1-78,0 1 0,0-1 0,0 1 0,-1-1 1,1-1-1,0 1 0,0-1 0,-1 0 0,1 0 1,-1 0-1,0 0 0,1-1 0,-1 0 0,0 0 0,-1 0 1,1 0-1,0-1 0,-1 1 0,0-1 0,0 0 1,0 0-1,0 0 0,-1 0 0,1-1 0,-1 1 1,0-1-1,-1 1 0,1-1 0,-1 0 0,0 1 1,0-1-1,0 0 0,-1 0 0,1 0 0,-1 0 1,0 0-1,-1 0 0,1 0 0,-1 0 0,0 1 1,0-1-1,-1 0 0,0 0 0,1 1 0,-5-8 0,3 7-25,0 0-1,0 0 1,0 0-1,0 1 1,-1-1-1,0 1 1,0 0-1,0 0 1,0 0-1,0 0 1,-1 1-1,0 0 0,0 0 1,0 0-1,0 1 1,0-1-1,-10-2 1,7 4-128,-1-1 1,1 1-1,-1 1 1,1-1 0,-1 1-1,1 1 1,-1 0-1,1 0 1,-1 1-1,1 0 1,-11 4-1,-22 9-1074,6 1-235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5.957"/>
    </inkml:context>
    <inkml:brush xml:id="br0">
      <inkml:brushProperty name="width" value="0.1" units="cm"/>
      <inkml:brushProperty name="height" value="0.1" units="cm"/>
      <inkml:brushProperty name="color" value="#008C3A"/>
    </inkml:brush>
  </inkml:definitions>
  <inkml:trace contextRef="#ctx0" brushRef="#br0">0 72 5265,'4'0'266,"1"1"-1,-1-1 1,0 1 0,0 0 0,0 0-1,0 1 1,0-1 0,0 1-1,0 0 1,-1 0 0,1 0-1,-1 0 1,1 1 0,-1-1-1,0 1 1,0 0 0,0 0-1,0 0 1,0 1 0,-1-1 0,0 0-1,3 5 1,5 10 30,-1 0 1,-1 1-1,8 27 0,-4-14 399,-9-22-611,-3-7-62,1-1-1,0 0 1,0 1-1,0-1 1,0 0-1,0 1 1,0-1 0,0 0-1,1 0 1,-1 0-1,1 0 1,2 2-1,-3-7 103,-1-1-1,1 0 1,-1 0 0,0 1-1,0-1 1,0 0-1,-1 0 1,0-5-1,0 6-114,-2-28 98,-9-35-1,10 61-93,1-1 1,1 1-1,-1-1 1,1 1-1,0 0 0,0-1 1,0 1-1,1-1 1,-1 1-1,1 0 1,1-1-1,-1 1 0,1 0 1,0 0-1,0 0 1,1 0-1,-1 0 0,1 1 1,0-1-1,0 1 1,1-1-1,-1 1 1,1 0-1,0 1 0,0-1 1,0 1-1,1-1 1,-1 1-1,1 1 1,6-4-1,-6 4-43,1-1 0,0 2 0,0-1 0,0 0 0,0 1 1,0 0-1,0 1 0,0-1 0,0 1 0,0 1 0,0-1 0,12 3 0,5 2-1464,42 15-1,-58-17 800,0 0-1,0 0 1,0 0 0,9 7-1,3 4-1634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6.285"/>
    </inkml:context>
    <inkml:brush xml:id="br0">
      <inkml:brushProperty name="width" value="0.1" units="cm"/>
      <inkml:brushProperty name="height" value="0.1" units="cm"/>
      <inkml:brushProperty name="color" value="#008C3A"/>
    </inkml:brush>
  </inkml:definitions>
  <inkml:trace contextRef="#ctx0" brushRef="#br0">1 212 2745,'13'15'1038,"0"1"1,0 1-1,10 20 1,-5-10 727,22 25-1,-40-52-1740,0 1 0,0-1 1,0 0-1,0 0 0,0 0 0,0 0 0,0 1 0,0-1 0,0 0 0,0 0 0,0 0 1,0 0-1,0 0 0,1 0 0,-1 1 0,0-1 0,0 0 0,0 0 0,0 0 0,0 0 0,1 0 1,-1 0-1,0 0 0,0 0 0,0 0 0,0 1 0,1-1 0,-1 0 0,0 0 0,0 0 1,0 0-1,0 0 0,1 0 0,-1 0 0,0 0 0,0 0 0,0 0 0,0 0 0,1-1 0,-1 1 1,0 0-1,0 0 0,0 0 0,0 0 0,0 0 0,1 0 0,-1 0 0,0 0 0,0 0 1,0 0-1,0-1 0,1 1 0,1-14 1343,-5-29-151,3 41-1256,-3-26 254,0 1 242,0-34 0,3 53-402,0 0 0,1 0 0,0 0 0,1 0 0,-1 1 0,1-1 0,1 0 0,0 1 0,5-10 0,-4 10-50,0 1 1,1 0-1,-1 0 0,2 0 1,-1 0-1,1 1 0,0 0 1,0 0-1,11-6 1,-6 4-6,1 1 0,0 1 1,1 0-1,-1 1 1,14-3-1,11 0-600,1 1-1,74 0 0,-63 8-916,-11 3-308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6.629"/>
    </inkml:context>
    <inkml:brush xml:id="br0">
      <inkml:brushProperty name="width" value="0.1" units="cm"/>
      <inkml:brushProperty name="height" value="0.1" units="cm"/>
      <inkml:brushProperty name="color" value="#008C3A"/>
    </inkml:brush>
  </inkml:definitions>
  <inkml:trace contextRef="#ctx0" brushRef="#br0">1 0 7450,'122'4'2952,"-104"-2"-1856,7 1-871,-2-3-49,0 7-120,-2-7-24,-5 6-160,0-4-273,-6-2-759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21.627"/>
    </inkml:context>
    <inkml:brush xml:id="br0">
      <inkml:brushProperty name="width" value="0.05" units="cm"/>
      <inkml:brushProperty name="height" value="0.05" units="cm"/>
      <inkml:brushProperty name="color" value="#33CCFF"/>
    </inkml:brush>
  </inkml:definitions>
  <inkml:trace contextRef="#ctx0" brushRef="#br0">62 2 5465,'-30'-1'1174,"2"0"-208,24 3 394,12 3 1177,-1-1-2216,-1 0 0,1 0 0,-1 1 0,0 0 0,0 0 0,-1 0 0,1 1 0,-1 0 0,7 11 0,37 64 1315,-40-64-1292,47 79 928,36 72 472,-91-167-1716,0 1-1,-1-1 0,1 1 0,0-1 1,0 0-1,0 1 0,0-1 1,0 0-1,0 0 0,0 1 1,0-1-1,0 0 0,1 0 0,-1 0 1,0-1-1,3 2 0,-4-2-9,1 0-1,0 1 1,0-1-1,0 0 1,0 0-1,0 0 1,0 0-1,0 0 1,0-1-1,0 1 1,0 0-1,-1 0 0,1-1 1,0 1-1,0 0 1,0-1-1,0 1 1,-1-1-1,1 1 1,1-2-1,3-3 40,0 0 0,0 0-1,-1-1 1,0 0-1,7-11 1,29-54 156,41-63-422,-59 105-699,2 0 1,43-40-1,-27 32 3232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6.993"/>
    </inkml:context>
    <inkml:brush xml:id="br0">
      <inkml:brushProperty name="width" value="0.1" units="cm"/>
      <inkml:brushProperty name="height" value="0.1" units="cm"/>
      <inkml:brushProperty name="color" value="#008C3A"/>
    </inkml:brush>
  </inkml:definitions>
  <inkml:trace contextRef="#ctx0" brushRef="#br0">1 1 7058,'9'3'2688,"10"-1"-1928,11 3-224,9-5-136,6-1-160,1 1-175,-2-6-17,-3 6-249,-6-1-479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8.482"/>
    </inkml:context>
    <inkml:brush xml:id="br0">
      <inkml:brushProperty name="width" value="0.1" units="cm"/>
      <inkml:brushProperty name="height" value="0.1" units="cm"/>
      <inkml:brushProperty name="color" value="#008C3A"/>
    </inkml:brush>
  </inkml:definitions>
  <inkml:trace contextRef="#ctx0" brushRef="#br0">118 48 5097,'-1'-37'1748,"1"36"-1724,0 1 0,0 0-1,-1-1 1,1 1-1,0-1 1,1 1-1,-1 0 1,0-1-1,0 1 1,0 0-1,0-1 1,0 1 0,0 0-1,0-1 1,0 1-1,1 0 1,-1-1-1,0 1 1,0 0-1,0 0 1,1-1-1,-1 1 1,0 0 0,0-1-1,1 1 1,-1 0-1,0 0 1,1 0-1,-1 0 1,0-1-1,1 1 1,-1 0-1,0 0 1,10 6 4231,2 152-2233,-12-134-1813,-2-1 0,0 0 0,-1 0 0,-1 0 0,-7 23 0,10-44-184,0 0 0,0 0 0,1 0 0,-1 0 0,1 0 0,-1 0 0,1 0 1,0 0-1,0 0 0,0 0 0,0 0 0,0-1 0,0 1 0,1 0 1,-1 0-1,0 0 0,1 0 0,1 2 0,-1-3-13,0 1-1,1-1 1,-1 0-1,1 0 1,-1 0 0,1-1-1,-1 1 1,1 0-1,0 0 1,-1-1 0,1 1-1,0-1 1,0 0-1,-1 1 1,1-1 0,0 0-1,0 0 1,0 0-1,2-1 1,85-5 25,9 1-55,-86 5 47,1 1 0,-1 1 1,1 0-1,-1 1 0,0 0 1,13 5-1,-4 1 29,-2 1 0,1 1 0,-2 0 0,1 1-1,-1 1 1,-1 1 0,-1 1 0,0 0 0,0 1 0,-2 1 0,0 0-1,21 35 1,-32-46-38,0-1 0,-1 1 0,1 0 0,-1 0 0,0 0 0,-1 0 0,0 1 0,0-1-1,0 0 1,0 0 0,-1 1 0,0-1 0,-1 0 0,1 1 0,-1-1 0,-1 0 0,1 0 0,-1 0 0,0 0-1,0 0 1,-1 0 0,1 0 0,-1-1 0,-1 1 0,1-1 0,-1 0 0,-6 7 0,-1 0 15,0-1 1,-1-1-1,-1 0 1,1 0-1,-2-2 1,1 1-1,-1-2 1,0 0-1,-1 0 1,0-1-1,0-1 1,0-1-1,0 0 0,-19 2 1,-3-2-4,0-1 1,0-1 0,0-3-1,-71-9 1,86 7-22,1-1 0,0 0 0,-21-9 0,37 12-106,1-1 0,-1 0 0,1 0 0,-1 0 0,1 0 0,0-1 0,0 0-1,0 0 1,0 0 0,0 0 0,1-1 0,-1 1 0,1-1 0,0 0-1,0 0 1,1 0 0,-1 0 0,1-1 0,-3-5 0,1-28-939,4-6 3767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8.827"/>
    </inkml:context>
    <inkml:brush xml:id="br0">
      <inkml:brushProperty name="width" value="0.1" units="cm"/>
      <inkml:brushProperty name="height" value="0.1" units="cm"/>
      <inkml:brushProperty name="color" value="#008C3A"/>
    </inkml:brush>
  </inkml:definitions>
  <inkml:trace contextRef="#ctx0" brushRef="#br0">0 75 7594,'2'-2'2848,"5"-1"-2048,7 1-71,8 0 95,9-3-96,19-2-80,7 1-104,12-3-200,-2 4-112,-3-2-184,-4-2-344,-10 4-1024,-6-8-504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9.363"/>
    </inkml:context>
    <inkml:brush xml:id="br0">
      <inkml:brushProperty name="width" value="0.1" units="cm"/>
      <inkml:brushProperty name="height" value="0.1" units="cm"/>
      <inkml:brushProperty name="color" value="#008C3A"/>
    </inkml:brush>
  </inkml:definitions>
  <inkml:trace contextRef="#ctx0" brushRef="#br0">160 53 5185,'16'-1'733,"0"-1"-1,18-4 1,-34 6-701,0 0 0,1 0-1,-1 0 1,0 0 0,1 0 0,-1 0 0,0-1 0,0 1 0,1 0-1,-1 0 1,0 0 0,0 0 0,1-1 0,-1 1 0,0 0 0,0 0-1,0-1 1,1 1 0,-1 0 0,0 0 0,0-1 0,0 1 0,0 0-1,1-1 1,-1 1 0,0 0 0,0 0 0,0-1 0,0 1-1,0 0 1,0-1 0,0 1 0,0 0 0,0-1 0,0 1 0,0-1-1,-9-11 879,6 10-720,-1-1 1,1 1-1,0 0 1,-1 0-1,1 0 0,-6-2 1,4 3-55,-1-1 1,1 1 0,-1 0 0,0 1 0,1 0-1,-1 0 1,0 0 0,1 0 0,-1 1 0,0 0-1,1 0 1,-1 1 0,1-1 0,-1 1-1,1 0 1,0 1 0,0-1 0,-7 6 0,6-4-47,0 1 0,1-1 0,-1 1 0,1 1 0,0-1 0,1 1 0,-1 0 0,1 0 0,0 0 0,1 0 0,0 1 0,0-1 0,0 1 0,-2 8-1,1 2-52,0 1 0,1 0-1,1 0 1,0 1-1,2-1 1,3 33 0,-2-42-28,0 1 1,1-1-1,0 0 1,0 0-1,1 1 1,1-2-1,-1 1 1,2 0-1,-1-1 1,1 0-1,0 0 1,1 0-1,-1 0 1,13 11-1,-14-16-4,-1-1-1,0 1 0,0-1 1,1 0-1,-1 0 0,1 0 1,0 0-1,-1 0 0,1-1 1,0 0-1,0 0 0,0 0 1,0 0-1,0 0 0,0-1 1,1 0-1,4 0 0,-4-1 1,0 0-1,1 0 0,-1-1 0,0 0 1,0 0-1,0 0 0,-1 0 1,1-1-1,0 0 0,-1 0 0,8-7 1,-3 2-8,-1 0 1,0-1-1,0-1 0,-1 1 1,0-1-1,-1 0 1,0-1-1,-1 1 1,0-1-1,-1 0 0,5-16 1,0-24 2,-7 33 1,1 1 0,10-31 1,-10 44 7,-1 11-18,0 14-2,-2-20 11,-2 295 1232,-3-43-226,5-236-996,1 0 0,0 0-1,1 0 1,1 0 0,0-1-1,10 27 1,-13-42-12,1 1-1,-1-1 1,1 0 0,-1 0-1,1 0 1,0 0-1,-1 0 1,1 0 0,0 0-1,0 0 1,-1 0 0,1 0-1,0 0 1,0-1-1,0 1 1,2 1 0,-3-2-23,1 0 0,0 0 1,-1 0-1,1 0 0,0 0 1,-1 0-1,1 0 0,0 0 1,-1 0-1,1 0 0,0 0 1,-1 0-1,1-1 1,-1 1-1,1 0 0,0 0 1,-1-1-1,1 1 0,-1 0 1,1-1-1,-1 1 0,1-1 1,3-2-218,-1-1-1,0 0 1,0 0 0,0 0 0,-1 0 0,0 0 0,3-5 0,8-27-1816,-3-8-631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29.878"/>
    </inkml:context>
    <inkml:brush xml:id="br0">
      <inkml:brushProperty name="width" value="0.1" units="cm"/>
      <inkml:brushProperty name="height" value="0.1" units="cm"/>
      <inkml:brushProperty name="color" value="#008C3A"/>
    </inkml:brush>
  </inkml:definitions>
  <inkml:trace contextRef="#ctx0" brushRef="#br0">0 71 6985,'30'-12'2179,"30"-8"0,-18 9-1777,1 1-1,0 3 1,51-3-1,-88 10-305,-1 0-1,0 0 1,0 0-1,0 1 1,1 0-1,-1 0 0,0 0 1,8 4-1,-11-4-83,-1-1 0,0 1 0,0 0 0,0-1 0,0 1 0,1 0 0,-1 0 0,0 0 0,0 0 0,-1 0 0,1 0 0,0 0 0,0 0 0,0 0 0,-1 0 0,1 0 0,-1 1 0,1-1 0,-1 0 0,1 0 0,-1 1 0,1-1 0,-1 0 0,0 1 0,0-1-1,0 0 1,0 1 0,0-1 0,0 0 0,0 1 0,0-1 0,-1 0 0,1 1 0,-1-1 0,1 0 0,0 0 0,-1 1 0,-1 1 0,-4 8 55,-1 0 1,-1 0-1,0-1 1,0 0-1,-17 16 1,12-13 127,0 0 1,-11 18 0,19-25-128,1 0 0,1 1 0,-1-1-1,1 1 1,0 0 0,1 0 0,0 0-1,-2 10 1,3-13-66,1 0-1,0-1 0,0 1 1,0 0-1,0-1 1,1 1-1,-1 0 1,1-1-1,0 1 1,0-1-1,0 1 1,1-1-1,-1 1 0,1-1 1,0 0-1,0 0 1,0 0-1,5 6 1,16 14 6,28 23 0,-36-34 0,0 1 0,0 0 0,-2 1-1,1 1 1,-2 1 0,16 24-1,-24-32-5,1 0-1,-2 0 1,1 1-1,-2-1 1,1 1-1,-1 0 0,0 0 1,-1 0-1,0 0 1,0 16-1,-1-20 31,-1-1 0,1 1 0,-1 0 0,0-1 0,-1 1 0,1-1 0,-1 1 0,0-1 0,0 0 0,0 1 0,-1-1 0,1 0 0,-1-1 0,0 1 0,0 0 0,-1-1-1,1 1 1,-1-1 0,1 0 0,-1-1 0,0 1 0,-7 3 0,-5 2 112,0-1 0,-1 0 0,-1-2-1,1 0 1,0-1 0,-1 0 0,-33 1-1,29-4-933,0-1 0,0-2-1,-30-4 1,44 4-1226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30.207"/>
    </inkml:context>
    <inkml:brush xml:id="br0">
      <inkml:brushProperty name="width" value="0.1" units="cm"/>
      <inkml:brushProperty name="height" value="0.1" units="cm"/>
      <inkml:brushProperty name="color" value="#008C3A"/>
    </inkml:brush>
  </inkml:definitions>
  <inkml:trace contextRef="#ctx0" brushRef="#br0">0 0 8434,'9'2'2880,"9"12"-2600,-4 6-143,-7 17 7,-3 16 32,-10 21 200,3 17 96,1 8 104,-3 0-32,3-12-240,0-14-128,6-15-136,3-10-112,0-18-496,-5-7-360,-9-16-761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30.628"/>
    </inkml:context>
    <inkml:brush xml:id="br0">
      <inkml:brushProperty name="width" value="0.1" units="cm"/>
      <inkml:brushProperty name="height" value="0.1" units="cm"/>
      <inkml:brushProperty name="color" value="#008C3A"/>
    </inkml:brush>
  </inkml:definitions>
  <inkml:trace contextRef="#ctx0" brushRef="#br0">0 71 8138,'137'-6'3899,"-81"5"-3997,72-11 0,-69 1 20,-27 4 26,2 1 0,-1 2 0,47 0-1,-70 7 31,-11 3 2,-15 6 8,12-9 21,-3 5 72,0 0 0,0 1 0,1 0 0,0 0 1,1 1-1,0-1 0,0 1 0,1 0 0,-5 19 0,7-22-5,0 0-1,1 0 1,-1 0-1,1 0 1,1 0 0,0 0-1,0 0 1,0 1 0,1-1-1,0 0 1,0 0-1,0 0 1,1 0 0,0 0-1,1 0 1,0-1-1,0 1 1,0-1 0,1 0-1,0 1 1,0-2 0,0 1-1,1 0 1,0-1-1,0 0 1,0 0 0,1-1-1,0 1 1,10 5-1,-10-7-50,-1 0 0,1-1-1,0 0 1,0 0-1,1 0 1,-1-1 0,0 0-1,1 0 1,-1-1-1,0 1 1,1-1 0,-1-1-1,0 1 1,1-1-1,-1 0 1,0-1 0,0 0-1,1 1 1,-1-2-1,7-3 1,-8 4-14,-1-1 0,0 1 0,0-1 0,0 0 0,-1 0 0,1 0 0,-1 0 0,1-1 0,-1 1 0,0-1 0,0 0 0,-1 0 0,1 0 0,-1 0 0,0-1 0,0 1 0,0-1 0,-1 1 0,0-1 0,1 1 0,-2-1 0,1 0 1,0 0-1,-1 0 0,0 1 0,0-1 0,-1 0 0,0-5 0,-1 0-6,-1-1-1,0 1 1,-1 0 0,0-1 0,0 2 0,-1-1 0,0 0 0,-1 1 0,0 0-1,-1 1 1,1-1 0,-2 1 0,1 0 0,-1 1 0,-16-12 0,11 10-255,-1 0 0,-1 0 0,1 2 0,-1 0 0,-1 0 1,1 2-1,-1 0 0,0 1 0,-29-4 0,1 5-1296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31.071"/>
    </inkml:context>
    <inkml:brush xml:id="br0">
      <inkml:brushProperty name="width" value="0.1" units="cm"/>
      <inkml:brushProperty name="height" value="0.1" units="cm"/>
      <inkml:brushProperty name="color" value="#008C3A"/>
    </inkml:brush>
  </inkml:definitions>
  <inkml:trace contextRef="#ctx0" brushRef="#br0">1 11 5465,'1'-1'180,"0"0"0,1 0-1,-1 0 1,1 0 0,-1 0 0,1 0-1,-1 1 1,1-1 0,0 1 0,-1-1 0,1 1-1,0-1 1,-1 1 0,1 0 0,0 0-1,0 0 1,-1 0 0,1 0 0,0 0-1,2 1 1,-2 0-78,1 0 0,-1 0 0,0 1 0,0-1 0,0 0 0,0 1 0,0-1 0,0 1 0,0 0 0,0 0 0,0 0 0,1 3 0,4 5 149,-1 0 0,-1 1 0,0 0 0,6 18 0,-4-5 365,-1 0-1,5 49 1,-7-44-280,9 39 0,-8-54-163,-5-14-163,0 0-1,0 0 1,0 0-1,0 0 1,0 0-1,0 0 1,0 0-1,0 0 1,0 0-1,0 0 1,0 0-1,1 0 1,-1 0-1,0-1 1,0 1-1,0 0 1,0 0-1,0 0 1,0 0-1,0 0 1,0 0-1,0 0 1,0 0-1,0 0 1,0 0-1,0 0 1,0 0-1,0 0 1,0 0-1,0 0 1,1 0-1,-1 0 1,0 0-1,0 0 1,0 0-1,0 0 1,0 0-1,0 0 1,0 0-1,0 0 1,0 0-1,0 0 1,0 0-1,0 0 1,0 0-1,0 0 1,1 0-1,-1 0 1,0 0-1,0 0 1,0 0-1,0 0 1,0 0-1,0 0 1,0 0-1,0 0 1,0 0-1,0 1 1,0-1-1,0 0 1,0 0-1,0 0 1,0 0-1,0 0 1,0 0-1,0 0 1,0 0-1,0 0 1,3-27 1068,-2 14-1266,0 2 196,0-15 1,1 1 0,1 0 0,1 0 0,2 1 0,9-30 0,-12 49-17,-1-1 1,1 0 0,1 1-1,-1-1 1,1 1-1,-1 0 1,1 0 0,1 0-1,-1 1 1,1 0-1,0 0 1,0 0 0,0 0-1,0 1 1,1 0-1,-1 0 1,1 0 0,0 0-1,0 1 1,0 0-1,0 1 1,0-1 0,1 1-1,-1 0 1,0 1-1,1 0 1,-1 0 0,0 0-1,1 0 1,7 3-1,20 3-937,0 1-1,36 14 1,-8-2-2779,-43-15 1154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31.446"/>
    </inkml:context>
    <inkml:brush xml:id="br0">
      <inkml:brushProperty name="width" value="0.1" units="cm"/>
      <inkml:brushProperty name="height" value="0.1" units="cm"/>
      <inkml:brushProperty name="color" value="#008C3A"/>
    </inkml:brush>
  </inkml:definitions>
  <inkml:trace contextRef="#ctx0" brushRef="#br0">1 266 4721,'2'8'3307,"9"4"-2716,-2-3-175,14 15 433,30 42 0,-43-51 34,15 33-1,-16-30 612,-5-46-98,2 2-1397,-5 19 18,4-23 146,1-39 0,-2 5 242,15-66 1,-18 123-355,0 0 0,1 0 0,0 0 0,1 1 0,-1-1 0,1 0 0,1 1 0,-1 0 0,9-11 0,-10 14-30,2 0-1,-1 0 0,0 0 0,0 0 0,1 1 0,-1 0 0,1-1 0,0 1 0,0 1 0,0-1 0,0 0 1,0 1-1,0 0 0,0 0 0,0 0 0,1 1 0,5-1 0,25 1-30,1 2 0,0 2 0,43 9 0,2 1-390,-5-6-803,0-2-620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34.108"/>
    </inkml:context>
    <inkml:brush xml:id="br0">
      <inkml:brushProperty name="width" value="0.1" units="cm"/>
      <inkml:brushProperty name="height" value="0.1" units="cm"/>
      <inkml:brushProperty name="color" value="#008C3A"/>
    </inkml:brush>
  </inkml:definitions>
  <inkml:trace contextRef="#ctx0" brushRef="#br0">1690 3412 9538,'-214'23'4000,"-112"-7"-2538,249-16-1372,0-4 1,0-3 0,1-4 0,0-3 0,-76-24 0,117 27-67,1-2 1,0-1 0,0-2 0,2-1 0,0-1-1,1-2 1,1-1 0,1-2 0,0 0 0,2-2-1,1-2 1,2 0 0,0-1 0,2-1-1,1-2 1,-32-58 0,35 47-15,2 0 0,1 0 0,2-2 0,3 1 0,1-2 1,2 1-1,2-1 0,2 0 0,1 0 0,3 0 0,9-59 0,1 32-20,4 0 0,3 0 0,2 2 0,4 0 0,3 2 0,41-74 0,-4 27 11,6 2 1,4 4-1,5 3 1,4 4-1,5 3 1,161-139-1,10 33-5,-123 117 23,3 6 0,4 6 0,278-104 0,-221 113 136,3 8 0,313-48 0,-326 83-79,1 9 0,1 7 0,-1 9 1,283 37-1,-253-3-60,-2 9 0,-1 10 0,322 125 0,-414-128 5,122 69-1,-146-59 0,122 95 0,-159-107-8,-3 3-1,91 97 1,-113-99-2,-2 1-1,-3 2 1,47 92 0,-56-94-1,-3 2 1,-2 0 0,24 98 0,-36-106-4,-1 1 1,-3 1 0,-2-1-1,-2 1 1,-4 49-1,-2-49 1,-1 0 0,-3-1-1,-1 0 1,-32 85 0,19-79-1,-3-1 0,-2-2 1,-68 92-1,50-81-4,-4-2 0,-108 99 1,74-90 23,-178 108 0,-155 45 155,-345 68 481,-32-73 227,271-113-367,57-54-293,62-40-393,388-8 153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45.946"/>
    </inkml:context>
    <inkml:brush xml:id="br0">
      <inkml:brushProperty name="width" value="0.05" units="cm"/>
      <inkml:brushProperty name="height" value="0.05" units="cm"/>
      <inkml:brushProperty name="color" value="#33CCFF"/>
    </inkml:brush>
  </inkml:definitions>
  <inkml:trace contextRef="#ctx0" brushRef="#br0">34 26 5321,'-32'39'1787,"32"-38"-1759,0-1 1,0 0-1,0 1 0,-1-1 0,1 0 0,0 1 0,0-1 1,0 0-1,0 1 0,0-1 0,0 1 0,0-1 1,0 0-1,0 1 0,0-1 0,0 0 0,0 1 1,0-1-1,0 1 0,0-1 0,0 0 0,1 1 0,-1-1 1,0 0-1,0 1 0,0-1 0,0 0 0,1 0 1,-1 1-1,0-1 0,0 0 0,1 0 0,-1 1 0,0-1 1,1 0-1,-1 0 0,0 1 0,1-1 0,-1 0 1,0 0-1,1 0 0,-1 0 0,0 0 0,1 0 1,-1 1-1,0-1 0,1 0 0,-1 0 0,0 0 0,1 0 1,-1 0-1,1 0 0,-1-1 0,1 1 0,20 0 1033,-5-3-73,0-1-1,24-9 0,13-4 318,19 3-123,1 2 1,0 4-1,95 2 1,220 25 652,60 34-2519,-380-37-972,-21-3-1072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3.696"/>
    </inkml:context>
    <inkml:brush xml:id="br0">
      <inkml:brushProperty name="width" value="0.2" units="cm"/>
      <inkml:brushProperty name="height" value="0.2" units="cm"/>
      <inkml:brushProperty name="color" value="#004F8B"/>
    </inkml:brush>
  </inkml:definitions>
  <inkml:trace contextRef="#ctx0" brushRef="#br0">0 20 5921,'152'-19'8450,"-143"21"-7434,16 3-288,46 13-175,-34-18-393,2 1-80,0-2-168,-4 1-272,-10-6-473,-3 3-343,-12 1-608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4.027"/>
    </inkml:context>
    <inkml:brush xml:id="br0">
      <inkml:brushProperty name="width" value="0.2" units="cm"/>
      <inkml:brushProperty name="height" value="0.2" units="cm"/>
      <inkml:brushProperty name="color" value="#004F8B"/>
    </inkml:brush>
  </inkml:definitions>
  <inkml:trace contextRef="#ctx0" brushRef="#br0">0 20 6985,'11'1'3073,"10"6"-1352,7-3-145,-1-1-296,-1-1-352,-4-2-576,-5 0-152,8-5-280,0-2-312,2-6-912,5 1-688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4.592"/>
    </inkml:context>
    <inkml:brush xml:id="br0">
      <inkml:brushProperty name="width" value="0.2" units="cm"/>
      <inkml:brushProperty name="height" value="0.2" units="cm"/>
      <inkml:brushProperty name="color" value="#004F8B"/>
    </inkml:brush>
  </inkml:definitions>
  <inkml:trace contextRef="#ctx0" brushRef="#br0">350 152 3561,'0'-5'530,"-1"-1"0,0 0 0,0 0-1,0 1 1,-1-1 0,1 1 0,-5-8 0,4 6-110,1 5-319,0 1 0,0-1 0,1 1 0,-1-1 0,0 1 0,0-1 0,0 1 0,0 0 0,-1-1 0,1 1 0,0 0 0,-1 0 0,1 0 0,0 0 0,-1 0 0,1 0 0,-1 1 0,0-1 0,-3-1 0,2 1 57,-1 1 1,0-1 0,0 1 0,0 0-1,0 0 1,0 0 0,1 0 0,-8 2-1,1 1 114,0 0 0,0 0 0,0 1-1,0 0 1,1 1 0,-11 6 0,8-2-27,0 2 0,1-1 0,0 1 0,0 1 0,1 0 0,1 0 0,0 1 0,0 0 0,2 1 0,-1-1 0,-5 18 0,1 1 49,1 1-1,1 0 1,2 0 0,-4 35 0,6-17-33,2 0 0,2 69 1,4-97-223,0 0-1,1-1 1,2 1 0,0-1 0,1 0 0,2 0 0,15 33 0,-18-44-34,2-1 1,-1-1 0,1 1 0,0-1-1,1 0 1,0-1 0,1 0 0,-1 0-1,2-1 1,-1 0 0,1 0 0,0-1-1,19 8 1,-16-9 9,0 0 0,0-1 0,0 0 0,1-2-1,-1 1 1,1-2 0,0 1 0,0-2 0,-1 0 0,1-1 0,20-3-1,-16 0 40,-1-1 0,0 0 0,0-2 0,0 0 0,-1-1 0,0 0 0,0-1 0,-1-1 0,25-21 0,-15 9 62,-2 0 0,-1-2 0,-1 0 1,27-42-1,-36 49-67,-1 0 0,0-1 0,-2 0 1,0-1-1,-1 0 0,-1 0 0,-1-1 1,-1 1-1,0-2 0,-2 1 0,0 0 1,-1-1-1,-2-32 0,-3 22-39,-2 1 0,-1 0 0,-1 0 0,-2 0 0,-1 1 0,-1 0 0,-1 1 0,-2 0 0,-1 1 0,-1 1 0,-1 0 0,-34-39 0,44 58-57,-1-1 1,0 1 0,0 1 0,0 0 0,-1 0 0,0 0 0,0 1-1,0 0 1,-1 1 0,0 0 0,1 1 0,-17-4 0,20 6-106,1 0 0,0 1 0,0-1 1,0 1-1,0 1 0,0-1 1,0 1-1,0-1 0,0 1 0,0 1 1,0-1-1,0 1 0,0 0 0,1 0 1,-1 0-1,1 1 0,-1-1 0,1 1 1,0 0-1,0 1 0,0-1 0,0 1 1,1-1-1,0 1 0,-1 0 0,-3 8 1,-15 30-2526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6.061"/>
    </inkml:context>
    <inkml:brush xml:id="br0">
      <inkml:brushProperty name="width" value="0.2" units="cm"/>
      <inkml:brushProperty name="height" value="0.2" units="cm"/>
      <inkml:brushProperty name="color" value="#004F8B"/>
    </inkml:brush>
  </inkml:definitions>
  <inkml:trace contextRef="#ctx0" brushRef="#br0">132 0 9162,'11'68'8594,"-20"-61"-6754,-7 7-287,-5-2-545,-3 3-176,-2-1-352,5 2-144,5-6-240,7-4-176,14-17-1744,11-14-289,4-3-655,6-9-1481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6.848"/>
    </inkml:context>
    <inkml:brush xml:id="br0">
      <inkml:brushProperty name="width" value="0.2" units="cm"/>
      <inkml:brushProperty name="height" value="0.2" units="cm"/>
      <inkml:brushProperty name="color" value="#004F8B"/>
    </inkml:brush>
  </inkml:definitions>
  <inkml:trace contextRef="#ctx0" brushRef="#br0">1 104 5809,'12'-8'1661,"1"1"1,19-9-1,-18 10-1213,0-1-1,13-9 1,-17 9-211,0 2 0,0-1 1,1 2-1,-1-1 0,1 2 0,0-1 0,0 1 1,1 1-1,-1 0 0,0 1 0,1 0 0,-1 0 1,1 1-1,19 3 0,-27-3-213,-1 1 0,0 0 0,0-1 0,0 1 0,0 1 0,0-1 0,0 0 0,0 1 0,-1-1 0,1 1-1,0 0 1,-1 0 0,1 0 0,-1 0 0,0 0 0,1 0 0,-1 1 0,2 3 0,-2-2 12,0 0 0,0 0 1,0 1-1,-1-1 0,0 0 0,0 1 0,0-1 0,0 1 0,-1 0 1,1-1-1,-2 7 0,0 3 46,-1 0 0,0 0 0,-1-1 0,-1 1 0,0-1 0,-1 0-1,-9 17 1,-19 27 231,-77 100-1,4-8-78,106-149-234,-10 15 31,0 1 0,-11 30 0,19-43-22,1 1-1,-1 1 0,1-1 0,0 0 1,1 0-1,-1 0 0,1 0 0,-1 1 0,1-1 1,0 0-1,1 0 0,-1 1 0,1-1 1,0 0-1,0 0 0,0 0 0,3 7 1,-2-9-6,-1 0 1,1 0-1,0 0 1,0 0-1,-1 0 1,1 0-1,1-1 1,-1 1-1,0-1 1,0 1-1,0-1 1,1 0-1,-1 0 1,1 0-1,-1 0 1,1 0-1,-1-1 1,1 1-1,0-1 1,-1 1-1,1-1 1,-1 0-1,1 0 1,4-1-1,7 0-2,0-1 0,1-1-1,16-5 1,-19 5-11,202-46-1468,-68 31-3403,-119 18 3271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7.196"/>
    </inkml:context>
    <inkml:brush xml:id="br0">
      <inkml:brushProperty name="width" value="0.2" units="cm"/>
      <inkml:brushProperty name="height" value="0.2" units="cm"/>
      <inkml:brushProperty name="color" value="#004F8B"/>
    </inkml:brush>
  </inkml:definitions>
  <inkml:trace contextRef="#ctx0" brushRef="#br0">1 0 7042,'0'16'3056,"3"32"-951,1 10-833,1 19 32,-1 2 8,-3-2-319,3 0-113,-2-11-320,3 0-208,0-15-368,1-3-168,-1-13-472,-5-10-272,0-6-705,-4-26 1809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2:17.540"/>
    </inkml:context>
    <inkml:brush xml:id="br0">
      <inkml:brushProperty name="width" value="0.2" units="cm"/>
      <inkml:brushProperty name="height" value="0.2" units="cm"/>
      <inkml:brushProperty name="color" value="#004F8B"/>
    </inkml:brush>
  </inkml:definitions>
  <inkml:trace contextRef="#ctx0" brushRef="#br0">187 103 7354,'-12'34'4262,"-14"13"-2841,6-12-556,-8 18 98,3 1 1,1 2-1,-19 74 1,40-118-852,1-1 0,0 1 0,1 0 0,0-1 0,1 1 0,0 0 0,1 0 0,1-1 0,-1 1 0,2-1 0,0 1 0,6 16 0,-5-18-88,0-1 0,1-1 0,0 1 0,1-1 0,-1 0 0,2 0 0,-1 0 0,1-1 0,0 0 0,1 0 0,-1-1 0,1 0 0,0 0 0,1-1 0,11 5 0,-9-5-23,1-1-1,0-1 0,0 0 1,0 0-1,0-1 1,0-1-1,0 0 1,1-1-1,-1 0 0,0-1 1,0 0-1,1-1 1,-1 0-1,0-1 1,21-8-1,3-3 14,-1-2-1,-1-1 1,56-38 0,-66 40 37,-1-1 0,-1-1 0,-1-1 0,0-1 0,-1-1 0,26-34 0,-40 46-33,-1-1 0,0 1 0,0-1 1,-1 0-1,0 0 0,0 0 1,-1 0-1,0-1 0,-1 1 0,0-1 1,-1 0-1,1 0 0,-2 0 1,0 1-1,0-1 0,-1 0 0,0 0 1,0 0-1,-1 0 0,-1 1 0,1-1 1,-6-9-1,-1-1-5,-1 1 0,-1 0-1,-1 0 1,0 2 0,-27-31 0,17 26-8,0 1-1,-1 1 1,-42-29 0,51 40-20,0 1 1,0 0-1,-1 1 0,0 1 0,0 0 1,0 1-1,-1 1 0,-16-3 1,19 6-210,-1 0 1,1 0-1,0 1 1,-1 1 0,1 0-1,0 1 1,0 1-1,0 0 1,0 0 0,-14 7-1,-31 15-2290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03:37.758"/>
    </inkml:context>
    <inkml:brush xml:id="br0">
      <inkml:brushProperty name="width" value="0.1" units="cm"/>
      <inkml:brushProperty name="height" value="0.1" units="cm"/>
      <inkml:brushProperty name="color" value="#004F8B"/>
    </inkml:brush>
  </inkml:definitions>
  <inkml:trace contextRef="#ctx0" brushRef="#br0">1641 4412 11178,'-125'-2'2681,"-35"-9"-2838,102 5 168,0-2 0,1-3 0,1-2 0,0-3 0,-84-35 1,95 30 250,2-2 0,0-1 0,1-3 0,2-1 0,1-2 0,-66-66 0,36 22-209,3-4 0,4-2 0,3-3 0,4-3 0,-50-104 0,77 129-108,2-1 1,3-1-1,3-1 1,3 0 0,2-2-1,4 0 1,2-1-1,3 1 1,3-1-1,11-126 1,5 107 37,4 0-1,3 1 1,4 0 0,4 2-1,3 1 1,51-94 0,-17 56 26,6 3 1,5 3 0,117-135-1,-83 125 45,6 5-1,4 5 0,6 6 1,4 5-1,5 6 0,279-151 1,-269 176-40,4 7 0,2 6 1,2 7-1,3 6 0,1 8 1,3 6-1,179-12 0,-222 36-11,1 5-1,0 5 0,-1 6 0,0 4 0,0 6 0,-2 4 1,120 40-1,-117-19 4,-2 5 0,-1 4 0,-4 6 0,-2 5 0,111 83 1,-90-46-76,-4 4 0,-5 7 0,154 181 0,-59-13-143,-168-208 124,71 140 0,-95-154 56,-2 1 0,21 86 0,-23-70 105,-13-50-34,-1 1 0,-2 1-1,0-1 1,0 31 0,-2 54 94,-14 140 0,4-178-56,-3 0 1,-3 0 0,-40 118 0,33-137-20,-3 0 1,-2-1-1,-2-2 1,-2 0-1,-37 44 0,21-38 23,-3-2 0,-2-2 0,-1-3 0,-64 46 0,-271 163 298,-57-12-46,147-107-350,-5-12-1,-7-14 1,-321 73 0,129-84-770,350-84-183,-161-2 1,-123-27-2239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39.694"/>
    </inkml:context>
    <inkml:brush xml:id="br0">
      <inkml:brushProperty name="width" value="0.2" units="cm"/>
      <inkml:brushProperty name="height" value="0.2" units="cm"/>
    </inkml:brush>
  </inkml:definitions>
  <inkml:trace contextRef="#ctx0" brushRef="#br0">238 510 4897,'-1'-3'3284,"11"-4"-2397,21-16-502,57-80 588,-39 42 131,107-103 0,-137 147-945,0 1 1,1 1-1,0 1 0,2 0 1,-1 2-1,2 1 1,-1 0-1,1 2 0,1 0 1,28-5-1,-39 11-120,1 2 0,0-1 0,0 2 0,0 0 0,0 0 0,-1 2 0,1-1 0,0 2 0,0 0 1,13 5-1,-17-5-12,-1 1 0,0 0 0,0 1 0,0 0 0,0 0 0,-1 1 0,0 0 0,0 0 0,-1 1 0,0 0 0,0 1 0,0-1 0,-1 1 0,9 15 0,-7-7 27,-1 0 1,0 1-1,-2 0 1,0 0-1,0 0 1,-2 1-1,3 27 0,-4-6 28,-1 0 0,-7 55 0,1-59-35,-2 0 0,-1-1 0,-2 0 0,-1-1 0,-2 0 0,-28 53 0,-122 174 299,146-235-320,-64 91 169,-120 135 0,164-211-168,-2-1 1,-1-2 0,-2-2 0,-2-2-1,-1-2 1,-65 35 0,94-58-16,1-1 0,-1-1 0,-1 0 0,1-1 1,-31 5-1,42-9-6,1 0-1,-1-1 1,1 0-1,-1 0 1,0 0 0,1 0-1,-1-1 1,1 0 0,-1 0-1,1 0 1,0 0 0,-1-1-1,1 1 1,0-1 0,0 0-1,0 0 1,0-1 0,0 1-1,1-1 1,-1 0-1,1 0 1,-1 0 0,1-1-1,0 1 1,-4-8 0,3 5-5,1-1-1,1 1 1,-1-1 0,1 0 0,0 0 0,1 0 0,0 0 0,0 0 0,0 0 0,1-1-1,0 1 1,0 0 0,1 0 0,0 0 0,0 0 0,1 0 0,0 0 0,0 0-1,1 0 1,4-10 0,1 2-1,0 1 1,1 0-1,0 0 0,1 1 0,0 0 0,1 1 0,1 0 1,13-11-1,4 0 10,1 1 1,1 2 0,0 1 0,2 1-1,0 2 1,1 1 0,0 2 0,1 1-1,1 2 1,-1 1 0,2 2 0,-1 1-1,1 2 1,0 2 0,0 1 0,-1 2-1,39 6 1,201 51 145,49 6-141,-121-41-1569,-103-10-217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42.316"/>
    </inkml:context>
    <inkml:brush xml:id="br0">
      <inkml:brushProperty name="width" value="0.2" units="cm"/>
      <inkml:brushProperty name="height" value="0.2" units="cm"/>
    </inkml:brush>
  </inkml:definitions>
  <inkml:trace contextRef="#ctx0" brushRef="#br0">206 1 3073,'7'4'6666,"-7"-3"-6582,6 10 91,-1 0 0,0 0 0,0 0-1,-1 1 1,-1-1 0,2 13-1,-4-21-139,1 6 81,-1 1 0,0-1 0,-1 0 0,0 1 0,0-1 0,-1 1 0,0-1 1,-3 12-1,0-1 62,-129 572 1961,86-398-1988,-3 14-1163,46-193 823,-1 4-2093,4-30 53,2-8 1013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4:46.885"/>
    </inkml:context>
    <inkml:brush xml:id="br0">
      <inkml:brushProperty name="width" value="0.05" units="cm"/>
      <inkml:brushProperty name="height" value="0.05" units="cm"/>
      <inkml:brushProperty name="color" value="#33CCFF"/>
    </inkml:brush>
  </inkml:definitions>
  <inkml:trace contextRef="#ctx0" brushRef="#br0">118 1 4961,'-101'70'1830,"84"-60"-567,17-10-1242,0 0 1,0 0-1,0 0 0,0 0 0,0 0 0,0 0 0,0 0 0,0 0 0,0 0 0,0 0 0,0 0 0,0 0 0,0 0 0,0 0 0,0-1 1,0 1-1,0 0 0,0 0 0,0 0 0,0 0 0,0 0 0,0 0 0,0 0 0,0 0 0,0 0 87,1-1 0,-1 1 0,1-1 0,-1 1-1,0 0 1,1-1 0,-1 1 0,1 0 0,-1-1 0,1 1 0,-1 0-1,1 0 1,0-1 0,-1 1 0,1 0 0,-1 0 0,1 0 0,-1 0-1,2 0 1,3 0 974,307 9 2629,302-28-470,-181 2-1962,60-5-1234,-492 22-52,45-3-756,47 2 0,-58 7-883,-17 5-436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42.675"/>
    </inkml:context>
    <inkml:brush xml:id="br0">
      <inkml:brushProperty name="width" value="0.2" units="cm"/>
      <inkml:brushProperty name="height" value="0.2" units="cm"/>
    </inkml:brush>
  </inkml:definitions>
  <inkml:trace contextRef="#ctx0" brushRef="#br0">1 1120 2769,'38'-100'1456,"-27"77"-272,-5 19-437,0 1-284,15-14 803,22-27 1,6-4-490,88-71 343,-53 47-712,126-136 0,-71 30-372,-28 33-477,-21 28-1144,-59 76 648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43.003"/>
    </inkml:context>
    <inkml:brush xml:id="br0">
      <inkml:brushProperty name="width" value="0.2" units="cm"/>
      <inkml:brushProperty name="height" value="0.2" units="cm"/>
    </inkml:brush>
  </inkml:definitions>
  <inkml:trace contextRef="#ctx0" brushRef="#br0">29 0 5273,'-5'21'2409,"-15"20"-953,17 2-576,3 1-8,3 4 57,8-2-25,12 9-80,4 0-48,10 1-256,0-4-168,-1-4-232,-1-2-264,-10-7-712,-4 3-296,-5 2-577,-4 4-71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44.367"/>
    </inkml:context>
    <inkml:brush xml:id="br0">
      <inkml:brushProperty name="width" value="0.2" units="cm"/>
      <inkml:brushProperty name="height" value="0.2" units="cm"/>
    </inkml:brush>
  </inkml:definitions>
  <inkml:trace contextRef="#ctx0" brushRef="#br0">791 346 4121,'3'-30'3410,"-2"25"-3236,0 0 1,0 0 0,-1 0 0,0 0-1,0 1 1,0-1 0,-1-7 0,-5-3 204,1 0 1,-2 1 0,0 0-1,0 0 1,-2 1 0,-15-19 0,4 2-322,13 20-44,1 1-1,-2 0 1,1 0 0,-1 1-1,-1 0 1,1 0-1,-1 1 1,-1 0 0,1 1-1,-1 0 1,0 0-1,-1 1 1,1 1 0,-1-1-1,0 2 1,0-1-1,-1 2 1,1-1 0,0 2-1,-1-1 1,1 2-1,-1-1 1,0 2 0,-17 2-1,17-1-9,0 1-1,1 0 1,-1 1-1,1 0 1,0 1-1,0 0 1,1 1-1,-18 12 1,15-7 63,-1 0 1,2 1 0,0 1-1,0 0 1,-13 19 0,0 9 216,1 0 0,2 2 1,-22 62-1,12-23 269,4 1-1,-22 105 1,45-156-280,0 0-1,2-1 1,2 1 0,2 43-1,1-60-158,-1 0 1,2-1-1,0 1 0,0 0 0,1-1 0,1 0 0,1 0 0,0 0 0,1-1 0,0 1 0,11 14 1,-11-21-87,-1 0 0,1-1 0,1 0 0,-1 0 1,1 0-1,0-1 0,0 0 0,1-1 1,-1 0-1,1 0 0,0-1 0,0 0 1,1-1-1,-1 0 0,19 2 0,9-1-80,1-2-1,62-6 1,-73 3-8,47-4-695,82-17 1,-127 17 43,0-2 0,0-1 0,0-1 0,-1-1 0,44-26 1,-13-1-1227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44.806"/>
    </inkml:context>
    <inkml:brush xml:id="br0">
      <inkml:brushProperty name="width" value="0.2" units="cm"/>
      <inkml:brushProperty name="height" value="0.2" units="cm"/>
    </inkml:brush>
  </inkml:definitions>
  <inkml:trace contextRef="#ctx0" brushRef="#br0">105 31 6513,'-8'-8'2448,"7"6"-2219,-1 1 0,1-1 1,0 1-1,-1-1 1,1 0-1,0 0 0,0 1 1,0-1-1,1 0 0,-2-4 1,2 61 2425,-29 672-254,25-689-2708,-7 61-946,9-87 629,-1 1 0,0-1 0,-1 1 0,0-1 0,-9 17 0,2-14-730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45.368"/>
    </inkml:context>
    <inkml:brush xml:id="br0">
      <inkml:brushProperty name="width" value="0.2" units="cm"/>
      <inkml:brushProperty name="height" value="0.2" units="cm"/>
    </inkml:brush>
  </inkml:definitions>
  <inkml:trace contextRef="#ctx0" brushRef="#br0">290 64 9690,'2'54'4456,"-1"25"-4702,-6 9 303,-4 133 153,9-153 6,11 85 0,-7-125-96,2 1 0,13 42 0,-13-55-61,0-1 1,1 0 0,0 0 0,1-1 0,18 25 0,-22-34-41,0-1 1,0 1-1,0-1 0,0 0 0,1 0 1,0 0-1,-1-1 0,1 1 1,1-1-1,-1 0 0,0-1 1,1 1-1,-1-1 0,1 0 0,0-1 1,0 0-1,-1 1 0,1-2 1,0 1-1,0-1 0,0 0 1,0 0-1,0 0 0,0-1 0,9-2 1,1-2 47,-1 0 1,0-1-1,0-1 0,0-1 1,-1 0-1,0-1 0,0 0 1,15-15-1,17-16-12,-2-2 0,-2-2 0,-2-1 0,-2-3 0,-2-1 0,-2-1 0,-2-2 0,37-84 0,-62 119-71,-1 1 0,-1-1-1,0-1 1,-1 1 0,-1-1 0,0 1-1,-2-1 1,0 0 0,-1-20 0,-2 26 10,1 1 0,-1-1 0,-1 1 0,0 0 0,0 0 0,-1 0 0,-1 0 0,0 1 0,0-1 0,-1 1 0,0 1 0,-1-1 0,0 1 0,-16-16 0,14 18-8,1 0 0,-2 0 0,1 1 0,-1 0 0,0 1 0,0 0 0,0 1 0,-1 0 0,1 0 0,-1 1 0,0 0 0,0 1 0,0 1 0,-1 0 0,1 0 0,0 1 0,0 0 0,-21 4-1,3 1-54,-1 1-1,1 2 0,1 1 0,0 1 0,0 2 0,-26 14 0,-7 8-274,2 2 0,-72 58 0,-95 108-1734,142-119 3630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46.212"/>
    </inkml:context>
    <inkml:brush xml:id="br0">
      <inkml:brushProperty name="width" value="0.2" units="cm"/>
      <inkml:brushProperty name="height" value="0.2" units="cm"/>
    </inkml:brush>
  </inkml:definitions>
  <inkml:trace contextRef="#ctx0" brushRef="#br0">29 74 4161,'11'-16'5295,"-9"16"-5083,30-10 828,-26 9-1080,36-10 257,-2 0 127,0 2-1,63-6 1,-100 14-330,0 1 1,-1 0-1,1 0 1,0 1-1,-1-1 0,1 1 1,0-1-1,-1 1 1,1 0-1,0 0 0,-1 0 1,1 0-1,-1 0 1,1 1-1,-1-1 0,0 1 1,0-1-1,0 1 1,0 0-1,0 0 1,0 0-1,0 0 0,2 4 1,-2-3 10,-1 1-1,1-1 1,-1 1 0,0 0 0,0-1 0,0 1 0,-1 0-1,1 0 1,-1 0 0,0 0 0,0-1 0,-1 1 0,1 0 0,-1 0-1,1 0 1,-3 4 0,1 0 16,-1 0 1,0 0-1,-1 0 1,0-1-1,0 1 1,0-1-1,-1 0 1,0-1-1,-1 1 0,1-1 1,-9 7-1,-5 3 84,-2-1-1,-29 17 0,-1 0-12,48-31-106,1 1 0,-1 0 0,1 0 0,-1-1 0,1 1 0,0 1 1,0-1-1,0 0 0,0 1 0,1-1 0,-1 1 0,0-1 0,1 1 1,0 0-1,0-1 0,0 1 0,-2 6 0,3-7 2,0 1-1,1-1 1,-1 0-1,1 1 1,-1-1-1,1 0 1,0 1 0,0-1-1,0 0 1,0 0-1,0 1 1,0-1-1,1 0 1,-1 0-1,1 0 1,-1-1-1,1 1 1,0 0-1,0-1 1,0 1 0,0-1-1,3 3 1,5 3 42,1 0-24,-1 0-1,0 1 1,-1 0-1,0 1 1,10 11 0,-17-18 14,0 0 0,-1 0 1,0 0-1,1 1 0,-1-1 0,0 0 1,0 0-1,0 1 0,0-1 1,-1 1-1,1-1 0,-1 1 0,1-1 1,-1 1-1,0-1 0,0 1 1,0-1-1,0 1 0,-1-1 0,1 1 1,-1-1-1,1 1 0,-1-1 1,0 0-1,0 1 0,0-1 0,0 0 1,-1 1-1,1-1 0,0 0 0,-1 0 1,0 0-1,-1 2 0,-2 0 29,1 0-1,-1 0 1,0-1-1,0 1 1,0-1-1,-1 0 1,1 0-1,-1-1 1,0 0-1,0 0 1,0 0-1,0 0 1,0-1-1,-10 1 1,-10-1-823,1 0 1,-32-4-1,43 2 80,-11-1 3662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0.466"/>
    </inkml:context>
    <inkml:brush xml:id="br0">
      <inkml:brushProperty name="width" value="0.2" units="cm"/>
      <inkml:brushProperty name="height" value="0.2" units="cm"/>
    </inkml:brush>
  </inkml:definitions>
  <inkml:trace contextRef="#ctx0" brushRef="#br0">306 41 5009,'23'-32'1738,"-21"24"-632,-18 18 251,3 2-924,1 0 0,-11 16 0,4-5-197,-17 21 336,3 1 1,1 2-1,3 2 1,-39 86-1,58-115-448,2 1 1,1 0-1,0 0 1,2 1-1,-6 43 1,10-54-98,0 0 0,2 0 0,-1 0 0,1-1 0,1 1 0,-1 0 0,2-1 0,0 1 0,0-1 0,1 0 0,0 0 0,1 0 0,0 0 0,8 12 0,6 0-407,0-1 0,1-1 0,1-1 0,33 24 1,-37-29-337,16 12-978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1.013"/>
    </inkml:context>
    <inkml:brush xml:id="br0">
      <inkml:brushProperty name="width" value="0.2" units="cm"/>
      <inkml:brushProperty name="height" value="0.2" units="cm"/>
    </inkml:brush>
  </inkml:definitions>
  <inkml:trace contextRef="#ctx0" brushRef="#br0">292 29 7098,'-34'-14'4392,"31"12"-4316,1 0-1,-1 0 1,0 1 0,0-1-1,0 1 1,0 0 0,0 0-1,0 0 1,-1 0 0,1 1-1,0-1 1,0 1 0,-1 0-1,1 0 1,0 0 0,0 1-1,-6 0 1,-16 9-56,0 1-1,1 2 1,1 0 0,-30 23-1,49-34-24,1 0 2,0 1 0,-1-1 0,1 0 0,0 1 0,0 0-1,0 0 1,1 0 0,-1 0 0,1 0 0,0 0 0,0 1 0,0-1-1,0 1 1,0 0 0,-1 5 0,3-6 9,-1 0 0,1 0 0,0 0 0,0 0 1,1-1-1,-1 1 0,1 0 0,-1 0 0,1 0 0,0 0 0,0 0 0,0-1 0,0 1 1,1 0-1,-1-1 0,1 1 0,0-1 0,0 1 0,-1-1 0,1 0 0,3 2 0,3 4 3,1-2-1,0 1 0,0-1 0,0 0 1,1-1-1,0 0 0,0 0 0,13 4 1,29 13-6,-49-21 2,-1 1-1,1 0 1,0 0 0,-1 0-1,1 0 1,-1 1 0,1-1 0,-1 1-1,0-1 1,0 1 0,0 0 0,0 0-1,-1 0 1,1 0 0,-1 0 0,0 0-1,0 0 1,0 0 0,0 0 0,0 1-1,-1-1 1,0 0 0,1 1-1,-1-1 1,0 0 0,-1 1 0,1-1-1,-1 0 1,0 5 0,-4 9 33,1 0 0,-2-1 0,0 1 0,-11 19 0,13-29-35,-2 6-32,-19 36-69,23-46-3,0 0 1,0 0 0,0 0 0,0-1-1,0 1 1,-1-1 0,1 0-1,-1 1 1,0-1 0,1 0-1,-1-1 1,-6 4 0,7-5 5,1 1 1,0-1 0,-1 0 0,1 1 0,-1-1 0,1 0 0,0 0 0,-1 0 0,1 0-1,-1-1 1,1 1 0,-1 0 0,1-1 0,0 1 0,-1 0 0,1-1 0,0 0 0,-1 1 0,1-1-1,0 0 1,0 0 0,-2-1 0,-12-10-1222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1.350"/>
    </inkml:context>
    <inkml:brush xml:id="br0">
      <inkml:brushProperty name="width" value="0.2" units="cm"/>
      <inkml:brushProperty name="height" value="0.2" units="cm"/>
    </inkml:brush>
  </inkml:definitions>
  <inkml:trace contextRef="#ctx0" brushRef="#br0">135 1 6929,'10'14'4572,"-3"-5"-4226,6 13-166,0 1 1,-2 0 0,-1 0 0,-1 1-1,-1 1 1,7 37 0,-8-21-127,-1 0 1,-3 0-1,-1 55 1,-3-71-191,-2 1 1,0-1 0,-1 0 0,-2 0 0,0 0 0,-2-1 0,0 0-1,-2 0 1,-1-1 0,0 0 0,-19 25 0,25-40-93,-1 0 1,0-1-1,0 0 1,0-1-1,-1 1 1,0-1-1,0 0 1,-1-1 0,0 0-1,1 0 1,-2-1-1,1 1 1,-13 3-1,-16-2-2126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2.028"/>
    </inkml:context>
    <inkml:brush xml:id="br0">
      <inkml:brushProperty name="width" value="0.2" units="cm"/>
      <inkml:brushProperty name="height" value="0.2" units="cm"/>
    </inkml:brush>
  </inkml:definitions>
  <inkml:trace contextRef="#ctx0" brushRef="#br0">1 126 5737,'15'9'491,"-11"-6"-323,1 0 0,-1-1 0,1 1 0,0-1 1,0 0-1,0 0 0,0 0 0,0-1 0,1 0 0,-1 0 0,0 0 0,1 0 0,-1-1 1,0 0-1,1 0 0,9-2 0,383-33 2259,-265 29-1945,712-20 980,-8 1-917,-387-7-888,-197 13-588,-49 6-267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08.736"/>
    </inkml:context>
    <inkml:brush xml:id="br0">
      <inkml:brushProperty name="width" value="0.05" units="cm"/>
      <inkml:brushProperty name="height" value="0.05" units="cm"/>
      <inkml:brushProperty name="color" value="#33CCFF"/>
    </inkml:brush>
  </inkml:definitions>
  <inkml:trace contextRef="#ctx0" brushRef="#br0">0 26 4209,'86'-24'1832,"-86"24"-1660,1 0-1,-1-1 0,0 1 0,1 0 1,-1 0-1,0 0 0,1 0 0,-1 0 1,1 0-1,-1 0 0,0 0 1,1 0-1,-1 0 0,0 0 0,1 0 1,-1 0-1,1 0 0,-1 0 0,0 0 1,1 1-1,-1-1 0,0 0 1,1 0-1,-1 0 0,0 1 0,1-1 1,-1 0-1,0 0 0,0 1 0,1-1 1,-1 0-1,0 0 0,0 1 0,1-1 1,-1 1-1,4 17-545,-2-2 946,27 128 1242,39 214 1261,-62-301-2977,-2 0-1,-6 97 0,1-140-179,-4 36 14,4-47-90,0 1 0,0-1 0,0 0 1,0 0-1,0 1 0,-1-1 0,0 0 0,1 0 0,-1 0 1,0 0-1,-3 2 0,0-4-1412,-1-7-263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2.731"/>
    </inkml:context>
    <inkml:brush xml:id="br0">
      <inkml:brushProperty name="width" value="0.2" units="cm"/>
      <inkml:brushProperty name="height" value="0.2" units="cm"/>
    </inkml:brush>
  </inkml:definitions>
  <inkml:trace contextRef="#ctx0" brushRef="#br0">669 255 5665,'-102'-37'2141,"98"35"-1960,1 1 0,-1 0 0,0 0 0,0 0 0,1 1 0,-1-1 0,0 1 0,0 0 0,-7 0 0,8 1-168,1-1-1,0 1 0,0 0 0,-1 0 0,1 0 0,0 0 0,0 1 0,0-1 0,-2 3 0,-9 5 129,-239 163 111,120-76-74,43-29 178,78-55-232,11-12-123,0 1 0,0-1-1,0 0 1,0 0 0,0 0 0,0 0 0,0 0 0,0 0 0,0 1 0,0-1 0,0 0-1,0 0 1,0 0 0,0 0 0,0 0 0,0 0 0,0 1 0,0-1 0,0 0 0,0 0-1,0 0 1,0 0 0,0 0 0,0 0 0,0 1 0,0-1 0,0 0 0,0 0 0,1 0-1,-1 0 1,0 0 0,0 0 0,0 0 0,0 0 0,0 0 0,0 1 0,0-1 0,0 0 0,1 0-1,-1 0 1,0 0 0,0 0 0,0 0 0,0 0 0,0 0 0,0 0 0,1 0 0,-1 0-1,2 0-6,1 0-1,-1-1 0,1 1 0,-1-1 1,1 1-1,-1-1 0,1 0 0,-1 0 0,3-2 1,432-244-849,-307 169 729,-99 60 137,7-4 86,40-30 1,-68 43 75,-11 5 73,-20 7 193,11 0-381,-2-1 2,-195 32 1803,181-32-1638,0-1-1,0-1 1,0-2 0,0 0-1,1-2 1,-32-8-1,28 4-179,-54-23-1,76 28-161,0 0 0,0-1 0,1 0 1,-1 0-1,1 0 0,0-1 0,0 0 0,0 0 0,1-1 1,0 1-1,0-1 0,1 0 0,-6-10 0,8 14-37,1-1-1,0 0 0,0 0 0,0 0 0,0 0 0,0-6 0,4-22-1188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7.096"/>
    </inkml:context>
    <inkml:brush xml:id="br0">
      <inkml:brushProperty name="width" value="0.2" units="cm"/>
      <inkml:brushProperty name="height" value="0.2" units="cm"/>
    </inkml:brush>
  </inkml:definitions>
  <inkml:trace contextRef="#ctx0" brushRef="#br0">109 318 5305,'-86'32'1837,"68"-31"-1053,18-1-765,0 0 0,-1 0 0,1 0 0,0 0 0,-1 0 1,1-1-1,0 1 0,0 0 0,-1 0 0,1-1 0,0 1 1,0 0-1,0 0 0,-1-1 0,1 1 0,0 0 0,0 0 0,0-1 1,0 1-1,-1 0 0,1-1 0,0 1 0,0 0 0,0-1 1,0 1-1,0-1 0,5-17 617,-4 17-552,4-9 63,0 1-1,1-1 1,0 1-1,0 1 0,1-1 1,0 1-1,1 0 1,0 1-1,14-11 1,8-3 259,49-25 1,-69 40-294,37-19 163,2 2 0,0 2-1,1 2 1,1 3 0,0 1-1,2 3 1,-1 2-1,72-4 1,-110 14-252,0 0 1,0 0-1,0 1 1,0 1-1,0 0 1,14 5-1,-24-6-13,1 1-1,-1 0 1,1 0 0,-1 0-1,0 0 1,0 1-1,0 0 1,0-1-1,-1 1 1,1 1 0,-1-1-1,0 0 1,0 1-1,0 0 1,0 0 0,0 0-1,-1 0 1,0 0-1,0 0 1,0 1-1,2 5 1,-1 6 28,0 1 0,-1-1-1,0 1 1,-1 0 0,-1-1-1,-1 1 1,0 0 0,-6 25 0,-3 2 33,-30 82 1,21-81-51,-2-1 0,-1 0 1,-3-2-1,-57 76 0,-143 138 60,40-49 67,154-170-67,13-17 27,1 1 1,1 0-1,1 1 0,1 1 1,-16 32-1,26-35 61,4-19-164,0-1-1,0 1 1,0-1-1,0 1 1,1-1-1,-1 0 1,0 1-1,0-1 1,0 1-1,0-1 1,1 1-1,-1-1 1,0 0-1,1 1 1,-1-1 0,0 0-1,0 1 1,1-1-1,-1 0 1,1 1-1,-1-1 1,0 0-1,1 1 1,2-1 3,-1 1 0,1-1 1,-1 0-1,1 0 0,-1 0 1,1 0-1,-1-1 0,0 1 1,1-1-1,-1 1 0,1-1 1,-1 0-1,3-1 0,120-50 182,45-15-6,229-45-129,-191 83-600,-153 24-196,1-2 0,95-25 0,-69 1-493,3-5-198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7.830"/>
    </inkml:context>
    <inkml:brush xml:id="br0">
      <inkml:brushProperty name="width" value="0.2" units="cm"/>
      <inkml:brushProperty name="height" value="0.2" units="cm"/>
    </inkml:brush>
  </inkml:definitions>
  <inkml:trace contextRef="#ctx0" brushRef="#br0">207 28 4873,'2'-10'1219,"3"-8"2107,-4 47-1508,-41 331 213,1-149-1035,21-122-1092,3 0 1,-5 139-1,20-218-137,-1 29-1218,1-37 1358,-1-1-1,1 0 0,0 0 0,0 0 1,0 0-1,-1 1 0,1-1 1,-1 0-1,1 0 0,-1 0 0,1 0 1,-1 0-1,0 0 0,1 0 0,-1 0 1,0 0-1,0 0 0,0 0 1,0-1-1,0 1 0,0 0 0,0-1 1,0 1-1,0 0 0,-1 0 0,1-1 9,0 0 0,0 0 0,1 0-1,-1 0 1,0-1 0,0 1 0,0 0-1,1 0 1,-1 0 0,0-1 0,0 1-1,1 0 1,-1-1 0,0 1 0,1-1-1,-1 1 1,0-1 0,1 1 0,-1-1-1,1 1 1,-1-1 0,1 1 0,-1-1-1,1 0 1,-2-1 0,-9-20-1109,10 18 958,-6-10-208,2-1-1,0 0 1,1 1-1,0-2 1,1 1 0,-1-23-1,3 28 721,2-1-1,-1 0 1,2 1-1,-1-1 1,1 1-1,1 0 1,0-1 0,0 1-1,1 0 1,6-10-1,-7 15-67,-1 1-1,1 0 1,0 1-1,1-1 1,-1 0-1,1 1 1,0 0-1,-1 0 1,1 0-1,7-4 1,51-22 1648,-23 11-1050,446-288 867,-357 211-1949,-105 77-130,-1-2-1,-1-1 1,25-31-1,-42 46 210,-2 5 93,0-1 1,0 0-1,-1 0 0,1 0 1,-1 0-1,1-1 0,-1 1 1,0 0-1,0 0 0,0-1 1,0 1-1,0-1 0,-1 1 1,1-1-1,-1 1 0,0-1 1,1-3-1,-8-5-1044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8.174"/>
    </inkml:context>
    <inkml:brush xml:id="br0">
      <inkml:brushProperty name="width" value="0.2" units="cm"/>
      <inkml:brushProperty name="height" value="0.2" units="cm"/>
    </inkml:brush>
  </inkml:definitions>
  <inkml:trace contextRef="#ctx0" brushRef="#br0">1 1 5665,'10'16'2809,"10"14"-881,21 2-744,1-2-167,15 4-305,1-2-224,6-6-336,2 4-152,-10-7-392,-2 2-312,-19-11-649,-8-1-255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8.736"/>
    </inkml:context>
    <inkml:brush xml:id="br0">
      <inkml:brushProperty name="width" value="0.2" units="cm"/>
      <inkml:brushProperty name="height" value="0.2" units="cm"/>
    </inkml:brush>
  </inkml:definitions>
  <inkml:trace contextRef="#ctx0" brushRef="#br0">532 354 6065,'99'43'2066,"-98"-43"-2038,-1 1 0,1-1 0,-1 0 0,1 0 1,0 1-1,-1-1 0,1 0 0,0 0 0,-1 0 0,1 0 0,0 0 0,0 0 0,-1 0 0,1 0 0,0 0 0,-1 0 1,1 0-1,0 0 0,-1 0 0,1 0 0,0-1 0,-1 1 0,1 0 0,0-1 0,-1 1 0,1 0 0,-1-1 1,1 1-1,-1-1 0,1 1 0,-1 0 0,1-1 0,0 0 0,0-19 433,-1 15-282,-1-10 28,1 1 0,-2 0 0,0 1 0,-1-1-1,0 0 1,-1 0 0,0 1 0,-1 0 0,-1 0 0,-12-21-1,6 15-115,-1 0-1,0 1 0,-2 0 0,0 1 0,-33-28 1,38 37-14,0 1 0,0 1 0,-1 0 0,1 0 0,-1 1 0,-1 1 0,1 0 0,0 0 0,-1 1 0,0 0 0,0 1 0,0 1 0,0 0 0,0 0 0,0 1 0,0 1 0,-21 3 0,22-2-31,1 1-1,-1 0 1,1 0-1,0 1 1,0 0-1,0 0 0,0 2 1,1-1-1,0 1 1,0 0-1,0 1 0,1 0 1,0 0-1,0 1 1,1 0-1,0 0 1,1 1-1,-1 0 0,2 0 1,-7 12-1,-1 11 85,2 0-1,1 0 1,-10 56-1,-2 103 656,20-157-554,1-1 0,2 1 0,1 0 0,2-1 0,1 0 1,2 0-1,15 45 0,-15-58-194,1 0-1,1-1 1,1 0 0,1-1 0,0 0 0,2 0-1,0-1 1,0-1 0,2 0 0,0-1 0,1-1-1,27 20 1,-17-18-48,1 0 0,0-2-1,1-1 1,43 13 0,-13-9-296,75 12 1,-121-27 31,-1 0 1,1-1 0,0 0-1,-1-1 1,1 0 0,0-1-1,-1-1 1,1 1 0,-1-2-1,1 0 1,-1 0 0,0-1-1,0 0 1,-1-1-1,1 0 1,-1-1 0,10-7-1,25-28-1820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9.065"/>
    </inkml:context>
    <inkml:brush xml:id="br0">
      <inkml:brushProperty name="width" value="0.2" units="cm"/>
      <inkml:brushProperty name="height" value="0.2" units="cm"/>
    </inkml:brush>
  </inkml:definitions>
  <inkml:trace contextRef="#ctx0" brushRef="#br0">6 43 10282,'4'-23'1352,"3"3"1894,-4 42-2648,10 92 315,0 0-869,-2 207-1,-13-272-282,-3 42-2590,-18 105 0,21-189 2389,1 0 1,-1 0-1,-1 0 0,0 0 0,0-1 1,-4 8-1,2 1-1598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49:59.859"/>
    </inkml:context>
    <inkml:brush xml:id="br0">
      <inkml:brushProperty name="width" value="0.2" units="cm"/>
      <inkml:brushProperty name="height" value="0.2" units="cm"/>
    </inkml:brush>
  </inkml:definitions>
  <inkml:trace contextRef="#ctx0" brushRef="#br0">0 1 7778,'41'3'3152,"-46"11"-1655,1 6-841,4 10-240,0 2 0,5 12-200,2 6-80,1 5-136,0 1 0,-1-4 0,1-3-56,-1-11-288,-2-3-232,-5-10-424,0-6-105,-5-6-79,-8-6-48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0.187"/>
    </inkml:context>
    <inkml:brush xml:id="br0">
      <inkml:brushProperty name="width" value="0.2" units="cm"/>
      <inkml:brushProperty name="height" value="0.2" units="cm"/>
    </inkml:brush>
  </inkml:definitions>
  <inkml:trace contextRef="#ctx0" brushRef="#br0">0 112 6825,'20'-4'2985,"11"1"-1409,31-4-703,16-4-57,18 0-208,1-5-144,4 4-296,-1-2-192,-10 3-624,-3 2-480,-18-5 3840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3.175"/>
    </inkml:context>
    <inkml:brush xml:id="br0">
      <inkml:brushProperty name="width" value="0.2" units="cm"/>
      <inkml:brushProperty name="height" value="0.2" units="cm"/>
    </inkml:brush>
  </inkml:definitions>
  <inkml:trace contextRef="#ctx0" brushRef="#br0">6 208 4673,'-6'-2'5689,"12"-2"-5062,160-81-250,-123 63-319,1 2 0,0 1-1,69-17 1,-90 30-14,0 1 0,0 2 0,1 0 1,-1 1-1,1 2 0,0 0 0,-1 1 0,1 2 0,24 5 1,-41-6-40,1 0 1,-1 0 0,0 0 0,0 1-1,0 0 1,0 1 0,0 0-1,0 0 1,-1 0 0,0 1 0,0-1-1,0 2 1,5 5 0,-8-7-4,0 1 1,0-1-1,-1 1 0,0 0 1,1 0-1,-2 0 1,1 0-1,0 0 0,-1 0 1,0 1-1,0-1 1,-1 0-1,0 1 0,0-1 1,0 1-1,0-1 0,-1 0 1,0 1-1,-1 5 1,-2 1 14,0-1 0,0 0 1,-1 0-1,-1 0 1,1 0-1,-2-1 0,0 0 1,-14 17-1,-75 68 524,93-92-516,-26 24 225,-1 0 0,-2-3-1,-1 0 1,-46 25 0,65-45-230,14-4-20,0 0 0,0 0 1,0 0-1,0 0 0,-1 0 1,1 0-1,0 0 0,0 0 1,0 0-1,0 0 1,0 0-1,0 0 0,0 0 1,0 0-1,-1 0 0,1 0 1,0 0-1,0 0 0,0 0 1,0 0-1,0 0 1,0 0-1,0 0 0,0-1 1,0 1-1,0 0 0,-1 0 1,1 0-1,0 0 0,0 0 1,0 0-1,0 0 0,0 0 1,0 0-1,0-1 1,0 1-1,0 0 0,0 0 1,0 0-1,0 0 0,0 0 1,0 0-1,0 0 0,0 0 1,0-1-1,0 1 1,0 0-1,0 0 0,0 0 1,1-2 1,0 1 0,0-1 0,0 1 0,0-1 0,0 1 0,0 0 0,1 0 0,-1-1 0,0 1 0,1 0 0,1-1 0,5-3 39,1 1 0,-1 0 0,1 1 0,0 0 0,0 0 0,0 0 0,0 2 0,1-1 0,-1 1 0,1 0 0,-1 1 0,0 0 0,1 0 0,-1 1 0,1 1 0,14 3 0,-11-2 42,-1 1 0,1 0-1,-1 1 1,0 0 0,0 1 0,-1 0 0,0 1 0,0 1 0,0-1 0,-1 2 0,13 13-1,-19-19-49,-1 1-1,0 0 1,0 0 0,-1 0-1,1 1 1,-1-1-1,0 1 1,0-1-1,0 1 1,-1 0-1,1-1 1,-1 1 0,-1 0-1,2 7 1,-2-5 5,-1-1 0,0 1 0,0 0 0,0-1 0,0 1 0,-1-1 0,0 1 0,-1-1 0,-4 9 0,-5 5 54,-1 0 0,-1-1 0,0-1 1,-2 0-1,-17 15 0,-100 88 340,111-104-430,-1 0 0,0-2 0,-1-1 0,-35 15-1,52-26-85,-1 0-1,1-1 0,0 0 0,0 0 0,-1-1 0,1 0 0,-1 0 0,1-1 1,-1 0-1,1 0 0,-1-1 0,-8-1 0,12 1-82,0-1 1,1 1-1,-1 0 0,0-1 0,1 0 0,-1 0 1,1 0-1,-1 0 0,1-1 0,0 1 0,0-1 1,0 0-1,0 0 0,1 0 0,-1 0 0,1-1 1,0 1-1,0 0 0,0-1 0,0 0 0,0 1 1,1-1-1,-2-6 0,-4-30-1791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3.800"/>
    </inkml:context>
    <inkml:brush xml:id="br0">
      <inkml:brushProperty name="width" value="0.2" units="cm"/>
      <inkml:brushProperty name="height" value="0.2" units="cm"/>
    </inkml:brush>
  </inkml:definitions>
  <inkml:trace contextRef="#ctx0" brushRef="#br0">599 110 7250,'-9'-7'793,"0"0"0,-19-11 0,26 18-736,1-1 1,-1 1-1,0 0 1,1 0 0,-1-1-1,0 1 1,1 0-1,-1 1 1,0-1-1,1 0 1,-1 0-1,0 1 1,1-1 0,-1 1-1,1-1 1,-1 1-1,1 0 1,-1 0-1,1 0 1,-1-1 0,1 1-1,0 1 1,-2 0-1,-6 4 157,-23 15 99,2 1 1,0 1 0,1 2-1,1 1 1,2 1 0,1 1-1,1 1 1,-21 33 0,6 0 28,3 3 1,2 0 0,-27 80 0,44-102-142,3 0-1,-11 58 1,21-82-112,1 0 1,1 1-1,1-1 1,1 0-1,1 1 1,0-1-1,9 38 1,-8-50-58,0 0-1,0-1 1,1 1 0,1-1 0,-1 0 0,1 1 0,0-1 0,0-1 0,0 1 0,1-1 0,0 1 0,0-2 0,1 1 0,-1 0 0,1-1 0,0 0 0,0 0 0,0-1 0,1 0 0,-1 0 0,10 3 0,-5-3-13,1 0 0,0-1 1,0 0-1,0 0 1,0-1-1,0-1 1,0 0-1,0-1 1,0 0-1,0-1 1,0 0-1,13-5 1,1-3 13,0-1 0,0-1 0,-1-1 0,-1-1 0,0-1 1,25-22-1,4-7 39,63-69 0,-86 81-60,-2-1 1,-2 0-1,26-43 0,-40 54-11,0 0 0,-2 0 0,0-1 0,-2-1 0,0 1 0,7-45 0,-10 32-33,-2 0 0,-2 0 0,-1 0 1,-2 0-1,-1 0 0,-2 1 0,-18-65 0,18 79-56,-2 1 0,-1 0 0,-13-26 0,18 40 23,0 0 1,-1 0-1,0 1 0,0 0 0,0 0 1,-1 0-1,1 0 0,-1 1 0,0-1 1,-1 1-1,1 1 0,-1-1 0,0 1 0,1 0 1,-11-4-1,8 5-94,0 1 0,-1-1 0,1 1 0,-1 1-1,1 0 1,-1 0 0,1 0 0,-15 3 0,-6 4-821,-31 9-1,-3 4-649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09.080"/>
    </inkml:context>
    <inkml:brush xml:id="br0">
      <inkml:brushProperty name="width" value="0.05" units="cm"/>
      <inkml:brushProperty name="height" value="0.05" units="cm"/>
      <inkml:brushProperty name="color" value="#33CCFF"/>
    </inkml:brush>
  </inkml:definitions>
  <inkml:trace contextRef="#ctx0" brushRef="#br0">1 183 5761,'8'-12'1194,"1"1"0,17-16-1,-13 16-991,1 0 0,0 1-1,0 1 1,1 0 0,0 1 0,29-11-1,-10 7 153,1 1 1,-1 2-1,62-9 0,-69 15-149,0 1 1,-1 1 0,1 1-1,0 2 1,44 8-1,-59-7-148,-1 0 0,1 0 0,-1 2 0,0-1-1,0 1 1,-1 1 0,1 0 0,-1 0 0,11 10 0,-18-14-50,0 1 0,0 0 0,0 0 1,0 0-1,-1 1 0,1-1 1,-1 1-1,0-1 0,0 1 0,0 0 1,0 0-1,-1 0 0,1-1 1,-1 2-1,0-1 0,0 0 0,-1 0 1,1 0-1,-1 0 0,0 1 1,0-1-1,0 0 0,-1 0 0,0 0 1,1 0-1,-1 0 0,-1 1 0,1-1 1,-4 6-1,-1 2 4,-2 1 0,0-2 1,0 1-1,-1-1 0,0 0 0,-1-1 0,0 0 0,-23 16 1,-4 0 51,-59 32 0,65-42-17,-1-2 0,-57 19 0,-67 7-1576,140-37 1133,-12 4-1102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4.476"/>
    </inkml:context>
    <inkml:brush xml:id="br0">
      <inkml:brushProperty name="width" value="0.2" units="cm"/>
      <inkml:brushProperty name="height" value="0.2" units="cm"/>
    </inkml:brush>
  </inkml:definitions>
  <inkml:trace contextRef="#ctx0" brushRef="#br0">1 102 4545,'79'29'1908,"-79"-29"-1868,1 0-1,-1 1 0,0-1 1,1 0-1,-1 0 1,0 0-1,1 0 0,-1 0 1,1 1-1,-1-1 0,0 0 1,1 0-1,-1 0 1,0 0-1,1 0 0,-1 0 1,1 0-1,-1 0 0,0 0 1,1-1-1,-1 1 0,1 0 1,-1 0-1,0 0 1,1 0-1,-1 0 0,0-1 1,1 1-1,-1 0 0,0 0 1,1-1-1,-1 1 1,0 0-1,0 0 0,1-1 1,-2-12 1018,-1 4-348,3 6-627,0 1-1,0-1 0,0 0 0,0 1 0,1-1 0,-1 1 1,1-1-1,0 1 0,0 0 0,0 0 0,0 0 0,0 0 1,0 0-1,0 0 0,0 0 0,1 1 0,4-3 0,5-2-27,0 1-1,19-7 0,10-1 142,52-9 1,-78 19-10,0 1 1,-1 1 0,1 0-1,0 1 1,0 1-1,0 0 1,17 4 0,-29-5-157,-1 0-1,0 1 1,0-1 0,1 1-1,-1 0 1,0 0 0,0-1-1,0 1 1,0 1 0,0-1-1,0 0 1,0 1 0,0-1-1,0 1 1,0-1 0,-1 1 0,1 0-1,-1-1 1,1 1 0,-1 0-1,0 0 1,0 0 0,0 0-1,0 1 1,0-1 0,0 0-1,0 0 1,-1 1 0,1-1 0,-1 0-1,0 1 1,0-1 0,1 0-1,-1 1 1,-1-1 0,1 0-1,-1 5 1,-2 2-18,0 1 1,0-1-1,-1 0 0,0 0 0,-1 0 1,0-1-1,-10 14 0,-26 27 72,-1-2 1,-3-2-1,-56 44 0,45-41 492,-84 93-1,136-136-516,0 0 0,0 0 0,1 0 0,-1 1 0,-2 7 0,6-12-45,-1 0 1,1 0-1,-1 1 0,1-1 1,-1 0-1,1 1 0,0-1 1,0 0-1,-1 1 1,1-1-1,0 1 0,0-1 1,0 0-1,1 1 1,-1-1-1,0 0 0,1 1 1,-1-1-1,0 0 0,1 1 1,-1-1-1,1 0 1,0 0-1,0 0 0,-1 1 1,1-1-1,0 0 0,0 0 1,0 0-1,0 0 1,2 1-1,1 0 8,0 0 1,0 0-1,1 0 1,-1-1-1,0 0 1,1 0-1,-1 0 1,1-1-1,-1 1 1,1-1-1,6 0 1,56-8 62,-53 5-74,42-7-707,-1-4 0,-1-1 0,0-3 0,86-42 0,-101 42-1048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5.201"/>
    </inkml:context>
    <inkml:brush xml:id="br0">
      <inkml:brushProperty name="width" value="0.2" units="cm"/>
      <inkml:brushProperty name="height" value="0.2" units="cm"/>
    </inkml:brush>
  </inkml:definitions>
  <inkml:trace contextRef="#ctx0" brushRef="#br0">348 1 9330,'0'1'134,"1"-1"0,-1 1 0,0 0 0,1-1 1,-1 1-1,0 0 0,1-1 0,-1 1 0,0 0 0,0 0 0,1-1 0,-1 1 0,0 0 1,0 0-1,0-1 0,0 1 0,0 0 0,0 0 0,0-1 0,-1 1 0,1 0 1,0 0-1,0-1 0,-1 1 0,1 0 0,0 0 0,-1-1 0,1 1 0,0 0 0,-1-1 1,0 2-1,-19 19-562,17-18 657,-16 15-253,-5 4 36,1 1 1,-37 49-1,29-21 446,1 1 0,3 1 0,2 1 0,-34 113 0,52-146-385,2 0 0,0 1-1,1-1 1,2 1 0,0 0 0,2 31 0,1-41-67,0-1 1,1 1-1,1 0 1,0-1 0,0 0-1,2 1 1,-1-1-1,1-1 1,1 1-1,0-1 1,0 0-1,1 0 1,9 10-1,-4-7-130,1-1-1,0 0 0,0-1 0,1-1 0,1 0 0,20 11 0,-24-15-265,1-1-1,0 0 1,0 0 0,0-2 0,1 1-1,-1-2 1,1 1 0,0-2 0,15 1-1,19-8-1989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5.796"/>
    </inkml:context>
    <inkml:brush xml:id="br0">
      <inkml:brushProperty name="width" value="0.2" units="cm"/>
      <inkml:brushProperty name="height" value="0.2" units="cm"/>
    </inkml:brush>
  </inkml:definitions>
  <inkml:trace contextRef="#ctx0" brushRef="#br0">292 47 6169,'-1'-3'355,"0"1"-1,-1-1 0,1 1 1,-1-1-1,1 1 0,-1-1 0,0 1 1,0 0-1,0 0 0,0-1 1,0 2-1,-5-4 0,4 3-233,-1 0-1,0 0 0,1 1 0,-1-1 1,0 1-1,0 0 0,0 0 1,-5 0-1,-6 0-311,1 2 0,0-1 1,-1 2-1,-16 3 0,16-3 500,4 0-316,-1-1-1,1 2 1,0 0-1,-1 0 1,-14 8-1,23-10 22,1 0-1,-1 1 0,1-1 1,0 1-1,-1 0 1,1 0-1,0 0 0,0 0 1,0 0-1,1 0 0,-1 0 1,0 0-1,1 1 0,-1-1 1,1 1-1,0-1 0,0 1 1,0-1-1,0 1 1,0 0-1,1 0 0,-1-1 1,1 1-1,0 0 0,0 0 1,0 0-1,0-1 0,1 4 1,0 1-1,0-1-1,0 0 1,1 0 0,0 0 0,1 0-1,-1-1 1,1 1 0,0-1 0,0 1 0,1-1-1,0 0 1,0 0 0,0-1 0,0 1-1,1-1 1,-1 0 0,1 0 0,0 0 0,1-1-1,5 4 1,-1-2-15,0 0-1,1-1 1,0 0-1,-1-1 1,1 0-1,0-1 1,1 0 0,-1-1-1,0 0 1,16-1-1,-11 0 2,1-1 0,-1-1 0,0-1 0,22-7 1,-30 7-3,0 0 0,0 0 0,-1-1 0,1 0 0,-1-1 0,0 0 0,-1 0 0,1 0 0,-1-1 0,8-9 0,-6 6-10,-3 3-29,-1 0 0,1 1-1,0 0 1,1 0 0,10-8 0,-15 12 42,0 1 0,0-1 0,1 1-1,-1-1 1,0 1 0,0 0 0,0-1 0,1 1 0,-1 0-1,0 0 1,0 0 0,1 0 0,-1 0 0,0 0 0,0 0 0,1 0-1,-1 1 1,0-1 0,0 0 0,1 1 0,-1-1 0,0 1-1,0-1 1,0 1 0,0 0 0,0-1 0,0 1 0,0 0 0,0 0-1,0 0 1,0-1 0,0 1 0,0 0 0,-1 0 0,1 0 0,0 1-1,-1-1 1,1 0 0,-1 0 0,1 2 0,3 5 66,0 1 1,-1-1-1,-1 1 1,1 0 0,-1-1-1,-1 1 1,1 0-1,-1 0 1,-1 14-1,-2 9 277,-7 42 0,7-61-231,-7 45 443,-4-1 1,-20 61-1,22-87-434,-1 0 0,-2 0 0,0-2-1,-3 1 1,-22 29 0,34-51-177,-1-1 0,0 0 0,0-1 0,-1 1 0,1-1 0,-2-1 0,1 1 0,0-1 0,-13 5 0,17-8-34,0-1 0,0 0 0,0 0 0,0 0 0,0-1 0,-1 1 0,1-1 0,0 1-1,0-1 1,-1 0 0,1 0 0,0-1 0,0 1 0,-1-1 0,1 0 0,0 1 0,0-1-1,0-1 1,0 1 0,0 0 0,0-1 0,0 1 0,0-1 0,1 0 0,-1 0 0,1 0 0,-1-1-1,-3-4 1,1 1-255,1 0 0,-1 0 0,-5-13 0,-13-30-1130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6.139"/>
    </inkml:context>
    <inkml:brush xml:id="br0">
      <inkml:brushProperty name="width" value="0.2" units="cm"/>
      <inkml:brushProperty name="height" value="0.2" units="cm"/>
    </inkml:brush>
  </inkml:definitions>
  <inkml:trace contextRef="#ctx0" brushRef="#br0">35 1 7162,'31'37'3416,"28"29"-391,-11 19-2465,3 12-8,-17 6-32,-13-2-160,-17 2-312,-15-3-224,-28-6-672,-16-5-384,-26-20-505,-15-11-207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7.023"/>
    </inkml:context>
    <inkml:brush xml:id="br0">
      <inkml:brushProperty name="width" value="0.2" units="cm"/>
      <inkml:brushProperty name="height" value="0.2" units="cm"/>
    </inkml:brush>
  </inkml:definitions>
  <inkml:trace contextRef="#ctx0" brushRef="#br0">268 0 8258,'-3'6'214,"0"2"80,-1 1-1,-1-1 1,1 0-1,-2 0 1,1-1-1,-1 1 1,0-1-1,0-1 1,-1 1 0,-8 6-1,-8 4-17,-3 1 428,-43 41 0,61-51-569,1 0-1,1 0 1,-1 0 0,1 1-1,1 0 1,-1 1-1,2-1 1,-1 1 0,-4 16-1,4-6-121,1 1-1,1-1 0,0 1 1,2 0-1,0 0 1,2 0-1,0-1 1,1 1-1,2 0 0,0-1 1,0 0-1,2 1 1,1-2-1,0 1 1,2-1-1,0 0 0,1-1 1,1 0-1,0-1 1,2 0-1,0-1 1,0 0-1,2-1 0,31 26 1,-13-19-523,0-2 1,1-1 0,2-2-1,-1-2 1,70 21-1,-16-10-313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09.726"/>
    </inkml:context>
    <inkml:brush xml:id="br0">
      <inkml:brushProperty name="width" value="0.2" units="cm"/>
      <inkml:brushProperty name="height" value="0.2" units="cm"/>
    </inkml:brush>
  </inkml:definitions>
  <inkml:trace contextRef="#ctx0" brushRef="#br0">227 6 2200,'7'-5'9230,"-14"6"-9118,-30 12-78,-91 30 193,114-39-141,8-3-16,0 1 0,1-1 1,-1 1-1,0 1 0,1-1 0,-9 5 0,14-2 63,8-1-12,16 2-26,-24-6-96,16 2 25,-1 1 0,0 1 0,0 1 1,0 0-1,-1 1 0,0 0 0,0 1 0,0 1 0,18 13 0,-26-16 28,-1 1-1,1 0 0,-1 0 0,0 0 0,0 0 0,-1 1 0,1 0 0,-1 0 0,-1 0 0,0 0 0,4 12 0,-5-12-8,-1-1-1,0 1 1,0 0-1,-1-1 1,0 1-1,0-1 0,-1 1 1,1 0-1,-1-1 1,-1 1-1,1-1 1,-1 0-1,0 1 1,-5 7-1,2-3-259,-1 0 1,-1 0-1,0 0 1,0-1-1,-1 0 0,0-1 1,-1 0-1,0 0 1,0 0-1,-1-1 0,0-1 1,-1 0-1,1 0 1,-1-1-1,-1 0 1,-15 5-1,-9 3-777,-1 0 1269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0:10.073"/>
    </inkml:context>
    <inkml:brush xml:id="br0">
      <inkml:brushProperty name="width" value="0.2" units="cm"/>
      <inkml:brushProperty name="height" value="0.2" units="cm"/>
    </inkml:brush>
  </inkml:definitions>
  <inkml:trace contextRef="#ctx0" brushRef="#br0">0 16 7442,'112'-16'3584,"-82"59"-919,9 15-1865,14 20-472,6 13-32,-6 8 32,-4 5-112,-13 15-184,-10 0-72,-20-2-288,-8-7-256,-30-24-752,-14-4-200,-18-17-425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0.873"/>
    </inkml:context>
    <inkml:brush xml:id="br0">
      <inkml:brushProperty name="width" value="0.2" units="cm"/>
      <inkml:brushProperty name="height" value="0.2" units="cm"/>
    </inkml:brush>
  </inkml:definitions>
  <inkml:trace contextRef="#ctx0" brushRef="#br0">76 33 4241,'-44'-33'6904,"52"59"-4944,-7-21-1997,9 29 794,-2 0-1,-1 1 0,-2 0 1,1 42-1,-16 339 2046,0-70-2446,10-295-414,2-15-297,-2-1-1,-2 0 1,-9 50-1,0-49-1057,0-25-214,11-10 1525,0-1 1,-1 0-1,1 0 0,-1 0 1,1 0-1,-1 0 1,1 0-1,-1 0 0,1 0 1,-1 0-1,1-1 1,-1 1-1,-17-18-3823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1.221"/>
    </inkml:context>
    <inkml:brush xml:id="br0">
      <inkml:brushProperty name="width" value="0.2" units="cm"/>
      <inkml:brushProperty name="height" value="0.2" units="cm"/>
    </inkml:brush>
  </inkml:definitions>
  <inkml:trace contextRef="#ctx0" brushRef="#br0">1 397 5889,'0'-11'464,"1"0"1,0 0-1,1-1 0,0 2 0,1-1 1,0 0-1,0 0 0,2 1 0,6-14 0,-3 10-125,1 0 0,0 1-1,1 0 1,1 1-1,21-20 1,-3 8 57,1 1-1,1 2 1,2 1 0,61-28 0,-78 41-204,1 0 0,1 1 0,-1 0 1,1 2-1,0 0 0,35-3 0,-47 7-128,0 0 1,1 1-1,-1-1 0,0 1 0,0 0 1,1 1-1,-1-1 0,0 1 0,0 1 0,6 2 1,-8-2-22,0-1 1,-1 1 0,1 0-1,-1-1 1,0 2 0,0-1 0,0 0-1,0 1 1,0-1 0,-1 1-1,0 0 1,1 0 0,-2-1 0,1 2-1,3 7 1,-3-3 22,0 0 0,-1 1 0,1-1 0,-2 0 0,1 1-1,-1-1 1,-1 1 0,0-1 0,0 0 0,-3 12 0,-5 9 121,-22 51 1,26-68-149,-36 79 23,-3-2 0,-83 123 0,15-55-3129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1.971"/>
    </inkml:context>
    <inkml:brush xml:id="br0">
      <inkml:brushProperty name="width" value="0.2" units="cm"/>
      <inkml:brushProperty name="height" value="0.2" units="cm"/>
    </inkml:brush>
  </inkml:definitions>
  <inkml:trace contextRef="#ctx0" brushRef="#br0">1 0 4945,'101'0'2314,"-100"0"-2202,1 0 0,0 0 0,-1 0 0,1 1 1,0-1-1,-1 0 0,1 1 0,-1-1 0,1 1 0,-1-1 0,1 1 0,-1 0 1,1-1-1,1 3 0,-3-3-63,1 1 0,-1-1 1,0 1-1,1-1 0,-1 1 0,0 0 1,0-1-1,1 1 0,-1-1 0,0 1 1,0 0-1,0-1 0,0 1 1,0-1-1,0 1 0,0 0 0,0-1 1,0 2-1,0 3 328,15 160 4274,-13 82-3206,0-79-2248,-3-158 149,-17-22-2470,4-10 1317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09.698"/>
    </inkml:context>
    <inkml:brush xml:id="br0">
      <inkml:brushProperty name="width" value="0.05" units="cm"/>
      <inkml:brushProperty name="height" value="0.05" units="cm"/>
      <inkml:brushProperty name="color" value="#33CCFF"/>
    </inkml:brush>
  </inkml:definitions>
  <inkml:trace contextRef="#ctx0" brushRef="#br0">1 1 3281,'12'58'1720,"-14"-37"8,2 14-999,2-1 167,4 6 152,5 7-32,1-5-200,-3 5-135,4-5-265,-6-6-112,0-2-168,-3-8-80,-6-8-88,2-5-136,-7-12-352,-2 1-249,-2-13-527,-7-3-240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2.300"/>
    </inkml:context>
    <inkml:brush xml:id="br0">
      <inkml:brushProperty name="width" value="0.2" units="cm"/>
      <inkml:brushProperty name="height" value="0.2" units="cm"/>
    </inkml:brush>
  </inkml:definitions>
  <inkml:trace contextRef="#ctx0" brushRef="#br0">1 1 5857,'7'3'8586,"25"-1"-7154,51 5-159,-37-4-145,5 1-304,-3-2-168,9-2-400,-2 2-80,-11-4-176,4 2-88,-21 0-512,-13-6-344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6.430"/>
    </inkml:context>
    <inkml:brush xml:id="br0">
      <inkml:brushProperty name="width" value="0.2" units="cm"/>
      <inkml:brushProperty name="height" value="0.2" units="cm"/>
    </inkml:brush>
  </inkml:definitions>
  <inkml:trace contextRef="#ctx0" brushRef="#br0">41 0 5153,'-41'59'12080,"67"-48"-13214,-15-7 1919,24 7-616,0-2 0,0 0 0,46 3 0,-27-8-123,51 7-1319,-103-11 1151,-1 0-73,1 0 0,-1 0 0,0 1 0,1-1 0,-1 0 0,0 1 1,0-1-1,1 1 0,-1-1 0,0 1 0,3 3 963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6.789"/>
    </inkml:context>
    <inkml:brush xml:id="br0">
      <inkml:brushProperty name="width" value="0.2" units="cm"/>
      <inkml:brushProperty name="height" value="0.2" units="cm"/>
    </inkml:brush>
  </inkml:definitions>
  <inkml:trace contextRef="#ctx0" brushRef="#br0">34 1 7258,'-33'129'3144,"58"-123"-1679,5 1-25,7 1-296,7 0-288,0 2-480,-3-5-120,-4-1-368,-3 1-256,-7-5-760,-1 0-488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7.352"/>
    </inkml:context>
    <inkml:brush xml:id="br0">
      <inkml:brushProperty name="width" value="0.2" units="cm"/>
      <inkml:brushProperty name="height" value="0.2" units="cm"/>
    </inkml:brush>
  </inkml:definitions>
  <inkml:trace contextRef="#ctx0" brushRef="#br0">2 1 4497,'1'10'5388,"-2"19"-4017,0-25-876,1 20 598,1 0 1,5 40 0,1-6-127,21 717 3469,-27-471-6558,-5-271 868,-1-18 116,5-15 1106,-1 1 0,1-1 1,0 0-1,0 0 0,0 0 1,0 1-1,0-1 0,-1 0 1,1 0-1,0 0 1,0 0-1,0 0 0,-1 1 1,1-1-1,0 0 0,0 0 1,-1 0-1,1 0 1,0 0-1,0 0 0,-1 0 1,1 0-1,0 0 0,0 0 1,0 0-1,-1 0 1,1 0-1,0 0 0,0 0 1,-1 0-1,1 0 0,0 0 1,0 0-1,-1 0 0,1 0 1,0 0-1,0-1 1,0 1-1,-9-14 3021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7.670"/>
    </inkml:context>
    <inkml:brush xml:id="br0">
      <inkml:brushProperty name="width" value="0.2" units="cm"/>
      <inkml:brushProperty name="height" value="0.2" units="cm"/>
    </inkml:brush>
  </inkml:definitions>
  <inkml:trace contextRef="#ctx0" brushRef="#br0">0 104 6753,'10'-10'488,"-1"1"-1,1 0 0,0 0 0,1 1 0,0 0 0,1 1 0,-1 1 0,1 0 0,0 0 1,1 1-1,-1 1 0,1 0 0,0 0 0,25-2 0,-21 4-296,1 2 0,-1-1 0,0 2 0,0 1-1,0 0 1,0 1 0,0 0 0,0 2 0,-1 0-1,0 0 1,17 10 0,-28-13-170,-1 0 0,1 0 0,-1 1 1,1 0-1,-1 0 0,0 1 0,0-1 0,0 1 0,-1-1 0,1 1 0,-1 0 0,0 1 0,0-1 0,-1 0 1,1 1-1,-1 0 0,0 0 0,0-1 0,0 1 0,-1 0 0,1 0 0,-1 1 0,-1-1 0,1 0 1,-1 0-1,0 0 0,0 1 0,0-1 0,-1 0 0,0 0 0,0 0 0,-3 9 0,-3 9-20,-1 0-1,-1-1 0,-2 0 0,0-1 0,-1 0 0,-25 33 1,14-25-690,-1-1 1,-1-1-1,-49 40 1,29-36-1306,5-8-24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8.295"/>
    </inkml:context>
    <inkml:brush xml:id="br0">
      <inkml:brushProperty name="width" value="0.2" units="cm"/>
      <inkml:brushProperty name="height" value="0.2" units="cm"/>
    </inkml:brush>
  </inkml:definitions>
  <inkml:trace contextRef="#ctx0" brushRef="#br0">43 1 5857,'73'39'2342,"-73"-38"-2300,0-1 1,0 0-1,1 1 0,-1-1 0,0 0 0,0 1 1,0-1-1,1 1 0,-1-1 0,0 0 1,0 1-1,0-1 0,0 1 0,0-1 0,0 0 1,0 1-1,0-1 0,0 1 0,0-1 1,0 1-1,0-1 0,-1 0 0,1 1 0,0-1 1,0 1-1,0-1 0,0 0 0,-1 1 1,1-1-1,0 0 0,0 1 0,-1-1 0,1 0 1,0 1-1,-1-1 0,1 0 0,0 0 1,-1 1-1,-21 18 1103,5-4-317,8-5-588,2 1 0,-1 0 0,1 0 0,1 1 0,0 0 0,0 0 1,1 0-1,1 1 0,0-1 0,1 1 0,-2 14 0,4-17-156,0 0 0,0 0 0,1 0 0,0 0 0,0 0 0,2 0-1,-1 0 1,1 0 0,0 0 0,1-1 0,0 1 0,1-1 0,0 1-1,1-1 1,6 10 0,-7-13-80,1-1 0,0 1 0,0-1-1,0 0 1,1-1 0,0 1 0,0-1 0,0 0-1,0 0 1,1-1 0,0 0 0,-1 0 0,1 0-1,0-1 1,0 0 0,0-1 0,1 1 0,-1-1-1,13 0 1,-14-1-19,1-1 0,0 1 0,-1-1-1,1 0 1,-1 0 0,1-1 0,-1 0-1,0 0 1,0-1 0,0 1 0,0-1 0,0-1-1,0 1 1,-1-1 0,0 0 0,1 0-1,-1 0 1,-1-1 0,1 0 0,-1 0 0,7-10-1,-7 9 4,-1-1 0,0 0 0,0 0 1,0 0-1,-1 0 0,0 0 0,0 0 0,-1-1 0,0 1 0,0-1 0,-1 1 0,0-1 0,0 1 0,-1-1 0,0 1 0,0 0 0,-1-1 0,0 1 0,0 0 0,0 0 0,-1 0 0,0 0 0,-1 1 0,-5-10 0,1 5-136,0 1-1,0-1 1,-1 2 0,0-1-1,0 1 1,-1 0-1,-1 1 1,1 0 0,-1 1-1,0 0 1,-1 1-1,-24-10 1,31 14-28,0 1-1,-1-1 1,1 1-1,0 0 1,-1 0 0,-8 0-1,12 1 69,0 1 0,0-1 0,1 0 0,-1 1 0,0-1 0,0 1 0,1-1-1,-1 1 1,0 0 0,1 0 0,-1 0 0,0-1 0,1 2 0,0-1 0,-1 0 0,1 0 0,-1 0-1,1 1 1,0-1 0,-2 4 0,-12 16-1164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08.783"/>
    </inkml:context>
    <inkml:brush xml:id="br0">
      <inkml:brushProperty name="width" value="0.2" units="cm"/>
      <inkml:brushProperty name="height" value="0.2" units="cm"/>
    </inkml:brush>
  </inkml:definitions>
  <inkml:trace contextRef="#ctx0" brushRef="#br0">1 1 4185,'20'0'4865,"20"0"42,-32 1-4869,0 0-1,0 0 1,0 0-1,0 1 1,0 0-1,-1 1 1,1 0-1,-1 0 1,10 5-1,-14-6 6,0 0 0,0-1-1,-1 1 1,1 0 0,0 1-1,-1-1 1,1 0-1,-1 1 1,0-1 0,0 1-1,0 0 1,0 0 0,0 0-1,2 5 1,-4-5-31,1-1 1,0 1 0,-1-1-1,0 1 1,0-1-1,0 1 1,0-1-1,0 1 1,0-1-1,0 1 1,-1-1-1,0 1 1,1-1-1,-1 1 1,0-1 0,0 0-1,0 1 1,0-1-1,-1 0 1,-2 4-1,-11 13 217,-2 0 0,0-1 0,-20 16-1,-19 19 876,54-51-1038,0 0 0,0 0-1,1 1 1,-1-1-1,1 1 1,-1-1-1,1 1 1,0-1 0,0 1-1,0 0 1,0 0-1,0 3 1,1-5-49,0 1 0,0-1 0,0 0 0,0 0-1,0 1 1,0-1 0,1 0 0,-1 0 0,0 1 0,1-1 0,-1 0 0,1 0 0,-1 0 0,1 0 0,0 0-1,-1 0 1,1 0 0,0 0 0,0 0 0,0 0 0,0 0 0,-1 0 0,1-1 0,1 1 0,-1 0 0,0 0-1,0-1 1,0 1 0,0-1 0,0 1 0,3-1 0,6 3 46,1-1-1,0-1 1,0 0 0,0 0-1,16-2 1,21 2-18,12 5-219,60 3-3572,-103-9 1352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11.382"/>
    </inkml:context>
    <inkml:brush xml:id="br0">
      <inkml:brushProperty name="width" value="0.2" units="cm"/>
      <inkml:brushProperty name="height" value="0.2" units="cm"/>
    </inkml:brush>
  </inkml:definitions>
  <inkml:trace contextRef="#ctx0" brushRef="#br0">2 1 4793,'-1'3'9782,"0"14"-9347,2 0 0,0 1 0,1-1 0,4 21 0,-3-21-227,8 48 348,2 1-419,-4 0 1,2 114-1,-11-167-402,-1 23-1016,1-35 1167,0 0-1,0 0 1,0 0-1,0 0 0,0-1 1,-1 1-1,1 0 1,0 0-1,0 0 0,-1 0 1,1-1-1,0 1 1,-1 0-1,1 0 1,-1-1-1,1 1 0,-1 0 1,1-1-1,-1 1 1,0-1-1,1 1 0,-1-1 1,0 1-1,0-1 1,1 1-1,-1-1 1,0 1-1,0-1 0,0 1 1,-10-1-1771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11.727"/>
    </inkml:context>
    <inkml:brush xml:id="br0">
      <inkml:brushProperty name="width" value="0.2" units="cm"/>
      <inkml:brushProperty name="height" value="0.2" units="cm"/>
    </inkml:brush>
  </inkml:definitions>
  <inkml:trace contextRef="#ctx0" brushRef="#br0">1 25 3113,'3'-19'9274,"20"20"-8586,61 15-352,-42-14-128,8-4-328,5-3-208,5-4-608,9 0-305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12.186"/>
    </inkml:context>
    <inkml:brush xml:id="br0">
      <inkml:brushProperty name="width" value="0.2" units="cm"/>
      <inkml:brushProperty name="height" value="0.2" units="cm"/>
    </inkml:brush>
  </inkml:definitions>
  <inkml:trace contextRef="#ctx0" brushRef="#br0">0 73 5649,'25'-72'4293,"-22"80"-3207,2 19-63,-3-13-389,42 256 3888,-20 140-2632,-27-300-1850,0-42-841,3 1-1,16 120 1,-15-182 448,0 0 0,1 0 1,0-1-1,1 1 0,0-1 0,0 0 1,4 7-1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0.048"/>
    </inkml:context>
    <inkml:brush xml:id="br0">
      <inkml:brushProperty name="width" value="0.05" units="cm"/>
      <inkml:brushProperty name="height" value="0.05" units="cm"/>
      <inkml:brushProperty name="color" value="#33CCFF"/>
    </inkml:brush>
  </inkml:definitions>
  <inkml:trace contextRef="#ctx0" brushRef="#br0">0 93 2801,'0'-4'2016,"0"-9"-344,4 2 561,8 6-1105,1-2-128,9-1-152,9 3-111,3-9-217,2 3-120,4 2-208,-4 3-80,-3 6-304,-6 0-256,-1 6-592,-5 1-289,-6 0-383,1-1-1081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12.514"/>
    </inkml:context>
    <inkml:brush xml:id="br0">
      <inkml:brushProperty name="width" value="0.2" units="cm"/>
      <inkml:brushProperty name="height" value="0.2" units="cm"/>
    </inkml:brush>
  </inkml:definitions>
  <inkml:trace contextRef="#ctx0" brushRef="#br0">1 64 6281,'9'-7'553,"0"1"-1,1-1 0,0 1 0,0 1 1,1 0-1,0 1 0,-1 0 1,1 0-1,1 1 0,17-3 0,-5 3-48,0 1 0,1 1-1,46 4 1,-62-2-376,0 0-1,-1 0 1,1 1 0,0 0 0,0 1-1,-1 0 1,1 1 0,-1-1-1,0 2 1,0-1 0,-1 1 0,13 10-1,-16-11-76,0 0 0,0 0 0,-1 1 0,1-1 0,-1 1 0,0 0 0,-1 0 0,1 0 0,-1 0 0,0 0-1,0 1 1,-1-1 0,1 1 0,-1-1 0,-1 1 0,1 0 0,-1-1 0,0 1 0,0-1 0,0 1 0,-3 10 0,0-2-9,-1 0 0,0 0 0,-1 0 0,-1-1 0,0 0 0,-1 0 0,-1 0 1,0-1-1,0 0 0,-1-1 0,-18 19 0,-1-4-254,-1 0 1,-1-2-1,-39 24 0,32-27-1104,3-10-519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58.363"/>
    </inkml:context>
    <inkml:brush xml:id="br0">
      <inkml:brushProperty name="width" value="0.2" units="cm"/>
      <inkml:brushProperty name="height" value="0.2" units="cm"/>
    </inkml:brush>
  </inkml:definitions>
  <inkml:trace contextRef="#ctx0" brushRef="#br0">0 1 4433,'16'7'1575,"0"2"1,16 12 2817,-28-3-1966,2-1-2071,44 182 2002,-43-155-2030,-1 1 0,-1 83 1,-5-88-319,0-19-382,-1 1 1,0-1-1,-6 23 0,5-35-334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58.817"/>
    </inkml:context>
    <inkml:brush xml:id="br0">
      <inkml:brushProperty name="width" value="0.2" units="cm"/>
      <inkml:brushProperty name="height" value="0.2" units="cm"/>
    </inkml:brush>
  </inkml:definitions>
  <inkml:trace contextRef="#ctx0" brushRef="#br0">0 0 2977,'10'8'5227,"-10"-7"-5063,2 21 2458,-2-1-2507,3 8 298,3 48 1055,21 96 0,-22-154-1654,0 0 1,-1 0-1,-1 0 1,-1 0-1,-1 0 1,-1 1-1,-1 21 0,-3-9-2143,-4-24 2579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59.145"/>
    </inkml:context>
    <inkml:brush xml:id="br0">
      <inkml:brushProperty name="width" value="0.2" units="cm"/>
      <inkml:brushProperty name="height" value="0.2" units="cm"/>
    </inkml:brush>
  </inkml:definitions>
  <inkml:trace contextRef="#ctx0" brushRef="#br0">0 1 3201,'11'2'3945,"5"1"-2817,12 1-104,8 5 8,8-2-336,4-2-160,7-2-271,3-3-153,-8-1-312,-2-8-209,-13 2-487,-10-2-304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59.551"/>
    </inkml:context>
    <inkml:brush xml:id="br0">
      <inkml:brushProperty name="width" value="0.2" units="cm"/>
      <inkml:brushProperty name="height" value="0.2" units="cm"/>
    </inkml:brush>
  </inkml:definitions>
  <inkml:trace contextRef="#ctx0" brushRef="#br0">1 1 4633,'46'37'1723,"-44"-36"-1602,0 0 0,0 0 0,1 0 0,-1 0 0,0 0 0,1 0 0,-1 0 0,0-1 0,1 1 0,-1-1 0,1 0 0,-1 0 0,1 0 0,-1 0 0,1 0 0,-1 0 0,5-2 0,-1 1 199,40-6 1522,-35 4-1508,0 1 0,0 0 0,0 1-1,0 1 1,13 0 0,-24 0-321,0 0 0,0 0 0,0 0 0,1 0 0,-1 0 0,0 0 0,0 0 0,0 0 0,0 0 0,0 0 0,1 0 0,-1 0 0,0 0 0,0 0 0,0 0 0,0 0 0,0 1 0,1-1 0,-1 0 0,0 0 0,0 0 0,0 0 0,0 0 0,0 0 1,0 1-1,0-1 0,0 0 0,0 0 0,1 0 0,-1 0 0,0 0 0,0 1 0,0-1 0,0 0 0,0 0 0,0 0 0,0 0 0,0 1 0,0-1 0,0 0 0,0 0 0,0 0 0,0 0 0,0 1 0,0-1 0,0 0 0,-1 0 0,1 0 0,0 0 0,0 0 0,0 1 0,-8 12 385,-2 3-414,-17 23 67,11-17-46,2 1 0,0 0 0,-15 34 1,26-49 4,1-1 1,-1 1-1,2-1 0,-1 1 1,1 0-1,-1 15 1,2-19 4,1 1 0,-1-1 0,1 1-1,0-1 1,0 1 0,0-1 0,1 1 0,0-1 0,0 0 0,0 0 0,0 0-1,5 7 1,-4-8-4,0 0 0,0 0-1,1 0 1,-1-1-1,0 1 1,1-1-1,0 0 1,0 0 0,-1 0-1,1 0 1,0-1-1,0 0 1,1 1 0,-1-2-1,0 1 1,0 0-1,0-1 1,1 0 0,-1 0-1,0 0 1,8-1-1,-7 0-133,-1 0-1,0 1 1,1-1-1,-1-1 1,0 1 0,0-1-1,0 1 1,0-1-1,0 0 1,0-1-1,-1 1 1,1-1-1,-1 0 1,1 1-1,-1-1 1,0-1-1,0 1 1,0 0 0,-1-1-1,1 0 1,1-4-1,1-11-567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2:59.931"/>
    </inkml:context>
    <inkml:brush xml:id="br0">
      <inkml:brushProperty name="width" value="0.2" units="cm"/>
      <inkml:brushProperty name="height" value="0.2" units="cm"/>
    </inkml:brush>
  </inkml:definitions>
  <inkml:trace contextRef="#ctx0" brushRef="#br0">74 25 4721,'1'41'4907,"0"22"-3167,-3-39-1368,2-1 1,1 1 0,1-1-1,1 1 1,1-1-1,1 0 1,14 39-1,-17-56-332,0-1 0,1 0 0,-1 0 0,2-1 0,-1 1 0,0 0 0,1-1 0,0 0 0,0 0 0,0 0 0,0 0 0,1-1 0,9 6 0,-12-8-29,0 1 0,0-1 0,1 0 1,-1 0-1,0-1 0,1 1 0,-1-1 1,1 1-1,-1-1 0,1 0 0,-1 1 1,1-1-1,-1 0 0,1-1 0,-1 1 1,1 0-1,-1-1 0,0 0 0,1 1 1,-1-1-1,0 0 0,1 0 0,-1 0 1,0-1-1,0 1 0,0 0 0,0-1 0,0 1 1,0-1-1,0 0 0,0 0 0,-1 0 1,2-2-1,2-3 16,0 0 0,-1-1 0,0 1 0,0-1 0,-1 0 0,0 0 1,0 0-1,-1 0 0,0-1 0,-1 1 0,0-1 0,0 1 0,0-1 0,-1 1 0,-1-1 0,1 1 0,-2-1 0,1 1 0,-1-1 1,0 1-1,-1 0 0,0 0 0,-5-11 0,1 5-150,0 1-1,-1 0 1,0 0 0,-1 1 0,0 0-1,-1 0 1,-1 1 0,0 1 0,0 0-1,-1 0 1,0 1 0,-19-11 0,18 14-360,0-1 1,-1 1-1,0 1 1,-14-3-1,-3 0-1048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31.659"/>
    </inkml:context>
    <inkml:brush xml:id="br0">
      <inkml:brushProperty name="width" value="0.2" units="cm"/>
      <inkml:brushProperty name="height" value="0.2" units="cm"/>
    </inkml:brush>
  </inkml:definitions>
  <inkml:trace contextRef="#ctx0" brushRef="#br0">41 26 1792,'-40'36'10617,"60"-38"-8864,-4 0-1444,1-1 0,-1-1 1,25-8-1,-16 3 79,28-5-1,-27 9-190,0 0 0,1 2 0,-1 1-1,32 1 1,-50 1-407,1 1 0,0 0 0,-1 0 1,1 1-1,-1 0 0,1 0 0,-1 1 0,0 0 0,0 1 0,0-1 0,-1 2 0,1-1 0,-1 1 0,0 0 0,0 1 0,10 10 1,-5 0-1851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32.045"/>
    </inkml:context>
    <inkml:brush xml:id="br0">
      <inkml:brushProperty name="width" value="0.2" units="cm"/>
      <inkml:brushProperty name="height" value="0.2" units="cm"/>
    </inkml:brush>
  </inkml:definitions>
  <inkml:trace contextRef="#ctx0" brushRef="#br0">1 72 4993,'0'-2'2249,"7"-4"-849,2-4-128,7-1-104,5 1-15,6 1-161,1 2-88,9 3-160,-1-1-152,-1-1-248,8 5-104,-3 1-232,6 0-112,-3 3-392,-4 3-328,-4 2-784,-8 3-425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37.341"/>
    </inkml:context>
    <inkml:brush xml:id="br0">
      <inkml:brushProperty name="width" value="0.2" units="cm"/>
      <inkml:brushProperty name="height" value="0.2" units="cm"/>
      <inkml:brushProperty name="color" value="#E71224"/>
    </inkml:brush>
  </inkml:definitions>
  <inkml:trace contextRef="#ctx0" brushRef="#br0">15 21 4025,'-3'-21'9835,"12"108"-7553,-1 127 0,-21 90-729,5-148-1104,5-91-336,-1 13 25,6 77 0,10 58-1824,-10-193-18,15-48-3814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1.768"/>
    </inkml:context>
    <inkml:brush xml:id="br0">
      <inkml:brushProperty name="width" value="0.2" units="cm"/>
      <inkml:brushProperty name="height" value="0.2" units="cm"/>
      <inkml:brushProperty name="color" value="#E71224"/>
    </inkml:brush>
  </inkml:definitions>
  <inkml:trace contextRef="#ctx0" brushRef="#br0">132 472 3473,'-43'37'1508,"43"-36"-1439,-1 0 0,0-1 0,0 1 0,0 0 0,1-1-1,-1 1 1,0 0 0,0-1 0,0 1 0,0-1 0,0 1 0,0-1 0,0 0 0,-1 0-1,1 1 1,0-1 0,0 0 0,0 0 0,0 0 0,0 0 0,0 0 0,0 0 0,0 0-1,-2-1 1,-2 0 278,-6 2 321,-19 0 975,30 0-1559,-1-1 0,0 0 0,1 0 1,-1 0-1,1-1 0,-1 1 1,0 0-1,1 0 0,-1 0 0,0 0 1,1-1-1,-1 1 0,1 0 1,-1 0-1,1-1 0,-1 1 0,1 0 1,-1-1-1,1 1 0,-1-1 1,1 1-1,-1-1 0,1 1 0,-1-1 1,1 1-1,0-1 0,-1 1 1,1-1-1,0 1 0,0-1 0,-1 0 1,1 1-1,0-1 0,0 0 1,8-18 1087,-8 16-1119,3-3 43,-1 0 0,1 0 1,0 0-1,7-11 1,22-27 203,36-52 444,-38 48-124,49-60 0,-63 90-470,0 0 0,2 1 1,0 0-1,1 2 0,36-24 1,-49 35-129,-1 1 0,1 1 0,0-1 1,0 1-1,0 0 0,0 0 0,1 1 1,-1 0-1,0 0 0,8 0 0,-10 1-8,0 0-1,0 0 0,0 1 1,0 0-1,0 0 1,0 0-1,0 0 0,0 1 1,-1-1-1,1 1 0,0 0 1,-1 0-1,1 0 1,-1 1-1,0-1 0,0 1 1,3 3-1,0 1 18,0 1 1,-1-1-1,0 1 1,-1 1-1,0-1 0,0 0 1,0 1-1,-1 0 0,-1 0 1,1 0-1,-1 0 0,0 10 1,0 2 28,-1 0 0,0 0 0,-2 0 0,-4 30 0,-1-26-27,0-1 0,-1 0 1,-1 0-1,-2 0 0,0-1 0,-2 0 0,-27 40 0,-120 136-14,144-182-23,-6 8-43,-1 1-160,-1-1 1,-1-1-1,-27 21 1,47-42 48,0 0-1,-1 0 1,1-1 0,-1 1 0,-5 1-1,9-3 83,0-1-1,0 0 1,0 1-1,1-1 1,-1 0-1,0 0 1,0 1-1,0-1 1,0 0-1,1 0 0,-1 0 1,0 0-1,0 0 1,0 0-1,0-1 1,0 1-1,1 0 1,-1 0-1,0-1 0,0 1 1,0 0-1,1-1 1,-1 1-1,0-1 1,1 1-1,-1-1 1,0 1-1,1-1 0,-1 1 1,0-1-1,1 0 1,-1 1-1,1-1 1,-1 0-1,1 1 1,0-1-1,-1 0 0,1 0 1,-1-1-1,0-15-2049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0.413"/>
    </inkml:context>
    <inkml:brush xml:id="br0">
      <inkml:brushProperty name="width" value="0.05" units="cm"/>
      <inkml:brushProperty name="height" value="0.05" units="cm"/>
      <inkml:brushProperty name="color" value="#33CCFF"/>
    </inkml:brush>
  </inkml:definitions>
  <inkml:trace contextRef="#ctx0" brushRef="#br0">12 0 4769,'-9'113'3030,"10"-100"-2627,-1 0 1,2 0-1,0 0 0,0 0 1,1 0-1,6 13 0,1 12 528,-8-29-740,1-1 0,-1 0 0,1 1 0,0-2 0,1 1 0,0 0 0,0-1 0,1 1 0,7 8 0,-8-12-129,0-1 0,0 1 0,0-1 0,1 1-1,-1-1 1,1 0 0,0-1 0,0 1 0,0-1-1,0 0 1,0 0 0,1-1 0,-1 1 0,0-1 0,9 0-1,-7 0-39,0-1-1,0 0 1,0 0-1,0-1 0,-1 1 1,1-2-1,0 1 1,0-1-1,0 0 1,-1 0-1,1-1 0,-1 0 1,0 0-1,9-6 1,-11 7-22,-1-1 0,0 0 0,0 1 0,-1-1 1,1 0-1,-1 0 0,1-1 0,-1 1 0,0 0 1,0-1-1,0 1 0,-1-1 0,1 0 0,-1 0 1,0 1-1,0-1 0,0 0 0,-1 0 1,1 0-1,-1 0 0,0 0 0,0 0 0,0 0 1,-1 0-1,1 0 0,-3-6 0,0-1-27,-1 1 1,-1-1-1,0 1 0,0-1 0,-1 1 0,0 1 0,-1-1 1,0 1-1,0 1 0,-1-1 0,0 1 0,-1 0 1,-14-10-1,15 13-17,1 0 0,-1 1 0,0-1 0,0 2 0,-1-1 1,1 1-1,-18-4 0,20 6-28,0 1 0,0-1 1,1 1-1,-1 0 0,0 0 0,0 1 1,0 0-1,0 0 0,1 0 0,-1 1 1,0 0-1,-9 4 0,13-5-47,0 0-1,0 0 0,0 0 1,0 0-1,1 0 0,-1 0 1,0 0-1,1 1 1,-1-1-1,1 1 0,-1 0 1,1-1-1,0 1 1,-1 0-1,1 0 0,0-1 1,0 1-1,0 0 0,1 0 1,-1 0-1,0 0 1,1 0-1,-1 0 0,1 1 1,0 2-1,4 13-1352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2.495"/>
    </inkml:context>
    <inkml:brush xml:id="br0">
      <inkml:brushProperty name="width" value="0.2" units="cm"/>
      <inkml:brushProperty name="height" value="0.2" units="cm"/>
      <inkml:brushProperty name="color" value="#E71224"/>
    </inkml:brush>
  </inkml:definitions>
  <inkml:trace contextRef="#ctx0" brushRef="#br0">73 0 4417,'9'2'221,"-8"-2"-111,1 0 1,-1 0-1,1 0 1,-1 0-1,1 1 1,-1-1-1,0 0 1,1 1 0,-1-1-1,0 1 1,1 0-1,-1-1 1,0 1-1,2 1 1,-4 0 32,0-1 1,0 1-1,0 0 0,-1-1 1,1 0-1,-1 1 0,1-1 1,-1 0-1,1 0 0,-1 0 1,-2 1-1,0 1-1,-3 3 49,0 0 0,1 0 0,0 1 0,0-1 1,1 1-1,0 0 0,0 1 0,0-1 0,1 1 1,0 0-1,1 0 0,0 1 0,0-1 0,1 1 0,0-1 1,-1 10-1,0 1-4,2-1 0,0 0 0,1 0 0,1 0 0,1 1 0,7 32 0,-5-34-81,1-1 0,0 0 0,1 0 0,1-1 1,1 0-1,0 0 0,12 16 0,-17-26-76,1 1 0,1-1 1,-1 0-1,1-1 1,0 1-1,0-1 1,0 0-1,1 0 0,-1-1 1,1 1-1,0-1 1,0 0-1,0-1 1,0 0-1,0 0 0,1 0 1,-1 0-1,1-1 1,-1 0-1,1-1 1,7 1-1,-10-2-7,-1 1 0,1 0 0,-1-1 0,0 0 1,1 0-1,-1 0 0,0 0 0,0-1 0,0 1 0,0-1 0,0 1 0,0-1 0,0 0 1,-1 0-1,5-5 0,-3 3 11,0-1 0,0 0 0,-1 0 0,0 0 0,0-1-1,0 1 1,-1-1 0,3-7 0,-1-5 13,0 1-1,-1-1 1,-1 0 0,0 0-1,-1-21 1,-3 12-28,0 1 0,-1-1 0,-2 1 0,-10-34 0,10 43-179,-1 1 1,0-1-1,-2 1 0,0 0 1,0 1-1,-2 0 1,-16-21-1,15 28-1083,10 11 552,1-2 592,0-1 0,0 1 1,-1-1-1,1 1 0,0-1 1,0 1-1,0-1 0,0 1 0,0-1 1,1 1-1,-1-1 0,0 1 0,0-1 1,0 1-1,0-1 0,1 1 1,-1 0-1,6 14-2492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3.057"/>
    </inkml:context>
    <inkml:brush xml:id="br0">
      <inkml:brushProperty name="width" value="0.2" units="cm"/>
      <inkml:brushProperty name="height" value="0.2" units="cm"/>
      <inkml:brushProperty name="color" value="#E71224"/>
    </inkml:brush>
  </inkml:definitions>
  <inkml:trace contextRef="#ctx0" brushRef="#br0">1 0 3729,'64'91'2139,"-63"-89"-1994,1-1 0,-1 1 0,0-1-1,0 0 1,1 1 0,-1-1 0,1 0 0,-1 0 0,1 0 0,1 2 0,5-6 877,-5 0-676,3 1-102,0 1 0,0-1 0,0 1 0,0 0 0,0 0 0,0 1 1,0-1-1,1 1 0,-1 1 0,0-1 0,10 3 0,-13-2-171,1 1 0,-1-1 0,0 1 0,1-1 0,-1 1 0,0 0 0,0 0 0,0 0 0,-1 1 0,1-1 0,-1 1 0,1-1 0,-1 1 0,0 0 0,0 0 0,0 0 0,0 0 0,0 0 0,-1 1 0,1-1 1,0 4-1,-1-3-17,0 1 1,0-1-1,-1 0 1,1 0-1,-1 0 1,0 1 0,-1-1-1,1 0 1,-1 0-1,1 0 1,-1 0 0,0 0-1,-1 0 1,1 0-1,-1 0 1,0 0 0,0 0-1,0-1 1,0 1-1,-1-1 1,1 1 0,-4 2-1,-8 9 32,-1 0 0,0-2 0,-23 17 0,20-17 47,16-11-121,-1 0 32,0 0-1,0 1 1,0-1-1,0 1 1,0-1-1,0 1 1,1 0-1,-1 0 1,1 0 0,0 0-1,0 1 1,0-1-1,0 0 1,1 1-1,-1 0 1,0 4-1,2-8-28,0 1 0,0 0-1,0-1 1,0 1 0,0-1 0,0 1-1,0-1 1,0 1 0,0-1 0,1 1-1,-1 0 1,0-1 0,0 1 0,1-1 0,-1 1-1,0-1 1,1 0 0,-1 1 0,0-1-1,1 1 1,-1-1 0,1 0 0,-1 1-1,1-1 1,-1 0 0,2 1 0,18 4 270,26-7 63,-42 1-306,227-12-530,-190 11-2066,-27 0 525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4.260"/>
    </inkml:context>
    <inkml:brush xml:id="br0">
      <inkml:brushProperty name="width" value="0.2" units="cm"/>
      <inkml:brushProperty name="height" value="0.2" units="cm"/>
      <inkml:brushProperty name="color" value="#E71224"/>
    </inkml:brush>
  </inkml:definitions>
  <inkml:trace contextRef="#ctx0" brushRef="#br0">23 14 3265,'-10'-13'10057,"6"25"-9276,1 19-516,1-1 1,2 1-1,1 0 0,4 30 1,-1-22-59,6 131 239,-11-135-1492,0 0-1,-12 62 1,9-81-484,-1-6-98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4.620"/>
    </inkml:context>
    <inkml:brush xml:id="br0">
      <inkml:brushProperty name="width" value="0.2" units="cm"/>
      <inkml:brushProperty name="height" value="0.2" units="cm"/>
      <inkml:brushProperty name="color" value="#E71224"/>
    </inkml:brush>
  </inkml:definitions>
  <inkml:trace contextRef="#ctx0" brushRef="#br0">1 38 4001,'5'9'3729,"7"-2"-2569,11 2-48,2 0 16,7-8-191,5 3-81,9-6-216,4-5-168,1-5-248,-3-4-192,-9 0-464,-4 2-360,-11 5-937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5.526"/>
    </inkml:context>
    <inkml:brush xml:id="br0">
      <inkml:brushProperty name="width" value="0.2" units="cm"/>
      <inkml:brushProperty name="height" value="0.2" units="cm"/>
      <inkml:brushProperty name="color" value="#E71224"/>
    </inkml:brush>
  </inkml:definitions>
  <inkml:trace contextRef="#ctx0" brushRef="#br0">0 189 4505,'2'-10'5045,"2"2"-3492,14-12-1689,-11 14 642,46-41 133,-45 40-425,1 0 1,1 0-1,-1 1 1,1 0-1,0 1 0,18-7 1,-5 3 183,0-1 315,34-10-1,-50 18-561,0 0 0,1 0 0,-1 1 0,1 0 0,-1 1 0,1 0 0,-1 0 0,1 0 0,9 2 0,-15-1-133,-1-1-1,1 1 0,-1 0 0,1-1 0,-1 1 1,0 0-1,1 0 0,-1 0 0,0 0 1,1 0-1,-1 0 0,0 1 0,0-1 0,0 0 1,0 0-1,0 1 0,0-1 0,-1 1 1,1-1-1,0 1 0,-1-1 0,1 1 0,-1-1 1,1 1-1,-1-1 0,0 1 0,0 0 1,0-1-1,0 1 0,0 1 0,0 8 31,-1-1 1,0 1-1,-5 17 0,3-15 15,-8 32 12,-1-1 1,-3 0-1,-1-1 1,-27 49-1,-100 158-29,78-142-50,58-97-5,0 1 0,2 0 0,-1 0 1,2 1-1,-5 17 0,8-27 6,1-1 0,-1 1 0,1 0 0,0 0 0,0 0-1,0-1 1,0 1 0,0 0 0,1 0 0,0 0 0,-1-1 0,1 1-1,2 3 1,-2-4 2,0 0-1,0-1 0,0 1 1,1-1-1,-1 1 1,1-1-1,-1 0 0,1 1 1,-1-1-1,1 0 0,0 0 1,0 0-1,0-1 1,-1 1-1,1 0 0,0-1 1,0 1-1,0-1 0,0 1 1,0-1-1,3 0 1,13 1-1,0-1 0,1-1 0,-1-1 1,24-5-1,6 0 7,162-7-1515,-203 14 1228,0-1-571,1 1 0,-1-1 0,14-4 0,-12-3 2137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5.853"/>
    </inkml:context>
    <inkml:brush xml:id="br0">
      <inkml:brushProperty name="width" value="0.2" units="cm"/>
      <inkml:brushProperty name="height" value="0.2" units="cm"/>
      <inkml:brushProperty name="color" value="#E71224"/>
    </inkml:brush>
  </inkml:definitions>
  <inkml:trace contextRef="#ctx0" brushRef="#br0">4 0 6073,'2'11'2921,"0"10"-1177,-1 14-303,1 15 103,-2 15-144,0 15-103,-2 16-177,-1 1-208,-1 4-400,3-10-168,2-24-352,6-9-152,1-24-368,4-6-248,-3-13-640,-4-5-425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6.833"/>
    </inkml:context>
    <inkml:brush xml:id="br0">
      <inkml:brushProperty name="width" value="0.2" units="cm"/>
      <inkml:brushProperty name="height" value="0.2" units="cm"/>
      <inkml:brushProperty name="color" value="#E71224"/>
    </inkml:brush>
  </inkml:definitions>
  <inkml:trace contextRef="#ctx0" brushRef="#br0">13 94 2144,'-1'-40'1400,"0"-14"5444,2 101-1516,2 28-4960,0-18 350,-2 200 387,-12-85-4195,11-168 2654,0-4 336,0 1 1,0 0-1,0-1 1,0 1-1,0 0 0,0 0 1,0-1-1,0 1 1,0 0-1,0-1 1,0 1-1,0 0 1,-1-1-1,1 1 0,0-1 1,-1 1-1,1 0 1,0-1-1,-1 1 1,1-1-1,0 1 0,-1-1 1,1 1-1,-1-1 1,1 1-1,-1-1 1,0 1-1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7.162"/>
    </inkml:context>
    <inkml:brush xml:id="br0">
      <inkml:brushProperty name="width" value="0.2" units="cm"/>
      <inkml:brushProperty name="height" value="0.2" units="cm"/>
      <inkml:brushProperty name="color" value="#E71224"/>
    </inkml:brush>
  </inkml:definitions>
  <inkml:trace contextRef="#ctx0" brushRef="#br0">1 114 4705,'5'-2'2296,"2"-7"-807,9 6-369,2-4 16,5 3-103,0-7-113,5 6-256,-3-4-144,9-1-248,-3 4-72,10 3-128,3-4-104,1-2-336,-1 0-312,-3-3-760,-6 5-345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7.552"/>
    </inkml:context>
    <inkml:brush xml:id="br0">
      <inkml:brushProperty name="width" value="0.2" units="cm"/>
      <inkml:brushProperty name="height" value="0.2" units="cm"/>
      <inkml:brushProperty name="color" value="#E71224"/>
    </inkml:brush>
  </inkml:definitions>
  <inkml:trace contextRef="#ctx0" brushRef="#br0">0 0 4937,'33'41'2365,"-32"-40"-2274,-1 0 1,0 0-1,1 0 1,-1 0-1,0 0 1,0-1-1,1 1 1,-1 0-1,0 0 1,0 0-1,0 0 1,0 0-1,0 0 1,0 0 0,-1 0-1,1 0 1,0 0-1,0 0 1,-1 0-1,1 0 1,0 0-1,-1 0 1,1-1-1,-1 1 1,1 0-1,-1 0 1,-1 1-1,-2 4 405,-1 9-51,1 0 0,0 1 0,0-1 0,2 1 0,0 0 0,1-1 0,0 1 0,1 0 0,3 19 0,-2-29-416,0 1 0,1-1 1,-1 0-1,1 0 0,0 0 0,1 0 1,-1 0-1,1 0 0,0-1 0,1 1 0,-1-1 1,1 0-1,0 0 0,1 0 0,-1 0 1,1-1-1,0 0 0,0 0 0,0 0 1,1-1-1,-1 0 0,1 0 0,0 0 1,-1 0-1,8 1 0,-7-2-22,0-1 0,-1 0 0,1 0 0,0 0 1,0-1-1,0 1 0,0-1 0,0-1 0,0 1 0,0-1 0,0 0 0,-1-1 0,1 1 0,0-1 1,-1 0-1,1-1 0,-1 1 0,0-1 0,0 0 0,0 0 0,0-1 0,6-5 0,-6 4 0,0-1 0,0 0 0,0 0 0,-1 0 0,0 0 0,0-1 0,0 1 0,-1-1 0,0 0 0,0 0 0,-1-1 0,0 1 0,-1 0 0,1-1 0,-1 1 0,0-1 0,-1-9 0,0 10-2,0 1-1,-1 0 1,0-1-1,0 1 0,-1-1 1,1 1-1,-1 0 1,-1 0-1,1 0 1,-1 0-1,0 1 0,0-1 1,-1 1-1,-7-10 1,7 11-75,-1 0 1,1 0-1,-1 1 1,0-1-1,0 1 1,0 0-1,0 0 1,-1 1-1,1 0 1,-1 0-1,1 0 1,-1 1-1,0-1 1,0 1-1,0 1 1,-8-1-1,-41 3-2261,40 1 712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7.912"/>
    </inkml:context>
    <inkml:brush xml:id="br0">
      <inkml:brushProperty name="width" value="0.2" units="cm"/>
      <inkml:brushProperty name="height" value="0.2" units="cm"/>
      <inkml:brushProperty name="color" value="#E71224"/>
    </inkml:brush>
  </inkml:definitions>
  <inkml:trace contextRef="#ctx0" brushRef="#br0">1 366 4177,'6'15'1678,"-3"-8"-1259,0-1 0,0 1-1,0-1 1,1 0 0,6 9 0,-9-15-329,0 1 0,-1 0 0,1 0 0,0 0 0,0 0 0,0-1 0,0 1 0,0 0 1,0-1-1,0 1 0,1-1 0,-1 1 0,0-1 0,0 0 0,0 1 0,0-1 0,1 0 0,-1 0 0,0 0 0,0 0 0,0 0 0,1 0 0,-1 0 0,0 0 0,0 0 0,0-1 0,1 1 0,-1 0 0,0-1 0,0 1 0,0-1 1,0 0-1,0 1 0,0-1 0,0 0 0,0 1 0,0-1 0,1-1 0,0-1 79,0 1 1,0 0 0,0 0-1,-1-1 1,1 1-1,-1-1 1,0 0-1,0 1 1,1-1-1,-2 0 1,1 0-1,0 1 1,-1-1 0,1 0-1,-1 0 1,0-5-1,0-4 390,0 0 0,-5-20 1,-7-24 684,6 35-729,-4-31 0,10 44-468,-1 0 0,1 0-1,0 0 1,1 0 0,0 0 0,0 0-1,4-12 1,-1 9-208,0 0 0,1 0 0,0 0 0,1 1 0,0 0 0,11-14 0,-14 21-60,-1 1 0,1-1 0,0 0 0,-1 1 0,1 0 0,0 0 0,0 0 0,1 0 0,-1 0 0,0 0 0,5-1 0,-6 3-10,0 0 0,0-1 0,0 1 0,1 0 0,-1 0 0,0 0 0,0 0 0,1 0 0,-1 1 0,0-1 0,0 1 0,0-1 0,1 1 0,-1 0 0,0 0 0,0 0 0,0 0 0,0 0 0,3 3 0,12 12-1240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2.182"/>
    </inkml:context>
    <inkml:brush xml:id="br0">
      <inkml:brushProperty name="width" value="0.05" units="cm"/>
      <inkml:brushProperty name="height" value="0.05" units="cm"/>
      <inkml:brushProperty name="color" value="#33CCFF"/>
    </inkml:brush>
  </inkml:definitions>
  <inkml:trace contextRef="#ctx0" brushRef="#br0">1 24 3697,'56'-16'1557,"-43"9"4594,-12 20-5045,12 45 67,-3 2 1,4 80-1,-4-13-1091,-14-101-520,5-25 380,-1-1 0,0 1 0,0-1 0,0 0 1,-1 1-1,1-1 0,0 1 0,0-1 0,0 1 0,0-1 0,0 0 0,0 1 1,-1-1-1,1 1 0,0-1 0,0 0 0,-1 1 0,1-1 0,0 0 0,0 1 1,-1-1-1,1 0 0,0 1 0,-1-1 0,1 0 0,-1 0 0,1 1 0,0-1 1,-1 0-1,1 0 0,-1 0 0,1 0 0,0 1 0,-1-1 0,1 0 0,-1 0 1,1 0-1,-1 0 0,1 0 0,-1 0 0,1 0 0,0 0 0,-1 0 0,1 0 1,-1-1-1,0 1 0,-8-9-1759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0.749"/>
    </inkml:context>
    <inkml:brush xml:id="br0">
      <inkml:brushProperty name="width" value="0.05" units="cm"/>
      <inkml:brushProperty name="height" value="0.05" units="cm"/>
      <inkml:brushProperty name="color" value="#33CCFF"/>
    </inkml:brush>
  </inkml:definitions>
  <inkml:trace contextRef="#ctx0" brushRef="#br0">6 166 4889,'107'-38'2024,"-100"59"-1103,1 3 7,2 9-8,3 3-112,0 4-272,1-6-144,-1 2-160,-2-5-63,-2-6-129,0 4-72,-4-12-289,-5-5-247,-9-10-520,-5-4-320</inkml:trace>
  <inkml:trace contextRef="#ctx0" brushRef="#br0" timeOffset="1">1 55 6633,'12'-7'2673,"16"-4"-1705,1 2-144,3 3-143,-1-1-161,3 5-224,1-3-112,-2 0-152,-1 3-72,-3 2-496,-9 2-273,-13 8-623,-3 5-328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8.287"/>
    </inkml:context>
    <inkml:brush xml:id="br0">
      <inkml:brushProperty name="width" value="0.2" units="cm"/>
      <inkml:brushProperty name="height" value="0.2" units="cm"/>
      <inkml:brushProperty name="color" value="#E71224"/>
    </inkml:brush>
  </inkml:definitions>
  <inkml:trace contextRef="#ctx0" brushRef="#br0">0 429 4537,'17'11'5703,"-13"-26"-3532,-3-11-1066,1-13 379,10-61 1,-10 87-1395,1 1-1,1 0 1,0 0-1,1 0 1,0 1 0,1 0-1,0 0 1,1 0-1,8-11 1,2 2-2,0 0 1,29-24-1,-40 38-161,1 1-1,-1 0 1,2 1 0,-1-1 0,0 1 0,1 1 0,0 0-1,-1 0 1,1 0 0,1 1 0,12-2 0,8 3-2299,-16 4 443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8.792"/>
    </inkml:context>
    <inkml:brush xml:id="br0">
      <inkml:brushProperty name="width" value="0.2" units="cm"/>
      <inkml:brushProperty name="height" value="0.2" units="cm"/>
      <inkml:brushProperty name="color" value="#E71224"/>
    </inkml:brush>
  </inkml:definitions>
  <inkml:trace contextRef="#ctx0" brushRef="#br0">50 9 4817,'-50'-9'9634,"56"9"-8762,24 2-328,48 10-192,-36-8-208,4 0-79,-7-3-178,-2 1-183,-17-2-488,-6 0-280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49.135"/>
    </inkml:context>
    <inkml:brush xml:id="br0">
      <inkml:brushProperty name="width" value="0.2" units="cm"/>
      <inkml:brushProperty name="height" value="0.2" units="cm"/>
      <inkml:brushProperty name="color" value="#E71224"/>
    </inkml:brush>
  </inkml:definitions>
  <inkml:trace contextRef="#ctx0" brushRef="#br0">1 53 6689,'23'-5'3337,"17"0"-872,12-2-1465,3 7-112,1 0-480,-1-4-256,-10-3-544,17-18 3889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2.364"/>
    </inkml:context>
    <inkml:brush xml:id="br0">
      <inkml:brushProperty name="width" value="0.2" units="cm"/>
      <inkml:brushProperty name="height" value="0.2" units="cm"/>
      <inkml:brushProperty name="color" value="#E71224"/>
    </inkml:brush>
  </inkml:definitions>
  <inkml:trace contextRef="#ctx0" brushRef="#br0">140 104 3785,'9'-69'1436,"-8"66"-1292,-1 1 0,0-1-1,1 1 1,-14-22 5017,12 24-4996,-4 5 596,-6 14-538,-1 1 1,2 0 0,1 0-1,1 1 1,0 0 0,-5 27-1,-46 180 444,57-205-570,4-13-33,-2-10-63,0 0 1,1 0-1,-1 1 0,0-1 1,0 0-1,0 0 1,0 0-1,0 0 0,0 0 1,0 0-1,1 0 0,-1 1 1,0-1-1,0 0 1,0 0-1,0 0 0,1 0 1,-1 0-1,0 0 0,0 0 1,0 0-1,0 0 1,1 0-1,-1 0 0,0 0 1,0 0-1,0 0 0,0 0 1,0 0-1,1 0 1,-1 0-1,0 0 0,0 0 1,0 0-1,0 0 0,1 0 1,-1-1-1,0 1 1,0 0-1,0 0 0,0 0 1,4-13 53,-2 5-46,12-39 2,-10 32-8,1-1 0,-2 1-1,0-1 1,1-30 0,10-77 43,-11 104-38,1 1 0,1-1 1,1 1-1,12-26 0,-17 43 1,-1 0-1,1 0 1,0 1 0,0-1 0,-1 0 0,1 0 0,0 1 0,0-1-1,0 0 1,0 1 0,0-1 0,0 1 0,0-1 0,0 1-1,0 0 1,0-1 0,0 1 0,0 0 0,0 0 0,0 0-1,1 0 1,-1 0 0,0 0 0,0 0 0,1 0 0,34 7 169,-23-4-127,47 10 116,-22-5-72,0-1 1,43 1-1,-65-7-64,9-1 21,0 1 1,0 2-1,0 0 1,36 10-1,-60-13-45,0 1-1,0-1 1,0 0-1,0 1 1,0-1-1,0 1 1,0-1-1,0 1 1,-1-1-1,1 1 1,0 0-1,0-1 1,-1 1-1,1 0 1,0 0-1,-1-1 1,1 1-1,-1 0 1,1 0-1,-1 0 1,1 0-1,-1 0 1,1 0-1,-1 0 1,0 0-1,0 0 1,1 0-1,-1 0 1,0 0-1,0 0 1,0 0-1,0 0 1,0 0-1,-1 0 1,1 2-1,-2 3 78,0 0-1,-1 0 1,1 0 0,-7 10-1,2-3 39,-53 129 750,2-4-98,18-54-467,4 1 0,3 2 0,4 1 1,-32 175-1,60-254-381,0 0-1,0-1 1,1 1 0,2 16 0,-2-24-38,0 1 1,0-1 0,0 0 0,0 1-1,1-1 1,-1 0 0,0 1 0,1-1-1,-1 0 1,1 0 0,-1 1 0,1-1-1,0 0 1,-1 0 0,1 0 0,0 0-1,0 0 1,0 0 0,0 0 0,0 0-1,0 0 1,0 0 0,0 0 0,0-1-1,0 1 1,1 0 0,-1-1 0,0 1 0,0-1-1,1 1 1,-1-1 0,0 0 0,1 0-1,-1 1 1,0-1 0,1 0 0,-1 0-1,0 0 1,3-1 0,-3 1-18,0 0 0,0-1 0,0 1 1,-1-1-1,1 1 0,0 0 0,0-1 0,0 1 0,-1-1 1,1 0-1,0 1 0,0-1 0,-1 0 0,2 0 0,9-17-2002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2.889"/>
    </inkml:context>
    <inkml:brush xml:id="br0">
      <inkml:brushProperty name="width" value="0.2" units="cm"/>
      <inkml:brushProperty name="height" value="0.2" units="cm"/>
      <inkml:brushProperty name="color" value="#E71224"/>
    </inkml:brush>
  </inkml:definitions>
  <inkml:trace contextRef="#ctx0" brushRef="#br0">1 1 3521,'16'8'10610,"-8"35"-9550,-6-32-919,0-1 0,0 1 1,-1-1-1,-1 1 0,0-1 0,-1 14 0,-1-7 81,0-6-147,1 0 0,1 0 0,0 0 0,0 0-1,1 0 1,3 14 0,-4-23-73,1-1 0,-1 0-1,1 0 1,0 0 0,-1 0 0,1 0-1,0 0 1,0 0 0,0 0 0,0 0 0,0 0-1,0-1 1,0 1 0,0 0 0,0-1 0,0 1-1,0 0 1,0-1 0,0 0 0,1 1 0,-1-1-1,0 0 1,2 1 0,36 1 13,-18-2 14,18 6 9,56 14 1,-80-16-30,0 0-1,-1 2 1,0 0-1,0 0 1,0 1-1,22 17 1,-32-21 3,0 1 0,0-1 1,0 1-1,0 0 0,-1 0 0,0 1 1,0-1-1,0 0 0,-1 1 0,1 0 1,-1 0-1,0 0 0,0 0 0,-1 0 1,0 0-1,0 0 0,0 1 0,0-1 1,-1 0-1,0 0 0,0 1 0,0-1 1,-1 0-1,1 1 0,-1-1 0,-1 0 1,-2 7-1,0 1 0,-1-1 0,-1 0 0,0-1 0,0 1 0,-1-1 0,-1 0 0,0-1 0,0 0 0,-19 17 0,-14 7-92,-2-2 1,-55 31-1,62-41-156,31-19 157,-2 2-75,0-1 1,0 0 0,-11 4 0,17-7 76,-1-1 1,1 1 0,0-1 0,-1 1 0,1-1 0,-1 0 0,1 0 0,0 0 0,-1 1 0,1-1 0,0 0 0,-1-1 0,1 1 0,-1 0 0,1 0 0,0-1 0,-1 1 0,1 0 0,0-1-1,-1 1 1,1-1 0,0 0 0,0 0 0,0 1 0,-1-1 0,1 0 0,-1-2 0,0 1-101,1 0-1,0-1 1,0 1-1,0-1 1,0 1-1,0-1 1,0 1-1,1-1 1,-1-3-1,-2-34-1784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3.217"/>
    </inkml:context>
    <inkml:brush xml:id="br0">
      <inkml:brushProperty name="width" value="0.2" units="cm"/>
      <inkml:brushProperty name="height" value="0.2" units="cm"/>
      <inkml:brushProperty name="color" value="#E71224"/>
    </inkml:brush>
  </inkml:definitions>
  <inkml:trace contextRef="#ctx0" brushRef="#br0">1 245 5681,'9'-107'2697,"3"109"-1025,9-2-552,6 0 57,19-12-345,7-3-232,21-8-248,3-1-136,-10 4-248,-7-1-256,-28 8-752,-14 1-569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3.732"/>
    </inkml:context>
    <inkml:brush xml:id="br0">
      <inkml:brushProperty name="width" value="0.2" units="cm"/>
      <inkml:brushProperty name="height" value="0.2" units="cm"/>
      <inkml:brushProperty name="color" value="#E71224"/>
    </inkml:brush>
  </inkml:definitions>
  <inkml:trace contextRef="#ctx0" brushRef="#br0">0 1 3201,'77'14'8349,"-77"-13"-8102,1 2 101,-1-1 1,0 0-1,1 0 1,-1 0-1,0 0 1,-1 0-1,1 0 1,-1 4-1,-1 10-456,-7 108 1569,8-116-1413,0 0-1,1-1 1,0 1 0,0 0-1,2 9 1,-1-15-44,-1 0-1,1 1 0,0-1 1,-1 0-1,1 0 1,0 0-1,0 0 0,1 0 1,-1-1-1,0 1 0,1 0 1,-1 0-1,1-1 1,-1 1-1,1-1 0,0 1 1,-1-1-1,1 0 1,0 0-1,0 0 0,0 0 1,4 1-1,4 2-30,1-1 0,1-1 0,-1 0 0,0-1-1,1 0 1,-1 0 0,15-2 0,82-14-1665,-53 7-189,-24 5 547,-6 1 378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4.061"/>
    </inkml:context>
    <inkml:brush xml:id="br0">
      <inkml:brushProperty name="width" value="0.2" units="cm"/>
      <inkml:brushProperty name="height" value="0.2" units="cm"/>
      <inkml:brushProperty name="color" value="#E71224"/>
    </inkml:brush>
  </inkml:definitions>
  <inkml:trace contextRef="#ctx0" brushRef="#br0">157 1 6673,'-4'0'2961,"-3"9"-1489,7 14 65,-7 23-65,7 12-160,0 20-223,-14 5-145,-7 13-352,-10 7-160,3-8-296,5 1-200,12-16-464,8-11-272,-1-18-761,1-12-399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4.561"/>
    </inkml:context>
    <inkml:brush xml:id="br0">
      <inkml:brushProperty name="width" value="0.2" units="cm"/>
      <inkml:brushProperty name="height" value="0.2" units="cm"/>
      <inkml:brushProperty name="color" value="#E71224"/>
    </inkml:brush>
  </inkml:definitions>
  <inkml:trace contextRef="#ctx0" brushRef="#br0">1 93 4409,'58'-93'8678,"-60"103"-8408,1 0 0,0 0 1,1 0-1,0 0 0,1 13 0,1 1 64,1 12 360,8 44 0,-1-6-151,0 37-170,19 136-2473,-29-245 1763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4.920"/>
    </inkml:context>
    <inkml:brush xml:id="br0">
      <inkml:brushProperty name="width" value="0.2" units="cm"/>
      <inkml:brushProperty name="height" value="0.2" units="cm"/>
      <inkml:brushProperty name="color" value="#E71224"/>
    </inkml:brush>
  </inkml:definitions>
  <inkml:trace contextRef="#ctx0" brushRef="#br0">1 79 4953,'7'-7'8306,"0"7"-7498,23-2-200,61-9-368,-44-1-120,10-1-192,2 1-176,-8 1-472,4 4-312,-9 4-865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1.125"/>
    </inkml:context>
    <inkml:brush xml:id="br0">
      <inkml:brushProperty name="width" value="0.05" units="cm"/>
      <inkml:brushProperty name="height" value="0.05" units="cm"/>
      <inkml:brushProperty name="color" value="#33CCFF"/>
    </inkml:brush>
  </inkml:definitions>
  <inkml:trace contextRef="#ctx0" brushRef="#br0">1 467 3777,'3'6'621,"0"0"-1,0 0 1,0-1 0,1 0-1,0 0 1,5 5 0,-9-9-527,1 0 1,0 0-1,0 0 1,0-1-1,0 1 0,0-1 1,0 1-1,0 0 1,1-1-1,-1 0 1,0 1-1,0-1 1,0 0-1,0 0 1,1 1-1,-1-1 1,0 0-1,0 0 1,0 0-1,1-1 0,-1 1 1,0 0-1,0 0 1,0-1-1,0 1 1,0 0-1,1-1 1,-1 1-1,0-1 1,0 0-1,0 1 1,0-1-1,0 0 1,0 1-1,-1-1 0,1 0 1,0 0-1,0 0 1,0 0-1,-1 0 1,2-1-1,4-6 102,-1 0-1,0-1 0,0 1 0,-1-1 1,0 0-1,5-17 0,12-61 379,-13 49-345,2-8-36,-3 8-147,2 1 1,1 1-1,26-61 1,-35 95-50,2-5-11,1 1 1,0 0 0,7-10 0,-10 15 10,-1 0 0,1 0 0,-1 1 0,1-1 0,0 0 0,-1 1 0,1-1 0,0 1 0,-1-1 0,1 1 0,0-1 0,-1 1-1,1-1 1,0 1 0,0 0 0,0-1 0,0 1 0,-1 0 0,1 0 0,0 0 0,0-1 0,0 1 0,0 0 0,0 0 0,-1 0 0,1 1 0,0-1 0,0 0 0,0 0 0,0 0 0,0 1 0,-1-1 0,1 0 0,0 1 0,0-1 0,-1 0 0,1 1-1,0-1 1,1 2 0,3 3 9,0 1-1,0 0 0,-1 0 0,0 0 0,0 0 0,0 1 0,3 9 0,18 55 36,-19-52-27,105 314-690,-108-321 212,1-1-1,-2 1 1,2 12 0,-3-23 393,-1-1 0,0 1-1,0 0 1,0-1 0,0 1 0,0 0 0,-1-1 0,1 1 0,0 0 0,0-1 0,0 1 0,-1 0 0,1-1 0,0 1 0,0-1 0,-1 1 0,1 0 0,-1 0 0,-10 5-1248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5.373"/>
    </inkml:context>
    <inkml:brush xml:id="br0">
      <inkml:brushProperty name="width" value="0.2" units="cm"/>
      <inkml:brushProperty name="height" value="0.2" units="cm"/>
      <inkml:brushProperty name="color" value="#E71224"/>
    </inkml:brush>
  </inkml:definitions>
  <inkml:trace contextRef="#ctx0" brushRef="#br0">2 36 3705,'14'42'8478,"-15"-41"-8348,-2 8 27,1 1 0,0 0 0,0 0 0,0 16 0,1-5 21,0-12-54,0-1 0,1 0 0,0 0 0,0 0 0,1 1 0,2 12 1,-2-19-121,-1-1 1,1 0 0,-1 1 0,1-1 0,-1 0 0,1 1 0,0-1 0,-1 0 0,1 0 0,0 0 0,0 0 0,0 0 0,0 0 0,0 0 0,0 0 0,0 0 0,0 0 0,0 0 0,1-1 0,-1 1 0,0 0 0,0-1 0,1 1 0,-1-1 0,0 0 0,1 1 0,-1-1 0,1 0-1,-1 0 1,0 0 0,1 0 0,-1 0 0,1 0 0,-1 0 0,0 0 0,1-1 0,-1 1 0,0 0 0,3-2 0,-2 1-6,0 1 0,-1-1 1,1 0-1,0-1 0,0 1 0,-1 0 0,1 0 1,-1-1-1,1 1 0,-1-1 0,0 1 1,1-1-1,-1 0 0,0 1 0,0-1 0,0 0 1,0 0-1,-1 0 0,1 0 0,0 0 0,-1 0 1,1 0-1,-1 0 0,0 0 0,1-3 0,-1-6-59,1 0 0,-2-1 0,-1-13 0,2 25 56,-9-44-470,6 37 205,1 0 0,1-1 1,-1 1-1,1 0 0,0-1 0,1 1 1,0 0-1,0-1 0,0 1 0,3-13 1,6 1-1018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3:55.701"/>
    </inkml:context>
    <inkml:brush xml:id="br0">
      <inkml:brushProperty name="width" value="0.2" units="cm"/>
      <inkml:brushProperty name="height" value="0.2" units="cm"/>
      <inkml:brushProperty name="color" value="#E71224"/>
    </inkml:brush>
  </inkml:definitions>
  <inkml:trace contextRef="#ctx0" brushRef="#br0">0 410 5209,'2'-18'2625,"1"-12"-737,8-12-656,3-4-55,0-2-369,2 2-264,4 1-328,1 5-120,-3 11-224,-2-1-176,-6 11-680,-4 3-505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07.529"/>
    </inkml:context>
    <inkml:brush xml:id="br0">
      <inkml:brushProperty name="width" value="0.2" units="cm"/>
      <inkml:brushProperty name="height" value="0.2" units="cm"/>
    </inkml:brush>
  </inkml:definitions>
  <inkml:trace contextRef="#ctx0" brushRef="#br0">26 156 3769,'-11'-7'5520,"11"6"-5487,8 106 794,-5 128 0,-21 176 313,10-335-773,10-75-314,-1 0 0,0 0 0,0 0 0,0-1 0,0 1 0,0 0 0,0-1 0,0 1-1,0-1 1,1-2 0,1-11 18,-1-1-1,0 1 0,-1-30 0,0 8-60,1 10-6,16-210 34,-10 180-70,2 1 0,22-71 0,-5 36-12,24-72 6,-49 157 39,1 0 1,0 1-1,0-1 0,0 0 0,0 1 0,1 0 1,6-7-1,-9 11-1,0 0 0,0 0-1,0 0 1,0-1 0,1 2 0,-1-1 0,0 0 0,1 0 0,-1 0 0,0 0 0,1 1-1,-1-1 1,1 1 0,-1-1 0,1 1 0,-1 0 0,1-1 0,-1 1 0,1 0-1,-1 0 1,1 0 0,-1 0 0,1 0 0,-1 0 0,1 1 0,-1-1 0,1 1 0,-1-1-1,1 1 1,-1-1 0,1 1 0,-1 0 0,0-1 0,1 1 0,-1 0 0,2 1-1,1 3 6,1 0-1,0 1 1,-1-1-1,0 1 0,0 0 1,-1 0-1,1 1 0,-2-1 1,1 0-1,2 10 0,17 77 251,-17-68-161,16 114 562,6 232 1,-19-212-635,-7-139-44,-1 0-117,2 0 0,6 32 0,-4-44-477,-4-8 579,0 0 0,1 0 1,-1 0-1,0 0 0,0 0 0,0 0 0,1 0 0,-1 0 0,0 0 1,0 0-1,1 0 0,-1 0 0,0 0 0,0 0 0,0 0 0,1-1 1,-1 1-1,0 0 0,1-1-184,-1 1 184,0 0 0,0 0 0,0-1 0,0 1 1,0 0-1,0 0 0,0-1 0,0 1 0,1 0 0,-1 0 1,0-1-1,6-16-1620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08.503"/>
    </inkml:context>
    <inkml:brush xml:id="br0">
      <inkml:brushProperty name="width" value="0.2" units="cm"/>
      <inkml:brushProperty name="height" value="0.2" units="cm"/>
    </inkml:brush>
  </inkml:definitions>
  <inkml:trace contextRef="#ctx0" brushRef="#br0">0 4 3857,'60'-4'4982,"-60"5"-4938,-9 26 297,1 0-1,1 1 0,-4 33 1,8-36-116,0 1 1,2-1-1,0 1 0,2 0 1,1-1-1,1 1 1,1-1-1,2 0 0,15 47 1,-18-67-187,-1 1 1,1 0 0,1-1-1,-1 0 1,1 1 0,0-1-1,0-1 1,0 1-1,8 6 1,-10-9-15,0-1 0,1 1 0,-1 0-1,1-1 1,0 0 0,-1 1 0,1-1 0,0 0-1,0-1 1,0 1 0,0 0 0,-1-1 0,1 1-1,0-1 1,0 0 0,0 0 0,0 0 0,0-1-1,0 1 1,0-1 0,0 1 0,5-3 0,-3 1-4,1-1 1,0 0 0,-1 0 0,0 0-1,0 0 1,0-1 0,0 0 0,-1 0-1,1 0 1,-1-1 0,0 0 0,4-6-1,-3 3-9,0 0 0,-1-1 0,0 1 0,-1-1 0,0 0 0,0 0-1,1-13 1,-1-1-2,-1-1 1,-1 1-1,-2-1 0,0 1 0,-8-40 0,6 44-44,-2 0 0,-7-21-1,10 34-20,0 0 0,-1 1 0,0-1-1,0 0 1,0 1 0,0 0 0,-1 0-1,0 0 1,0 0 0,-6-4-1,10 8 25,-1 1-1,1 0 0,-1 0 0,0-1 1,1 1-1,-1 0 0,1 0 0,-1 0 1,0 0-1,1 0 0,-1 0 0,0 0 0,1 0 1,-1 0-1,0 0 0,1 0 0,-1 0 1,1 0-1,-1 0 0,0 0 0,1 1 0,-1-1 1,1 0-1,-1 1 0,0-1 0,1 0 1,-1 1-1,1-1 0,-1 0 0,1 1 0,0-1 1,-1 1-1,1-1 0,-1 1 0,1-1 1,0 1-1,-1 1 0,-12 21-977,13-22 882,-10 24-1137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09.097"/>
    </inkml:context>
    <inkml:brush xml:id="br0">
      <inkml:brushProperty name="width" value="0.2" units="cm"/>
      <inkml:brushProperty name="height" value="0.2" units="cm"/>
    </inkml:brush>
  </inkml:definitions>
  <inkml:trace contextRef="#ctx0" brushRef="#br0">0 26 4305,'59'74'1436,"-59"-73"-1412,1 0 1,0-1-1,-1 1 0,1 0 0,-1-1 1,1 1-1,0-1 0,-1 1 0,1-1 1,0 0-1,0 1 0,-1-1 0,1 0 1,0 1-1,0-1 0,-1 0 0,1 0 1,0 0-1,0 0 0,0 0 0,0 0 1,-1 0-1,1 0 0,0 0 0,0 0 1,0 0-1,1-1 0,12-13 360,-8 9-192,10-10 365,0 2 1,20-13-1,-28 21-360,0 1-1,0-1 1,1 1 0,-1 1 0,1 0 0,0 0-1,12-2 1,-19 5-182,-1-1-1,0 1 1,0 0 0,0 0-1,1 0 1,-1 0 0,0 0-1,0 0 1,1 0 0,-1 0-1,0 0 1,0 1 0,0-1-1,1 1 1,-1-1 0,0 1-1,0-1 1,0 1-1,0-1 1,0 1 0,0 0-1,0 0 1,1 1 0,-1-1-1,0 0 0,-1 1 0,1-1 0,0 1 1,-1-1-1,0 1 0,1 0 0,-1-1 0,0 1 0,0 0 1,0-1-1,0 1 0,0-1 0,0 1 0,0 2 0,-2 5 77,-1 0-1,1 0 0,-2 0 0,-6 15 1,-6 5 267,-23 33 0,25-43-230,2 0 1,0 1-1,1 0 0,-13 37 0,23-56-119,0 1-1,1 0 0,-1 0 0,1-1 0,0 1 1,0 0-1,0 0 0,0 0 0,0 0 0,0-1 1,0 1-1,0 0 0,1 2 0,0-3-5,-1-1 1,1 1-1,-1 0 0,1-1 0,-1 1 1,1 0-1,0-1 0,-1 1 0,1-1 0,0 1 1,0-1-1,-1 1 0,1-1 0,0 0 1,0 1-1,0-1 0,0 0 0,-1 0 0,1 0 1,0 0-1,0 1 0,0-1 0,0 0 1,0 0-1,0-1 0,-1 1 0,1 0 0,0 0 1,0 0-1,1-1 0,115-30 113,-98 26-267,0 2 0,1 0 0,-1 2 0,1 0 0,-1 1 0,1 1-1,-1 0 1,1 2 0,21 5 0,-17-1-752,3-2-177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09.553"/>
    </inkml:context>
    <inkml:brush xml:id="br0">
      <inkml:brushProperty name="width" value="0.2" units="cm"/>
      <inkml:brushProperty name="height" value="0.2" units="cm"/>
    </inkml:brush>
  </inkml:definitions>
  <inkml:trace contextRef="#ctx0" brushRef="#br0">22 82 3353,'-21'-82'6617,"28"82"-5969,18 2-152,40 1-128,-42-3-224,2 0-72,-7 2-152,-2 0-144,-4 0-368,-5 0-240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09.883"/>
    </inkml:context>
    <inkml:brush xml:id="br0">
      <inkml:brushProperty name="width" value="0.2" units="cm"/>
      <inkml:brushProperty name="height" value="0.2" units="cm"/>
    </inkml:brush>
  </inkml:definitions>
  <inkml:trace contextRef="#ctx0" brushRef="#br0">0 11 5497,'13'7'2233,"15"-1"-1329,0-6-440,6 0-304,-2-7-40,-6 1-176,3 3-200,-8-4 256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14.352"/>
    </inkml:context>
    <inkml:brush xml:id="br0">
      <inkml:brushProperty name="width" value="0.2" units="cm"/>
      <inkml:brushProperty name="height" value="0.2" units="cm"/>
    </inkml:brush>
  </inkml:definitions>
  <inkml:trace contextRef="#ctx0" brushRef="#br0">32 107 4713,'-25'-90'1816,"18"73"1406,8 27-1549,21 164 687,-12 311 1059,-12-296-2857,18 62-441,-13-223-178,0-5-339,3-64-3918,-5 1 2357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14.696"/>
    </inkml:context>
    <inkml:brush xml:id="br0">
      <inkml:brushProperty name="width" value="0.2" units="cm"/>
      <inkml:brushProperty name="height" value="0.2" units="cm"/>
    </inkml:brush>
  </inkml:definitions>
  <inkml:trace contextRef="#ctx0" brushRef="#br0">0 82 5689,'2'-4'208,"0"0"0,1 0 0,-1 0 0,1 0 0,-1 1-1,1-1 1,0 1 0,0-1 0,1 1 0,-1 0 0,1 0 0,0 1 0,0-1-1,-1 1 1,2 0 0,-1 0 0,6-2 0,4-2-31,0 2 0,1 0 0,-1 1 0,17-2 0,-15 4-11,0 0 0,0 2 1,0 0-1,0 0 0,-1 2 1,1 0-1,0 1 0,-1 0 1,0 2-1,0-1 0,0 2 1,13 8-1,9 6 166,-2 2 0,-1 1 0,43 39 0,-62-51-233,-1 1 0,-1 1 0,0 0 1,-1 1-1,11 17 0,-20-28-88,0 0-1,-1 1 1,0-1 0,0 0-1,0 1 1,-1 0 0,1-1-1,-1 1 1,0 0-1,0 0 1,-1-1 0,0 1-1,1 0 1,-2 0 0,1 0-1,0 0 1,-1-1 0,0 1-1,0 0 1,-1 0 0,1-1-1,-1 1 1,0-1 0,0 1-1,0-1 1,-4 4-1,-2 3 1,-1 0-1,-1-1 0,0 0 0,0-1 0,-12 8 1,-63 40 27,63-43-31,-65 40-40,-91 62-1626,139-82 271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15.212"/>
    </inkml:context>
    <inkml:brush xml:id="br0">
      <inkml:brushProperty name="width" value="0.2" units="cm"/>
      <inkml:brushProperty name="height" value="0.2" units="cm"/>
    </inkml:brush>
  </inkml:definitions>
  <inkml:trace contextRef="#ctx0" brushRef="#br0">0 2 5177,'17'15'864,"25"30"-1,-42-44-828,1 0-1,0 1 0,-1-1 1,1 1-1,-1-1 0,1 0 1,-1 1-1,0-1 0,0 1 1,1-1-1,-1 1 0,0-1 1,0 1-1,-1-1 1,1 1-1,0-1 0,0 1 1,-1-1-1,1 1 0,-1-1 1,1 1-1,-1-1 0,0 0 1,1 0-1,-1 1 1,0-1-1,0 0 0,0 0 1,0 0-1,0 0 0,-2 2 1,-3 5 157,3-2-57,0 0-1,0 1 0,1 0 0,-1 0 1,2 0-1,-1 0 0,1 0 0,0 0 0,0 0 1,1 0-1,-1 0 0,2 1 0,-1-1 0,3 9 1,0 0 131,1-1 0,1 0-1,0 0 1,1 0 0,12 21 0,-16-32-233,0 0 0,1 0-1,-1 0 1,1 0 0,0-1 0,0 1-1,0-1 1,1 0 0,-1 0-1,1 0 1,0 0 0,-1-1 0,1 0-1,0 1 1,1-1 0,-1-1-1,0 1 1,1-1 0,-1 1 0,0-1-1,1 0 1,0-1 0,-1 1 0,1-1-1,-1 0 1,1 0 0,0-1-1,-1 1 1,1-1 0,-1 0 0,1 0-1,-1 0 1,0-1 0,1 0-1,-1 0 1,0 0 0,0 0 0,0 0-1,0-1 1,5-5 0,-1 1-20,0-1 0,0 0 0,-1 0 0,0-1-1,-1 0 1,1 0 0,-2-1 0,0 0 0,0 0 0,0 0 0,-1 0 0,-1-1 0,0 1 0,0-1 0,-1 0 0,-1 0 0,1-21 0,-2 24-17,0 0 1,-1-1 0,0 1-1,0 0 1,-1 0 0,0 0 0,-1 0-1,0 0 1,0 0 0,-8-13 0,8 16-12,-1-1 1,0 1 0,-1 0-1,1 0 1,-1 1 0,0-1 0,0 1-1,-1 0 1,1 0 0,-1 1 0,0 0-1,0 0 1,0 0 0,-11-3-1,7 3-70,1 1 0,-1 0 0,0 0-1,0 1 1,0 1 0,0 0-1,-12 1 1,18-1-39,0 0 0,1 1 0,-1 0 0,0 0 0,1 0 0,-1 0 0,1 0 0,-1 1 0,1-1 0,0 1 0,0 0 0,0 0 0,0 0 0,0 1 0,0-1 0,0 1 0,1-1 0,-1 1 0,1 0 0,0 0 0,0 0 0,-2 4 0,-3 11-2349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1.490"/>
    </inkml:context>
    <inkml:brush xml:id="br0">
      <inkml:brushProperty name="width" value="0.05" units="cm"/>
      <inkml:brushProperty name="height" value="0.05" units="cm"/>
      <inkml:brushProperty name="color" value="#33CCFF"/>
    </inkml:brush>
  </inkml:definitions>
  <inkml:trace contextRef="#ctx0" brushRef="#br0">30 126 5729,'-29'-102'2449,"69"93"-1289,7 2-512,5 2-280,-3 3-128,0 4-144,-7 1-80,-11 3-248,-4-3-264,-11-1-520,-1-2-288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15.727"/>
    </inkml:context>
    <inkml:brush xml:id="br0">
      <inkml:brushProperty name="width" value="0.2" units="cm"/>
      <inkml:brushProperty name="height" value="0.2" units="cm"/>
    </inkml:brush>
  </inkml:definitions>
  <inkml:trace contextRef="#ctx0" brushRef="#br0">1 3 3969,'7'2'501,"0"1"-1,1-2 1,-1 1 0,1-1 0,-1 0-1,1 0 1,-1-1 0,1 0 0,-1-1-1,1 0 1,0 0 0,10-3-1,-11 2-362,1 1-1,-1-1 0,0 1 1,0 1-1,1-1 1,-1 1-1,0 1 0,1-1 1,-1 1-1,0 1 0,0-1 1,10 5-1,-15-6-119,0 1-1,-1 0 1,1 0 0,-1 0-1,1 0 1,-1 0 0,1 0-1,-1 0 1,0 1 0,0-1-1,0 0 1,0 1 0,1-1-1,-2 1 1,1-1 0,0 1-1,0 0 1,0-1 0,-1 1-1,1 0 1,-1 0 0,0-1-1,1 3 1,-1 0 2,0-1 1,-1 1-1,1 0 1,-1-1 0,0 1-1,0 0 1,0-1-1,0 1 1,-1-1-1,-2 6 1,-5 5 43,0-1 0,0 0 0,-23 23-1,0-3 51,12-14 27,1 1 0,1 1-1,-29 42 1,46-61-122,0-1 1,0 1-1,0-1 1,0 1 0,1 0-1,-1 0 1,1-1-1,-1 1 1,1 0 0,-1 0-1,1 0 1,0 0-1,0-1 1,0 1-1,0 0 1,0 0 0,1 3-1,0-4-10,-1 0 0,1 1 1,0-1-1,0 0 0,0 0 0,0 0 0,0-1 0,0 1 0,0 0 0,0 0 0,1 0 0,-1-1 0,0 1 1,0-1-1,1 1 0,-1-1 0,0 1 0,1-1 0,-1 0 0,1 0 0,-1 1 0,0-1 0,3 0 0,33 1-30,1-2 0,49-6 0,30-2-3220,-98 9 1459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16.982"/>
    </inkml:context>
    <inkml:brush xml:id="br0">
      <inkml:brushProperty name="width" value="0.2" units="cm"/>
      <inkml:brushProperty name="height" value="0.2" units="cm"/>
    </inkml:brush>
  </inkml:definitions>
  <inkml:trace contextRef="#ctx0" brushRef="#br0">0 145 5145,'3'0'239,"0"0"-1,0 0 1,-1 0-1,1 0 1,0 0-1,-1 0 1,1 1-1,0-1 1,-1 1-1,1 0 1,0 0 0,-1 0-1,1 0 1,-1 0-1,0 0 1,1 1-1,-1-1 1,0 1-1,4 4 1,4 3 309,0 1 0,13 19 0,-19-24-243,9 13 121,0 2 0,-2 0 0,0 0 0,-2 1-1,9 24 1,29 113 823,-46-154-1221,17 69 417,43 141 840,-49-182-1005,1 0 0,2 0 0,1-1 0,29 41 0,-33-55-160,-5-5-15,2 1 0,0-2 0,0 1 0,1-1 0,1-1 0,17 14 0,-27-23-85,1 0 0,-1 0 1,1 0-1,0-1 0,-1 1 1,1-1-1,0 1 0,-1-1 1,1 0-1,0 0 0,-1 0 1,1 0-1,0 0 0,0 0 1,-1 0-1,1 0 0,0-1 1,0 1-1,-1 0 0,1-1 1,0 0-1,-1 1 0,1-1 1,-1 0-1,1 0 0,-1 0 1,1 0-1,-1 0 0,0 0 1,0 0-1,1-1 0,-1 1 1,0 0-1,2-4 0,4-5 69,-1 0 0,0 0 0,-1-1 1,5-11-1,-7 15-50,23-59 115,-3 0 0,20-93 0,13-143-201,-19 86-352,-33 197 305,0-4-169,0-1 0,2 1 0,1 0 1,0 1-1,22-43 0,-28 62 142,1 1 0,0-1 1,1 0-1,-1 0 0,0 1 1,1 0-1,2-3 0,-4 5 56,-1 0-1,0-1 1,1 1-1,-1 0 1,1-1-1,-1 1 0,1 0 1,-1 0-1,1 0 1,-1-1-1,1 1 1,-1 0-1,1 0 1,-1 0-1,1 0 1,-1 0-1,1 0 1,-1 0-1,1 0 0,-1 0 1,1 0-1,0 0 1,-1 1-1,1-1 1,-1 0-1,1 0 1,-1 0-1,0 1 1,1-1-1,-1 0 1,1 0-1,-1 1 0,1-1 1,-1 1-1,0-1 1,1 0-1,-1 1 1,0-1-1,1 1 1,-1-1-1,0 0 1,0 1-1,1-1 1,-1 1-1,0-1 1,0 1-1,0-1 0,0 1 1,1-1-1,-1 1 1,0 0-1,0-1 1,0 1-1,0-1 1,-1 1-1,3 27-3655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17.520"/>
    </inkml:context>
    <inkml:brush xml:id="br0">
      <inkml:brushProperty name="width" value="0.2" units="cm"/>
      <inkml:brushProperty name="height" value="0.2" units="cm"/>
    </inkml:brush>
  </inkml:definitions>
  <inkml:trace contextRef="#ctx0" brushRef="#br0">0 43 6041,'2'0'2329,"9"0"-1625,17-2-56,31-3 240,15-2 281,52 0 463,30-1-16,37 1-215,44 2-233,40 3-488,8 2-184,35 7-344,-26 8-328,-35 6-848,-18 2-585,-69-2 5058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19.905"/>
    </inkml:context>
    <inkml:brush xml:id="br0">
      <inkml:brushProperty name="width" value="0.2" units="cm"/>
      <inkml:brushProperty name="height" value="0.2" units="cm"/>
    </inkml:brush>
  </inkml:definitions>
  <inkml:trace contextRef="#ctx0" brushRef="#br0">67 41 5521,'-41'50'2067,"40"-48"-2004,0-1 0,0 1 0,0-1 0,1 1 0,-1-1 0,0 1 0,1 0-1,-1-1 1,1 1 0,-1 0 0,1-1 0,0 1 0,0 0 0,0 0 0,0-1 0,0 1-1,0 0 1,0 0 0,1-1 0,-1 1 0,1 0 0,-1-1 0,1 1 0,0 2 0,2 3 134,5 31 583,-2 0-1,-1 0 1,-2 1 0,-2 38 0,1-2-127,3 290 620,-5-355-1257,0-7-7,0 1 1,0 0-1,0-1 1,-1 1 0,1-1-1,-1 1 1,0-1-1,0 1 1,0-1 0,0 1-1,-4 5 1,5-9-10,0 0 0,0 0 0,0 0 0,0 1 0,0-1 0,0 0 0,-1 0 0,1 0 0,0 0 0,0 1 0,0-1 0,0 0 0,0 0 0,0 0 0,-1 0 0,1 0 0,0 0 0,0 0 0,0 1 0,0-1 0,-1 0 0,1 0 0,0 0 0,0 0 0,0 0 0,0 0 0,-1 0 0,1 0 0,0 0 0,0 0 0,0 0 0,-1 0 0,1 0 0,0 0 0,0 0 0,0 0 0,0 0 0,-1 0 0,1 0 0,0-1 0,0 1 0,0 0 0,0 0 0,-1 0 0,1 0 0,0 0 0,0 0 0,0 0 0,0-1 0,0 1 0,0 0 0,-1 0 0,1 0 0,0 0 0,0 0 0,0-1 0,0 1 0,0 0 0,0 0 0,-6-17-92,5 13 61,-5-24-137,2 1 0,-2-29 0,3 17 28,-7-300-943,10 337 1070,1-25-167,0 0-1,8-42 1,-7 59 152,1 0-1,0 0 0,1 0 1,0 0-1,0 1 0,1-1 1,0 1-1,0 0 1,11-12-1,-5 8 34,1 0 0,1 1-1,0 1 1,0 0 0,1 0 0,0 2-1,16-9 1,-19 13 20,-1 1 0,0 0 0,1 0 0,0 1 0,0 0 0,0 1 0,0 0 0,0 1 0,1 0 0,-1 1-1,18 2 1,-25-2-17,-1 0-1,1 1 0,-1-1 0,0 1 0,1 0 1,-1 0-1,0 0 0,0 1 0,1-1 0,-1 1 0,0-1 1,-1 1-1,1 0 0,0 0 0,0 0 0,-1 1 1,1-1-1,-1 1 0,0-1 0,0 1 0,0 0 1,0 0-1,0 0 0,-1 0 0,1 0 0,-1 0 0,0 1 1,0-1-1,0 0 0,0 0 0,-1 1 0,1-1 1,-1 1-1,0 4 0,0 3 9,-1-1 0,0 1 0,-1-1 0,0 1 0,-1-1 0,0 0 0,-1 0 0,0 0 0,0-1 0,-6 11 1,-17 22 112,13-21-25,1 2-1,-12 25 1,24-46-100,0 0 0,1 0 1,-1 0-1,0 0 0,1 0 1,0 1-1,-1-1 1,1 0-1,0 0 0,0 0 1,0 1-1,1-1 0,-1 0 1,0 0-1,1 1 1,-1-1-1,1 0 0,0 0 1,0 0-1,0 0 0,0 0 1,0 0-1,0 0 0,1 0 1,-1-1-1,0 1 1,1 0-1,3 2 0,4 3-2,0-1 0,1 0 0,-1 0 0,20 7 0,7 6 10,39 30 19,-42-25-128,1-2 0,2-1 0,0-2 0,60 22 0,-75-34-420,0-2 1,1-1-1,39 3 0,-12-11-1226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20.233"/>
    </inkml:context>
    <inkml:brush xml:id="br0">
      <inkml:brushProperty name="width" value="0.2" units="cm"/>
      <inkml:brushProperty name="height" value="0.2" units="cm"/>
    </inkml:brush>
  </inkml:definitions>
  <inkml:trace contextRef="#ctx0" brushRef="#br0">1 0 5425,'11'25'1112,"-1"0"0,-1 1 0,-1 0 0,7 46 1,5 109 1456,-17-144-1925,17 114 371,0-1-815,-20-147-207,1 3-48,0 1-1,-1 0 1,0 0-1,0 0 1,0 0 0,-1 0-1,0 0 1,0-1 0,-1 1-1,-3 11 1,4-18 7,1 1 1,0-1-1,-1 1 1,1-1-1,0 1 1,-1-1-1,1 1 0,-1-1 1,1 1-1,-1-1 1,1 0-1,-1 1 1,1-1-1,-1 0 1,0 1-1,1-1 0,-1 0 1,1 0-1,-1 0 1,0 1-1,1-1 1,-1 0-1,1 0 1,-1 0-1,0 0 0,1 0 1,-1 0-1,0 0 1,1 0-1,-1 0 1,0-1-1,0 1 0,-1-1-127,0 0-1,0 0 0,0 0 0,1 0 0,-1 0 1,0 0-1,0-1 0,1 1 0,-1-1 0,-1-1 0,-17-27-1532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20.566"/>
    </inkml:context>
    <inkml:brush xml:id="br0">
      <inkml:brushProperty name="width" value="0.2" units="cm"/>
      <inkml:brushProperty name="height" value="0.2" units="cm"/>
    </inkml:brush>
  </inkml:definitions>
  <inkml:trace contextRef="#ctx0" brushRef="#br0">1 1 5745,'1'3'359,"1"1"0,0 0 0,0 0 0,0-1 0,0 1 0,1-1 0,-1 0 0,1 0 0,0 0 0,0 0 0,0 0 0,0 0 0,0-1-1,1 1 1,-1-1 0,1 0 0,0 0 0,-1-1 0,1 1 0,0-1 0,0 0 0,8 2 0,8 1 268,0-1 0,0 0 0,24-1 0,200-3 1575,-186-3-2300,-1-3-1,68-16 1,-75 14-2217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28.082"/>
    </inkml:context>
    <inkml:brush xml:id="br0">
      <inkml:brushProperty name="width" value="0.2" units="cm"/>
      <inkml:brushProperty name="height" value="0.2" units="cm"/>
      <inkml:brushProperty name="color" value="#E71224"/>
    </inkml:brush>
  </inkml:definitions>
  <inkml:trace contextRef="#ctx0" brushRef="#br0">3 0 5057,'-2'65'1735,"2"-65"-1700,0 1-1,0-1 0,0 1 1,0-1-1,0 0 1,0 1-1,0-1 0,0 0 1,0 1-1,0-1 0,0 1 1,0-1-1,0 0 1,0 1-1,0-1 0,0 0 1,0 1-1,1-1 1,-1 0-1,0 1 0,0-1 1,0 0-1,1 1 1,-1-1-1,0 0 0,0 1 1,1-1-1,-1 0 1,0 0-1,0 0 0,1 1 1,-1-1-1,0 0 1,1 0-1,-1 0 0,0 1 1,1-1-1,-1 0 1,1 0-1,-1 0 0,1 0 1,13-8 2808,-1 6-2476,0 0 0,1 0 0,-1 1 0,18 2 0,-10-1-157,62-4 454,75 2-1401,-130 5-1379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28.414"/>
    </inkml:context>
    <inkml:brush xml:id="br0">
      <inkml:brushProperty name="width" value="0.2" units="cm"/>
      <inkml:brushProperty name="height" value="0.2" units="cm"/>
      <inkml:brushProperty name="color" value="#E71224"/>
    </inkml:brush>
  </inkml:definitions>
  <inkml:trace contextRef="#ctx0" brushRef="#br0">1 52 5633,'12'2'2137,"20"3"-1329,14 1-40,6-10 216,2 2 40,5-1-111,-11-10-209,1 4-344,-3-1-176,-8-1-560,-7 6-328,-6-2-929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32.565"/>
    </inkml:context>
    <inkml:brush xml:id="br0">
      <inkml:brushProperty name="width" value="0.2" units="cm"/>
      <inkml:brushProperty name="height" value="0.2" units="cm"/>
      <inkml:brushProperty name="color" value="#E71224"/>
    </inkml:brush>
  </inkml:definitions>
  <inkml:trace contextRef="#ctx0" brushRef="#br0">381 73 3449,'43'-72'7804,"-46"79"-6838,-5 23-659,-1 0 0,-2 0 0,-1-1 1,-1-1-1,-2 0 0,0-1 0,-34 44 0,-12-4 285,-31 40 128,77-87-588,0 2 0,1 0 1,-16 33-1,18-27-6,2 0 0,0 0 1,2 2-1,1-1 0,1 1 0,2 0 1,1 0-1,1 42 0,3-55-51,0 1 0,1-1 1,0 0-1,2 0 0,0 0 0,1 0 0,0 0 1,2-1-1,0 0 0,0 0 0,2-1 0,0 0 0,0 0 1,2-1-1,22 24 0,-6-15 27,1-1 1,33 20-1,-10-8-22,-51-34-80,22 18 28,-21-17-25,0 0-1,-1-1 0,1 1 1,0 0-1,-1-1 0,1 1 0,-1 0 1,1 0-1,0 0 0,-1 0 1,0 0-1,1-1 0,-1 1 0,0 0 1,1 0-1,-1 0 0,0 0 1,0 0-1,0 0 0,0 0 0,0 0 1,0 0-1,0 0 0,0 0 1,0 2-1,-3-3 58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5.249"/>
    </inkml:context>
    <inkml:brush xml:id="br0">
      <inkml:brushProperty name="width" value="0.2" units="cm"/>
      <inkml:brushProperty name="height" value="0.2" units="cm"/>
      <inkml:brushProperty name="color" value="#E71224"/>
    </inkml:brush>
  </inkml:definitions>
  <inkml:trace contextRef="#ctx0" brushRef="#br0">6 0 5425,'-6'101'11812,"8"-101"-11662,11-1-483,125 9 1368,80 7-1039,-211-14-316,-1 0 0,1 0-1,-1 1 1,1-1 0,-1 1-1,1 1 1,-1-1 0,0 1-1,0 1 1,10 6 0,3 4-1871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1.834"/>
    </inkml:context>
    <inkml:brush xml:id="br0">
      <inkml:brushProperty name="width" value="0.05" units="cm"/>
      <inkml:brushProperty name="height" value="0.05" units="cm"/>
      <inkml:brushProperty name="color" value="#33CCFF"/>
    </inkml:brush>
  </inkml:definitions>
  <inkml:trace contextRef="#ctx0" brushRef="#br0">0 147 1920,'7'-40'547,"-2"14"684,8-30 0,-12 55-1042,-1-1 1,1 0-1,0 1 1,-1-1-1,1 1 1,0-1-1,0 1 0,0-1 1,0 1-1,0-1 1,0 1-1,0 0 1,1 0-1,1-2 0,-2 3-125,0 0-1,-1-1 0,1 1 1,0 0-1,-1 0 0,1 0 0,0 0 1,-1 0-1,1 0 0,0 0 1,-1 0-1,1 0 0,0 0 0,-1 1 1,1-1-1,0 0 0,-1 0 0,1 1 1,0-1-1,-1 0 0,1 1 1,-1-1-1,1 1 0,0-1 0,-1 0 1,1 1-1,-1-1 0,0 1 1,1 0-1,-1-1 0,1 1 0,-1-1 1,0 1-1,1 0 0,-1-1 0,0 1 1,0 0-1,0-1 0,1 1 1,-1 1-1,9 25 835,0 1 0,-2 0 0,-2 1 1,4 41-1,9 43 763,-15-98-1446,1 5 202,11 31-1,-13-46-378,0-1 0,-1 0 0,2 1 0,-1-1 0,0 0 0,1 0 0,0-1 1,0 1-1,0 0 0,0-1 0,0 0 0,8 6 0,-7-8-30,0 1 0,0-1 0,0 1 0,0-1 0,0 0 1,0-1-1,0 1 0,0-1 0,1 0 0,-1 0 0,0 0 0,0 0 0,6-2 0,52-14-454,-61 16 427,28-11-2773,51-25 0,-59 25-490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5.577"/>
    </inkml:context>
    <inkml:brush xml:id="br0">
      <inkml:brushProperty name="width" value="0.2" units="cm"/>
      <inkml:brushProperty name="height" value="0.2" units="cm"/>
      <inkml:brushProperty name="color" value="#E71224"/>
    </inkml:brush>
  </inkml:definitions>
  <inkml:trace contextRef="#ctx0" brushRef="#br0">1 15 5585,'21'1'8858,"18"-1"-7770,53 2-191,-37-4-393,5 2-168,2-5-256,-5 1-72,-9 1-400,-4-1-401,-9 4-919,-1 0-496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36.305"/>
    </inkml:context>
    <inkml:brush xml:id="br0">
      <inkml:brushProperty name="width" value="0.2" units="cm"/>
      <inkml:brushProperty name="height" value="0.2" units="cm"/>
      <inkml:brushProperty name="color" value="#E71224"/>
    </inkml:brush>
  </inkml:definitions>
  <inkml:trace contextRef="#ctx0" brushRef="#br0">144 0 4561,'0'0'2503,"-6"15"-5,2-6-2241,0 0-1,-1 0 1,0-1-1,0 0 1,-9 10-1,6-9-59,1 1 0,0 1 0,-8 14 0,7-6 120,0-1-1,1 1 0,1 0 1,-7 37-1,-4 80 703,15-113-843,0 0 0,2 0 0,1 0 0,0-1 0,2 1 0,9 36 0,-10-50-143,1 0-1,0-1 1,1 1-1,0-1 1,0 0-1,1 0 1,0 0-1,1-1 0,-1 1 1,2-2-1,-1 1 1,1 0-1,-1-1 1,2-1-1,-1 1 1,1-1-1,0 0 1,0-1-1,10 5 0,-4-4 4,0-1-1,-1-1 0,2 0 1,-1-1-1,0 0 0,0-1 1,1-1-1,-1 0 0,0-1 0,1-1 1,-1 0-1,19-5 0,-14 1 9,0 0-1,0-1 0,0 0 0,-1-2 1,0 0-1,0-1 0,-1-1 0,20-17 1,-27 18-33,-1 1 1,0-2-1,-1 1 0,0-1 1,0 0-1,-1-1 1,-1 1-1,0-2 1,-1 1-1,0 0 1,-1-1-1,0 0 0,-1 0 1,0 0-1,-1-1 1,0-23-1,-2 14-5,0 1-1,-2-1 1,0 0-1,-2 1 1,0-1-1,-2 1 1,0 1-1,-1-1 1,-12-23-1,13 34-1,1 1-1,-1-1 1,-1 2 0,0-1-1,-1 1 1,1 0 0,-2 0-1,-15-13 1,16 17-7,1 0 0,0 0 0,-1 1 0,0 0 0,0 1 0,0 0 0,-1 0 0,1 1 0,-1 0 1,1 0-1,-1 1 0,-15-1 0,10 2-173,0 1 0,0 0 0,0 1 1,1 1-1,-1 0 0,1 1 0,-1 0 1,1 1-1,0 0 0,1 1 1,0 1-1,0 0 0,0 0 0,1 2 1,0-1-1,0 1 0,1 1 0,0 0 1,1 0-1,0 1 0,1 0 0,-8 12 1,-8 27-1669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36.643"/>
    </inkml:context>
    <inkml:brush xml:id="br0">
      <inkml:brushProperty name="width" value="0.2" units="cm"/>
      <inkml:brushProperty name="height" value="0.2" units="cm"/>
      <inkml:brushProperty name="color" value="#E71224"/>
    </inkml:brush>
  </inkml:definitions>
  <inkml:trace contextRef="#ctx0" brushRef="#br0">0 1 7106,'14'12'5193,"-5"-5"-4537,0 2 24,-4 0-176,-1-6-120,-1 1-96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6.702"/>
    </inkml:context>
    <inkml:brush xml:id="br0">
      <inkml:brushProperty name="width" value="0.2" units="cm"/>
      <inkml:brushProperty name="height" value="0.2" units="cm"/>
      <inkml:brushProperty name="color" value="#E71224"/>
    </inkml:brush>
  </inkml:definitions>
  <inkml:trace contextRef="#ctx0" brushRef="#br0">45 75 3057,'-2'-6'438,"0"-1"1,-1 1-1,1-1 0,-32-41 9422,33 60-8384,10 232 1251,13 442-2575,-19-584-3496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7.071"/>
    </inkml:context>
    <inkml:brush xml:id="br0">
      <inkml:brushProperty name="width" value="0.2" units="cm"/>
      <inkml:brushProperty name="height" value="0.2" units="cm"/>
      <inkml:brushProperty name="color" value="#E71224"/>
    </inkml:brush>
  </inkml:definitions>
  <inkml:trace contextRef="#ctx0" brushRef="#br0">1 71 6593,'6'-7'624,"0"0"-1,1 1 1,0 0-1,1 0 1,-1 1-1,1 0 1,11-5-1,-10 6-432,1 1 0,-1 0-1,1 0 1,0 1 0,0 0-1,0 1 1,0 0 0,0 1 0,0 0-1,16 2 1,32 8 458,0 2 0,70 24 0,-86-24-421,-26-7-132,2 0-21,0 0 0,0 1-1,0 1 1,-1 1 0,17 10 0,-31-16-70,-1 0 0,1-1-1,0 1 1,-1 0 0,1 1 0,-1-1 0,1 0 0,-1 1 0,0 0 0,0-1 0,0 1 0,-1 0 0,1 0 0,0 0 0,-1 0-1,0 0 1,0 0 0,0 0 0,0 1 0,-1-1 0,1 0 0,-1 0 0,1 1 0,-1-1 0,0 0 0,-1 1 0,1-1 0,-1 0-1,1 1 1,-1-1 0,0 0 0,0 0 0,0 0 0,-1 0 0,1 0 0,-3 4 0,-6 10 11,-1-1 0,0 0 0,-1 0 0,-19 17 0,-64 54-181,75-70 39,-33 29-1173,-1-4-1,-65 40 1,90-67-467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7.477"/>
    </inkml:context>
    <inkml:brush xml:id="br0">
      <inkml:brushProperty name="width" value="0.2" units="cm"/>
      <inkml:brushProperty name="height" value="0.2" units="cm"/>
      <inkml:brushProperty name="color" value="#E71224"/>
    </inkml:brush>
  </inkml:definitions>
  <inkml:trace contextRef="#ctx0" brushRef="#br0">12 57 4801,'27'4'2065,"-27"-3"-1964,0-1 0,0 1-1,0-1 1,0 1-1,1-1 1,-1 1 0,0 0-1,0-1 1,0 1-1,0-1 1,0 1 0,-1-1-1,1 1 1,-3 5 1206,2-5-1206,-8 17 933,3-4-789,2 0 0,0 0 0,0 1-1,1-1 1,1 1 0,1 0 0,0 0 0,1-1 0,0 1 0,3 16-1,-1-19-165,0 1 0,0-1 0,2 1-1,-1-1 1,1 0 0,1 0-1,0-1 1,1 1 0,0-1 0,1 0-1,15 19 1,-20-28-76,0 0 0,1 0 0,-1 0 0,0 0 0,1 0 0,-1 0 0,1 0 0,0-1 0,0 1 0,-1-1 0,1 0 0,0 0 0,0 0 0,0 0 0,0-1 0,0 1 0,0-1 0,1 0 0,-1 1 0,0-1 0,0-1 0,0 1 0,0 0 0,0-1 0,0 0 0,0 0 0,0 0-1,0 0 1,0 0 0,0 0 0,-1-1 0,1 1 0,0-1 0,-1 0 0,5-3 0,2-3-1,-1 0 0,0 0 0,0-1 0,0 0 0,-1 0 0,-1 0 0,1-1 0,5-13 0,-8 12 6,1 0 0,-2 0 0,1 0 0,-2-1 0,1 0 0,-2 1 0,1-1 0,-2 0 0,0 0 0,0 0 0,-1 0 0,0 0-1,-5-16 1,4 17-35,-1 1 0,0 0-1,-1 0 1,0 0 0,-1 1-1,0 0 1,-1-1 0,1 2-1,-2-1 1,1 1-1,-1 0 1,-1 0 0,1 0-1,-1 1 1,-11-7 0,15 11-64,0 1 1,1 0-1,-1 0 1,0 1-1,-7-3 1,10 4 23,-1-1 0,1 1 0,0 0 1,0 0-1,0-1 0,0 1 0,0 0 1,0 0-1,0 1 0,0-1 0,0 0 0,-1 0 1,1 0-1,0 1 0,0-1 0,0 0 1,0 1-1,0-1 0,0 1 0,0 0 1,0-1-1,1 1 0,-1 0 0,0-1 0,0 1 1,0 0-1,0 1 0,-5 15-1448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7.977"/>
    </inkml:context>
    <inkml:brush xml:id="br0">
      <inkml:brushProperty name="width" value="0.2" units="cm"/>
      <inkml:brushProperty name="height" value="0.2" units="cm"/>
      <inkml:brushProperty name="color" value="#E71224"/>
    </inkml:brush>
  </inkml:definitions>
  <inkml:trace contextRef="#ctx0" brushRef="#br0">1 47 6457,'117'9'2652,"-114"-9"-2519,-1 1 0,1-2 0,-1 1 0,1 0 0,0 0-1,-1-1 1,1 0 0,-1 1 0,4-3 0,4-8 755,-6 4-481,-2 4-302,0 1 0,1-1 0,0 0 0,-1 1 0,1 0 0,0 0 0,0 0-1,0 0 1,0 0 0,1 0 0,-1 1 0,0-1 0,1 1 0,-1 0 0,1 0 0,0 1 0,-1-1 0,1 1-1,-1-1 1,1 1 0,0 0 0,-1 1 0,1-1 0,0 0 0,-1 1 0,1 0 0,-1 0 0,1 0 0,-1 0 0,1 1-1,-1 0 1,0-1 0,0 1 0,0 0 0,0 0 0,0 1 0,0-1 0,-1 1 0,1-1 0,-1 1 0,1 0-1,-1 0 1,0 0 0,0 0 0,0 0 0,-1 0 0,3 5 0,-2-2-69,0 1 0,0-1 0,-1 0 0,0 1 0,0-1 0,-1 1-1,1-1 1,-1 1 0,-1-1 0,1 1 0,-1-1 0,0 1 0,0-1 0,-4 8 0,-3 11-23,-1-1 0,-15 27 0,20-43-7,-33 57 53,22-40 304,-13 28 1,27-53-327,1 1 0,-1 0 1,1 0-1,0 0 1,-1 0-1,1 0 0,0 0 1,-1 0-1,1 0 1,0 0-1,0 0 0,0 0 1,0 0-1,0 0 1,0 0-1,0 0 0,0 0 1,1 0-1,-1 2 1,1-3-21,-1 1 1,1-1 0,-1 0 0,1 1 0,-1-1 0,1 0 0,0 1 0,-1-1-1,1 0 1,-1 0 0,1 1 0,0-1 0,-1 0 0,1 0 0,0 0-1,-1 0 1,1 0 0,-1 0 0,1 0 0,0 0 0,-1 0 0,2 0-1,7-2 55,-1-1 0,0 0-1,14-6 1,-9 4 15,9-2-241,1 1 1,0 1-1,0 1 0,0 2 1,1 0-1,-1 1 0,0 1 1,1 2-1,38 6 1,-40-4-1465,-5-2-296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8.700"/>
    </inkml:context>
    <inkml:brush xml:id="br0">
      <inkml:brushProperty name="width" value="0.2" units="cm"/>
      <inkml:brushProperty name="height" value="0.2" units="cm"/>
      <inkml:brushProperty name="color" value="#E71224"/>
    </inkml:brush>
  </inkml:definitions>
  <inkml:trace contextRef="#ctx0" brushRef="#br0">98 1 3393,'-98'12'13579,"138"-9"-12988,98 1-89,-127-5-830,1 1 0,0 0 0,0 1 0,0 0 0,0 1 0,-1 0 0,17 6 0,-19-1-1442,-4 3-291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09.028"/>
    </inkml:context>
    <inkml:brush xml:id="br0">
      <inkml:brushProperty name="width" value="0.2" units="cm"/>
      <inkml:brushProperty name="height" value="0.2" units="cm"/>
      <inkml:brushProperty name="color" value="#E71224"/>
    </inkml:brush>
  </inkml:definitions>
  <inkml:trace contextRef="#ctx0" brushRef="#br0">1 33 7994,'14'0'3672,"9"-4"-1791,3 1-497,5 4-8,-5-2-543,4 2-217,-1-1-368,4-1-168,4 1-344,-3-11-272,-4 4-921,-1 0-519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12.471"/>
    </inkml:context>
    <inkml:brush xml:id="br0">
      <inkml:brushProperty name="width" value="0.2" units="cm"/>
      <inkml:brushProperty name="height" value="0.2" units="cm"/>
      <inkml:brushProperty name="color" value="#E71224"/>
    </inkml:brush>
  </inkml:definitions>
  <inkml:trace contextRef="#ctx0" brushRef="#br0">77 209 5233,'-39'-35'1913,"17"31"2335,22 5-4159,-1 17 2035,3 9-1775,0 0 1,-2 0-1,-4 38 1,4-64-341,0 0 1,0 0 0,-1 0 0,1 0 0,0 0-1,0 0 1,-1 0 0,1 0 0,0-1 0,-1 1-1,1 0 1,-1 0 0,1 0 0,-1-1 0,0 1-1,1 0 1,-2 1 0,-3-5 58,4-12-16,3-29-41,2 1 0,11-54 0,-12 86 2,1-1-1,0 1 1,0 1 0,1-1 0,12-18 0,-13 23-6,0-1 1,1 1 0,0 1-1,0-1 1,0 1 0,1-1-1,0 2 1,0-1 0,12-7-1,-15 11-6,-1 1 0,0-1-1,1 0 1,-1 1 0,1 0 0,-1-1-1,0 1 1,1 0 0,-1 0-1,1 1 1,-1-1 0,0 0-1,5 2 1,36 14 6,-7-4-32,5-3 127,-1-2 0,1-2 0,1-2 0,44-2 0,-74-3-21,0 0 0,0 0 0,0-1 0,-1-1 0,1 0 0,18-10 0,-17 9 64,-8 7 381,-12 23 400,1-9-1046,-91 286 1978,-20 55-276,38-138-1224,70-194-321,2-1-1,-6 38 0,12-56-72,0 0 0,1 1 0,0-1-1,0 1 1,0-1 0,0 0 0,1 1-1,0-1 1,1 0 0,0 1 0,-1-1-1,2 0 1,-1 0 0,5 8 0,-6-13-81,0 0 0,-1 0 0,1 0 0,0 0 0,0 0 0,-1 0 0,1 0 1,0 0-1,0-1 0,0 1 0,0 0 0,0-1 0,0 1 0,0 0 0,0-1 1,0 0-1,1 1 0,-1-1 0,0 1 0,0-1 0,0 0 0,0 0 1,1 0-1,-1 0 0,0 0 0,0 0 0,1 0 0,-1 0 0,0 0 0,0-1 1,0 1-1,0 0 0,1-1 0,-1 1 0,0-1 0,0 1 0,0-1 0,0 1 1,0-1-1,0 0 0,0 0 0,0 0 0,0 1 0,-1-1 0,1 0 0,0 0 1,0 0-1,-1 0 0,1 0 0,-1 0 0,2-2 0,12-25-2671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2.186"/>
    </inkml:context>
    <inkml:brush xml:id="br0">
      <inkml:brushProperty name="width" value="0.05" units="cm"/>
      <inkml:brushProperty name="height" value="0.05" units="cm"/>
      <inkml:brushProperty name="color" value="#33CCFF"/>
    </inkml:brush>
  </inkml:definitions>
  <inkml:trace contextRef="#ctx0" brushRef="#br0">68 6 7626,'12'-2'2992,"23"2"-1871,1-2-521,2 0-80,2 2-168,-7 0-288,-2 2-208,-13 0-600,-4 1-433</inkml:trace>
  <inkml:trace contextRef="#ctx0" brushRef="#br0" timeOffset="1">1 306 5233,'3'0'2673,"17"0"-577,6-1-656,17 1-559,12 1-177,-1-1-416,-5 0-136,-9 0-600,-8 0-544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13.143"/>
    </inkml:context>
    <inkml:brush xml:id="br0">
      <inkml:brushProperty name="width" value="0.2" units="cm"/>
      <inkml:brushProperty name="height" value="0.2" units="cm"/>
      <inkml:brushProperty name="color" value="#E71224"/>
    </inkml:brush>
  </inkml:definitions>
  <inkml:trace contextRef="#ctx0" brushRef="#br0">1 199 4825,'4'-32'6984,"-2"29"-6680,3-4-87,1 1 0,0-1 0,10-7 0,2-3-42,-7 7-23,0-1-1,1 2 0,0 0 0,1 0 0,17-8 0,-13 8 112,1 2 1,0 0-1,0 1 0,1 1 1,-1 1-1,1 0 0,0 1 1,20 1-1,-36 1-230,1 1 1,0 0-1,-1 0 0,1 1 1,0-1-1,-1 1 0,1 0 1,-1 0-1,1 0 0,-1 0 1,1 1-1,-1-1 1,0 1-1,0 0 0,0 0 1,0 0-1,0 0 0,0 1 1,0-1-1,-1 1 0,1 0 1,-1-1-1,0 1 1,0 0-1,2 4 0,-1-1-12,-1-1-1,-1 0 1,1 1-1,-1-1 0,0 1 1,0-1-1,0 1 1,-1 0-1,0-1 1,0 1-1,-1 0 1,1-1-1,-1 1 0,-1 0 1,1-1-1,-3 6 1,-9 22 16,-2-2-1,-2 1 1,0-2 0,-2 0 0,-2-1-1,-44 48 1,52-63 5,-2 0-1,-20 15 1,-4 3 25,38-31-65,0 0-1,0 0 0,0-1 1,0 1-1,0 0 1,0 0-1,1 0 0,-1 0 1,0 0-1,0 0 1,1 0-1,-1 0 0,1 1 1,-1-1-1,1 0 1,-1 2-1,1-3-1,1 1 0,-1-1 0,0 1 0,0-1-1,0 0 1,1 1 0,-1-1 0,0 0 0,1 1 0,-1-1 0,0 0 0,1 1-1,-1-1 1,0 0 0,1 1 0,-1-1 0,0 0 0,1 0 0,-1 0 0,1 1 0,-1-1-1,1 0 1,-1 0 0,0 0 0,1 0 0,-1 0 0,1 0 0,0 0 0,7 1-5,1-1 0,-1-1 0,14-1 0,-16 1 8,13 0 10,0 0 0,0 1 0,0 1-1,0 0 1,0 2 0,0 0 0,-1 1 0,1 1-1,26 11 1,-30-10 36,0 1 0,-1 1 0,1 1-1,-2 0 1,1 0 0,-1 1 0,-1 1 0,0 0-1,0 1 1,-1 0 0,12 18 0,-19-24-31,-1-1 0,0 1 1,0-1-1,0 1 0,-1 0 1,0 0-1,0 1 0,-1-1 1,1 0-1,-1 0 0,-1 1 1,1-1-1,-1 7 0,-1-4-9,0 0 1,-1-1-1,1 1 0,-2-1 0,1 1 0,-1-1 1,-1 0-1,-6 12 0,-3 0-10,0-2 1,-1 1-1,-1-2 0,-1 0 1,0-1-1,-24 18 0,26-23-40,1 0-1,-2-2 0,1 0 1,-1 0-1,-1-2 1,-27 11-1,32-15-129,0 0 0,0-1 0,0 0 0,0-1-1,-1 0 1,1-1 0,-1 0 0,1-1 0,0 0 0,0 0 0,-14-5 0,21 5-19,0 0-1,0 0 1,0-1 0,0 0 0,1 0-1,-1 0 1,0 0 0,1 0 0,-1-1-1,1 1 1,0-1 0,-5-5 0,7 6 72,-1 0 0,1-1 0,0 1 0,0 0 1,0-1-1,0 1 0,0-1 0,0 1 0,0-1 1,1 1-1,-1-1 0,1 1 0,0-1 0,0 0 0,0 1 1,0-1-1,0 1 0,1-1 0,-1 0 0,1 1 1,1-5-1,14-24 3405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13.700"/>
    </inkml:context>
    <inkml:brush xml:id="br0">
      <inkml:brushProperty name="width" value="0.2" units="cm"/>
      <inkml:brushProperty name="height" value="0.2" units="cm"/>
      <inkml:brushProperty name="color" value="#E71224"/>
    </inkml:brush>
  </inkml:definitions>
  <inkml:trace contextRef="#ctx0" brushRef="#br0">0 135 5065,'0'-2'293,"1"0"1,-1 0-1,0 0 1,1 0-1,0 0 0,-1 0 1,1 1-1,0-1 1,0 0-1,0 0 0,0 1 1,1-1-1,-1 0 1,0 1-1,1-1 0,-1 1 1,1 0-1,-1-1 1,3-1-1,40-21 314,-28 17 101,74-36 1007,-78 38-1430,0 1 0,0 0 1,1 1-1,0 0 0,22-2 0,-32 5-242,0 0 1,0 0-1,0 0 0,0 0 0,0 1 1,0-1-1,0 1 0,0 0 0,0 0 1,0 0-1,0 0 0,-1 0 0,1 1 1,0-1-1,-1 1 0,1 0 1,-1 0-1,1-1 0,3 6 0,-4-4-27,0 0 0,-1 0-1,1 0 1,-1 0 0,0 0-1,0 0 1,0 1 0,0-1-1,-1 0 1,1 1 0,-1-1-1,0 1 1,0-1 0,0 0-1,0 1 1,0-1 0,-1 1-1,-1 3 1,-2 9 11,-1 0 1,-1 0-1,-1 0 1,0-1-1,-1 0 0,-1 0 1,-13 17-1,-2-1 28,0-2 0,-34 30 0,5-16 52,23-17-22,65-34-48,-23 4 35,0 1 1,0 1 0,0 0-1,0 0 1,1 1-1,-1 1 1,0 0 0,0 1-1,17 3 1,-19-2 9,-1 1 0,1 0 0,-1 1 0,0-1 0,0 2 0,0-1 0,-1 2 1,0-1-1,0 1 0,0 0 0,-1 0 0,1 1 0,8 11 0,-11-11-37,0 0 0,-1 0 0,0 1-1,0 0 1,0 0 0,-1 0 0,-1 0 0,1 1 0,-1-1 0,-1 1 0,1-1-1,-1 1 1,-1 0 0,0-1 0,-1 13 0,-1-2 6,-1 1-1,-1-1 1,-1 0 0,-1 0-1,-1-1 1,0 1 0,-1-2-1,-1 1 1,-1-1 0,-17 24-1,20-31-199,-1 0-1,-1 0 1,1-1 0,-1 0-1,-1 0 1,0-1 0,0 0-1,-1-1 1,0 0 0,0-1-1,0 0 1,-1-1 0,0 0-1,0-1 1,0 0 0,-25 4-1,31-8-234,0 0 1,0 0-1,0 0 0,-10-2 0,-18-8-1923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14.278"/>
    </inkml:context>
    <inkml:brush xml:id="br0">
      <inkml:brushProperty name="width" value="0.2" units="cm"/>
      <inkml:brushProperty name="height" value="0.2" units="cm"/>
      <inkml:brushProperty name="color" value="#E71224"/>
    </inkml:brush>
  </inkml:definitions>
  <inkml:trace contextRef="#ctx0" brushRef="#br0">43 106 4377,'-40'-106'11781,"61"595"-8607,-23-175-5345,2-303 1732,-1 23-1056,1-33 1317,0 1 0,0 0 0,-1-1 0,1 1-1,-1-1 1,1 1 0,-1-1 0,0 1 0,1-1 0,-1 1 0,0-1 0,0 0 0,0 1 0,0-1-1,-2 2 1,-5-1-1597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14.747"/>
    </inkml:context>
    <inkml:brush xml:id="br0">
      <inkml:brushProperty name="width" value="0.2" units="cm"/>
      <inkml:brushProperty name="height" value="0.2" units="cm"/>
      <inkml:brushProperty name="color" value="#E71224"/>
    </inkml:brush>
  </inkml:definitions>
  <inkml:trace contextRef="#ctx0" brushRef="#br0">0 58 6665,'22'-8'4128,"17"4"-2855,-22 2-706,63-5-1344,140 5-1,-184 5 58,-1 1-1,0 2 1,64 20-1,-98-26 760,-1 0-1,1 0 1,-1 0-1,0 0 1,1 1-1,-1-1 0,1 0 1,-1 0-1,0 0 1,1 1-1,-1-1 1,0 0-1,1 0 0,-1 1 1,0-1-1,0 0 1,1 1-1,-1-1 0,0 0 1,0 1-1,1-1 1,-1 1-1,0-1 1,0 0-1,0 1 0,0-1 1,0 1-1,0-1 1,0 0-1,1 1 1,-1 0-1,-5 13 2682,0-2-1665,3-1-736,-3 5 3,1 1 1,1 0-1,1 0 0,0 0 1,1 0-1,2 29 1,0-32-142,1 1 0,0-1 1,0 0-1,2 0 0,0 1 1,0-2-1,1 1 0,1-1 1,8 14-1,-11-21-162,0-1 1,1 0-1,0-1 1,-1 1-1,2-1 1,-1 1-1,0-1 1,1 0-1,0-1 1,0 1-1,0-1 1,0 0-1,1-1 1,-1 1-1,1-1 1,0 0-1,0 0 1,-1 0-1,1-1 1,0 0-1,0-1 1,0 1-1,0-1 1,7 0-1,-6-1-23,0 0 0,-1 0 0,1 0-1,0-1 1,-1 0 0,1 0 0,-1 0-1,0-1 1,1 0 0,-1-1 0,-1 1 0,1-1-1,0 0 1,6-6 0,-5 2-15,-1 1 0,1-1 0,-1-1 0,0 1 0,-1-1 0,0 0 1,0 0-1,6-19 0,-6 13-1,-1-1 0,0 0 0,-1 0 1,-1 0-1,-1-1 0,0 1 0,-1 0 1,-1 0-1,0-1 0,-1 1 0,-8-30 0,8 39-42,-1 0 1,1 0-1,-2 0 0,1 0 0,-1 0 0,0 1 0,0-1 0,-1 1 0,1 0 0,-1 1 0,-1-1 0,1 1 0,-1 0 0,0 0 0,0 0 0,-1 1 0,1 0 0,-1 1 0,0-1 0,0 1 0,0 0 0,0 1 0,-1 0 0,1 0 0,-12-1 0,9 2-215,0 0-1,-1 1 0,1 0 1,0 0-1,0 1 0,0 0 1,0 1-1,0 0 0,0 1 1,1 0-1,-1 1 0,1 0 1,-11 5-1,-7 14-548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15.111"/>
    </inkml:context>
    <inkml:brush xml:id="br0">
      <inkml:brushProperty name="width" value="0.2" units="cm"/>
      <inkml:brushProperty name="height" value="0.2" units="cm"/>
      <inkml:brushProperty name="color" value="#E71224"/>
    </inkml:brush>
  </inkml:definitions>
  <inkml:trace contextRef="#ctx0" brushRef="#br0">1 84 4505,'6'5'598,"-1"0"0,1 1 1,-1 0-1,0 0 0,0 0 0,0 1 1,-1 0-1,0-1 0,0 1 0,-1 1 1,0-1-1,3 11 0,1 10-15,8 59 0,-10-52-17,-1-2-350,8 45-176,30 111 0,-35-173-7,-6-16-28,-1 0 0,0 0 0,0 0 0,0 0 1,0 0-1,0 0 0,1 0 0,-1 0 1,0 0-1,0 0 0,0 0 0,0 0 0,0 0 1,1-1-1,-1 1 0,0 0 0,0 0 0,0 0 1,0 0-1,0 0 0,0 0 0,1 0 1,-1 0-1,0 0 0,0-1 0,0 1 0,0 0 1,0 0-1,0 0 0,0 0 0,0 0 0,0 0 1,0-1-1,0 1 0,1 0 0,-1 0 1,0 0-1,0 0 0,0 0 0,0-1 0,0 1 1,0 0-1,0 0 0,0 0 0,-1 0 0,1 0 1,0-1-1,1-34 360,-4-6-59,-3-120 863,6 139-1083,2 0 1,1 0 0,1 0 0,0 1 0,11-30 0,-9 35-112,1 0-1,1 1 0,0 0 0,0 0 1,2 0-1,0 1 0,0 1 0,2 0 1,18-18-1,-20 22-297,1 1 1,0 0-1,1 1 1,0 0-1,0 1 1,0 0-1,1 1 1,-1 0-1,1 1 1,1 0-1,-1 1 1,21-1-1,-7 1-1475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4:15.471"/>
    </inkml:context>
    <inkml:brush xml:id="br0">
      <inkml:brushProperty name="width" value="0.2" units="cm"/>
      <inkml:brushProperty name="height" value="0.2" units="cm"/>
      <inkml:brushProperty name="color" value="#E71224"/>
    </inkml:brush>
  </inkml:definitions>
  <inkml:trace contextRef="#ctx0" brushRef="#br0">1 174 4553,'47'75'2388,"-39"-62"-1374,-1 1 0,0 0 0,0 0-1,5 19 1,-6-15-296,0 4-241,-2-1 0,0 1 0,-1 0-1,-1 0 1,-1 37 0,0 12-268,5-48 6,4-186 678,-2 14-148,-5 126-664,1 0 1,1 0 0,0 0 0,12-28 0,-13 43-63,0 0-1,1 0 1,0 0-1,0 0 1,1 1 0,0 0-1,0 0 1,1 0 0,-1 1-1,1 0 1,1 0 0,-1 1-1,1 0 1,0 0 0,0 1-1,1 0 1,15-5 0,9-1-674,0 1 0,1 2 1,48-3-1,-66 8 63,36-4-1646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1.853"/>
    </inkml:context>
    <inkml:brush xml:id="br0">
      <inkml:brushProperty name="width" value="0.2" units="cm"/>
      <inkml:brushProperty name="height" value="0.2" units="cm"/>
      <inkml:brushProperty name="color" value="#E71224"/>
    </inkml:brush>
  </inkml:definitions>
  <inkml:trace contextRef="#ctx0" brushRef="#br0">320 67 3401,'46'12'8201,"-48"-19"-8025,-1 0 0,1 1-1,-1-1 1,-1 0 0,1 1-1,-1 0 1,0 0 0,-1 0-1,-5-6 1,9 11-168,-1 0 1,1 0-1,0 1 0,-1-1 1,0 0-1,1 0 0,-1 1 1,1-1-1,-1 1 0,0-1 1,1 1-1,-1 0 0,0 0 1,0 0-1,1 0 0,-1 0 1,0 0-1,1 0 0,-1 0 1,0 1-1,1-1 0,-1 1 1,-1 0-1,-4 1 12,-17 3 106,0 1 1,1 1-1,0 1 1,-39 19-1,52-22-79,1 0-1,0 1 1,1 0-1,-1 0 1,1 1 0,1 0-1,-1 1 1,1-1-1,0 1 1,1 1-1,0-1 1,0 1 0,-7 16-1,11-19-29,0 1 1,0 0-1,1-1 0,0 1 1,0 0-1,0-1 0,1 1 0,0 0 1,1 0-1,-1-1 0,1 1 1,1 0-1,-1-1 0,1 1 0,0-1 1,0 1-1,1-1 0,0 0 0,0 0 1,1 0-1,-1-1 0,6 7 1,-5-7-10,0 0 1,1 0-1,-1 0 1,1-1-1,0 0 1,0 0-1,0 0 1,1-1 0,-1 0-1,1 0 1,0 0-1,0 0 1,0-1-1,0 0 1,0 0 0,0-1-1,1 0 1,-1 0-1,1 0 1,-1-1-1,0 0 1,1 0-1,6-2 1,-3 0-13,-1-1 0,1 0 0,-1 0 0,0-1 0,0 0 0,-1-1 0,1 0 0,-1 0-1,0-1 1,0 0 0,-1 0 0,11-13 0,-13 14-23,0-1-1,-1 1 1,0-1-1,-1 1 1,1-1-1,-1 0 1,0-1-1,-1 1 1,1 0-1,-1-1 1,0 0 0,-1 1-1,0-1 1,0 0-1,0 0 1,-1 0-1,0 1 1,-2-14-1,2 20 25,0-1 0,0 1-1,0 0 1,0-1 0,0 1-1,0 0 1,0-1-1,0 1 1,0 0 0,0 0-1,-1-1 1,1 1 0,0 0-1,0 0 1,0-1 0,-1 1-1,1 0 1,0 0 0,0 0-1,0-1 1,-1 1 0,1 0-1,0 0 1,-1 0 0,1 0-1,0-1 1,0 1 0,-1 0-1,1 0 1,0 0 0,-1 0-1,0 0 2,1 0-1,-1 1 1,1-1 0,0 0-1,-1 1 1,1-1-1,-1 0 1,1 1-1,0-1 1,-1 0-1,1 1 1,0-1-1,-1 1 1,1-1-1,0 1 1,0-1-1,-1 1 1,1-1-1,0 0 1,0 1-1,0 0 1,0-1 0,0 1-1,0-1 1,0 1-1,0-1 1,0 1-1,-23 178 255,8-55-224,-43 173 0,56-279-737,13-19-1663,-9-1 2173,-1 1 0,1-1 0,-1 0 1,1 0-1,-1 0 0,0 0 0,2-3 1,11-23-792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2.322"/>
    </inkml:context>
    <inkml:brush xml:id="br0">
      <inkml:brushProperty name="width" value="0.2" units="cm"/>
      <inkml:brushProperty name="height" value="0.2" units="cm"/>
      <inkml:brushProperty name="color" value="#E71224"/>
    </inkml:brush>
  </inkml:definitions>
  <inkml:trace contextRef="#ctx0" brushRef="#br0">126 0 5249,'-3'18'830,"-2"0"-1,0-1 1,-1 0-1,-12 25 1,-6 18 202,6-8 12,-17 73 0,31-104-818,1 0 0,1 0-1,0 0 1,2 1 0,0-1 0,7 39 0,-6-56-203,-1 0 0,1 0 1,0 0-1,1 0 1,-1 0-1,1-1 0,-1 1 1,1 0-1,0-1 1,0 0-1,1 1 0,-1-1 1,1 0-1,0 0 0,-1 0 1,1-1-1,0 1 1,1-1-1,-1 0 0,4 3 1,-2-4-16,-1 1-1,0-1 1,1 0 0,0 0 0,-1 0 0,1 0 0,-1-1-1,1 0 1,0 0 0,-1 0 0,1-1 0,0 0 0,-1 1-1,1-2 1,-1 1 0,7-3 0,-6 2-25,0 1-1,0-1 1,0-1 0,0 1-1,-1-1 1,1 0 0,-1 0-1,0 0 1,0-1 0,0 1 0,0-1-1,-1 0 1,1 0 0,-1 0-1,0-1 1,0 1 0,-1-1 0,1 0-1,-1 1 1,0-1 0,-1 0-1,1 0 1,-1-1 0,0 1 0,0 0-1,0 0 1,-1-8 0,1 7-8,0 2-12,-1 0 1,0 0-1,0 0 0,0 0 0,0 0 0,0 0 1,-1 0-1,0 0 0,0 0 0,-1-4 0,2 8 29,0 0 0,-1-1 0,1 1 0,0 0 0,0 0 0,0 0 0,0 0 0,-1 0 0,1 0 0,0 0 0,0-1 0,-1 1 0,1 0 0,0 0 0,0 0 0,0 0 0,-1 0 0,1 0 0,0 0 0,0 0 0,-1 0 0,1 0 0,0 0 0,0 0 0,0 1 0,-1-1 0,1 0 0,0 0 0,0 0 0,-1 0 0,1 0 0,0 0 0,0 0 0,0 1 0,0-1 0,-1 0 0,1 0 0,0 0 0,0 0 0,0 1 0,0-1 0,0 0 0,-1 0 0,1 0 0,0 1 0,-8 12-247,5-8 150,-26 53-1514,24-45 423,10-4-275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2.681"/>
    </inkml:context>
    <inkml:brush xml:id="br0">
      <inkml:brushProperty name="width" value="0.2" units="cm"/>
      <inkml:brushProperty name="height" value="0.2" units="cm"/>
      <inkml:brushProperty name="color" value="#E71224"/>
    </inkml:brush>
  </inkml:definitions>
  <inkml:trace contextRef="#ctx0" brushRef="#br0">20 0 4457,'2'4'368,"-1"0"0,0 0 0,1 0 0,-2 0 0,1 0 0,0 0 0,-1 0 1,0 0-1,0 0 0,0 5 0,-9 43 919,3-23-450,0 11 148,-1 49 0,7-76-852,1 1 1,-1 0-1,2-1 1,0 1 0,1-1-1,0 0 1,7 19-1,-8-30-126,-1 0-1,0 1 0,1-1 1,-1 0-1,1 0 0,0 0 0,0 0 1,0 0-1,0 0 0,0 0 1,0-1-1,0 1 0,1-1 1,-1 1-1,0-1 0,1 0 1,-1 0-1,1 0 0,0-1 1,-1 1-1,1 0 0,0-1 1,-1 0-1,1 0 0,0 1 1,2-2-1,9 1 9,0-2-1,0 0 1,25-6 0,-27 4-9,161-47-3001,-161 48 1909,-4-1-359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3.009"/>
    </inkml:context>
    <inkml:brush xml:id="br0">
      <inkml:brushProperty name="width" value="0.2" units="cm"/>
      <inkml:brushProperty name="height" value="0.2" units="cm"/>
      <inkml:brushProperty name="color" value="#E71224"/>
    </inkml:brush>
  </inkml:definitions>
  <inkml:trace contextRef="#ctx0" brushRef="#br0">29 1 6505,'0'7'2641,"0"11"-1593,7 13-240,-4 10 129,-1 18 63,-6 4-40,-3 26-272,0-20-208,4-35-224,1 1-128,-10 96-128,8-9-88,2-31-328,8-65-256,2-11-696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5.235"/>
    </inkml:context>
    <inkml:brush xml:id="br0">
      <inkml:brushProperty name="width" value="0.05" units="cm"/>
      <inkml:brushProperty name="height" value="0.05" units="cm"/>
      <inkml:brushProperty name="color" value="#33CCFF"/>
    </inkml:brush>
  </inkml:definitions>
  <inkml:trace contextRef="#ctx0" brushRef="#br0">293 13 4393,'-5'-4'2617,"5"3"-2497,0 1-1,0 0 1,0-1-1,0 1 1,0-1-1,-1 1 1,1 0-1,0-1 1,0 1-1,-1-1 1,1 1-1,0 0 1,-1-1-1,1 1 1,0 0-1,-1 0 1,1-1-1,0 1 1,-1 0-1,1 0 1,0 0-1,-1-1 1,1 1-1,-1 0 1,1 0-1,-1 0 1,1 0-1,0 0 1,-1 0 0,1 0-1,-1 0 1,1 0-1,-1 0 1,1 0-1,-1 0 1,1 0-1,0 0 1,-1 0-1,1 0 1,-1 1-1,1-1 1,0 0-1,-1 0 1,1 1-1,-1-1 1,1 0-1,-1 1 1,-20 28 598,-26 51 0,31-52-290,-93 182 1941,95-176-2110,1 0 0,2 0 1,1 1-1,-8 54 0,13-55-145,1-1 0,2 1-1,1 0 1,2 0 0,10 64 0,-9-89-98,1-1 1,0 0 0,1 0-1,0 0 1,0 0 0,1-1-1,0 0 1,0 0-1,1 0 1,0 0 0,0-1-1,13 11 1,-10-10-270,0-1 0,0 1 0,1-2 1,-1 1-1,1-2 0,1 1 0,-1-1 0,0-1 0,17 4 0,-10-8-1934,-8-8-341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3.544"/>
    </inkml:context>
    <inkml:brush xml:id="br0">
      <inkml:brushProperty name="width" value="0.2" units="cm"/>
      <inkml:brushProperty name="height" value="0.2" units="cm"/>
      <inkml:brushProperty name="color" value="#E71224"/>
    </inkml:brush>
  </inkml:definitions>
  <inkml:trace contextRef="#ctx0" brushRef="#br0">307 93 4465,'6'-20'2296,"1"-12"-646,-7 31-1593,0 0 1,0-1-1,-1 1 0,1 0 0,0-1 1,0 1-1,-1 0 0,1 0 1,-1-1-1,1 1 0,-1 0 0,1 0 1,-1 0-1,0 0 0,0 0 1,1 0-1,-1 0 0,0 0 1,0 0-1,0 0 0,0 0 0,-2-1 1,-1 0 25,-1 0 0,1 0 0,0 1 0,-1-1 0,1 1 0,-1 0 0,0 0 0,1 1 0,-1-1 0,0 1 0,1 0 0,-1 0 0,0 1 0,1-1 0,-1 1 0,0 0 0,1 0 0,-1 1 0,1-1 0,0 1 0,-6 3 0,-5 2 136,1 2-1,0 0 1,0 0 0,-21 20-1,21-15-67,1-1 0,0 2 0,-13 19 0,20-26-114,1 0 0,0 0 0,1 1-1,0-1 1,0 1 0,0 0-1,1 1 1,-2 12 0,5-19-30,-1 0 0,1 1 0,0-1 0,0 1 0,0-1 1,0 1-1,1-1 0,0 0 0,-1 1 0,1-1 0,0 0 0,1 0 0,-1 1 1,1-1-1,2 5 0,-2-6-5,0 0-1,0 0 1,0-1 0,0 1 0,0 0 0,0-1 0,1 0-1,-1 1 1,0-1 0,1 0 0,-1 0 0,1 0 0,-1 0-1,1-1 1,-1 1 0,1-1 0,0 0 0,-1 1 0,1-1-1,0 0 1,-1-1 0,5 0 0,6 0-38,-1-2 0,1 0 0,-1 0 0,0-1 1,0 0-1,0-1 0,-1-1 0,1 0 0,-2 0 0,1-1 0,0 0 0,-1-1 1,-1 0-1,1-1 0,-2 0 0,1-1 0,-1 1 0,0-1 0,7-14 0,-7-7-66,-5 21 82,1 29 340,11 73-69,-14-85-266,0-1 1,0 0-1,1 0 1,0 0 0,1 0-1,-1 0 1,1 0-1,0 0 1,1-1 0,-1 1-1,1-1 1,5 5-1,-7-7-149,1-1-1,-1 0 0,1 0 0,0 0 0,0 0 1,-1 0-1,1 0 0,1-1 0,-1 0 0,0 1 1,0-1-1,0 0 0,1-1 0,-1 1 0,0-1 1,1 1-1,-1-1 0,0 0 0,1 0 0,-1 0 1,6-2-1,10-5-2378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3.889"/>
    </inkml:context>
    <inkml:brush xml:id="br0">
      <inkml:brushProperty name="width" value="0.2" units="cm"/>
      <inkml:brushProperty name="height" value="0.2" units="cm"/>
      <inkml:brushProperty name="color" value="#E71224"/>
    </inkml:brush>
  </inkml:definitions>
  <inkml:trace contextRef="#ctx0" brushRef="#br0">13 1 4609,'0'11'1960,"-6"19"-903,6 10-89,-5 17 120,3 10-96,4 8-256,0-1-127,3-7-329,4-10-112,-2-14-96,2-8-48,-4-12-224,-3-2-200,-2-12-473,-7-7-255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4.436"/>
    </inkml:context>
    <inkml:brush xml:id="br0">
      <inkml:brushProperty name="width" value="0.2" units="cm"/>
      <inkml:brushProperty name="height" value="0.2" units="cm"/>
      <inkml:brushProperty name="color" value="#E71224"/>
    </inkml:brush>
  </inkml:definitions>
  <inkml:trace contextRef="#ctx0" brushRef="#br0">0 65 5313,'18'-1'2539,"33"-7"-1,4 0-1563,-45 8-891,24-1-259,-1-2 1,1-1 0,0-2-1,32-9 1,-63 14 159,0 0 0,0 0 0,0 0 0,0 0 1,1 1-1,-1-1 0,0 1 0,0 0 0,0 0 0,0 0 0,0 0 0,1 1 1,-1 0-1,0-1 0,0 1 0,0 0 0,0 0 0,0 0 0,0 1 0,-1-1 0,1 1 1,0 0-1,-1-1 0,1 1 0,-1 0 0,4 4 0,1 3 194,-1 0 1,1 1-1,-2 0 0,1 0 0,6 20 0,-1 2 129,-1 0 0,-2 1-1,5 39 1,-12-68-264,-1-9 134,1-1 0,1 1 0,-1-1 0,1 1 0,0-1 0,5-8 0,-3 3-75,2-3-122,-1 0-11,1 0-1,1 0 1,0 1 0,1 0 0,15-19 0,-12 19-31,0 0 0,1 0 0,1 1 0,0 1 0,1 0 0,0 1 0,1 1 0,17-9 0,-30 17 57,0 0 0,0 0 0,0 0-1,1 1 1,-1-1 0,0 1 0,0-1-1,1 1 1,-1 0 0,0 0 0,0 0-1,1 0 1,-1 1 0,0-1 0,0 0-1,1 1 1,-1-1 0,0 1 0,0 0-1,0 0 1,3 2 0,-2-1 4,1 1 0,-1 0 0,0 0 0,0 0 0,-1 0 1,1 0-1,-1 1 0,1-1 0,-1 1 0,3 7 0,1 3 15,-1 1 0,-1 1 0,0-1 0,-1 1 0,1 17 0,2 80 46,-5-104-50,1-8 10,2-11 29,-4 10-49,4-12 0,0 1 0,1 0 1,0 0-1,1 1 0,11-17 0,-14 22 0,1 0-1,0-1-1,-1 1 1,2 1 0,-1-1 0,0 0 0,1 1-1,0 0 1,0 0 0,0 1 0,1-1-1,-1 1 1,1 0 0,0 1 0,-1-1 0,1 1-1,1 0 1,-1 1 0,0 0 0,0-1 0,0 2-1,1-1 1,-1 1 0,0 0 0,13 2 0,-16-1 5,0 0 0,0 0 0,0 0 0,-1 0 0,1 1 0,0-1 0,-1 1 0,1 0 0,-1 0 0,1 0 0,-1 0 0,0 0 0,0 0 0,3 6 0,1 1-37,-1 1 0,9 19 0,-12-21-108,2-1-1,-1 1 1,1-1-1,0 0 1,22 20 3788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4.780"/>
    </inkml:context>
    <inkml:brush xml:id="br0">
      <inkml:brushProperty name="width" value="0.2" units="cm"/>
      <inkml:brushProperty name="height" value="0.2" units="cm"/>
      <inkml:brushProperty name="color" value="#E71224"/>
    </inkml:brush>
  </inkml:definitions>
  <inkml:trace contextRef="#ctx0" brushRef="#br0">1 4 6465,'74'-3'2857,"-20"68"-1553,2 11-272,3-1-103,-33-8 39,-12-33-24,1-1-200,27 113-144,-33 3-320,2 3-80,-24-69-119,4-16-65,9-19 48,-17-11-64,-3-10-385,-6-6-287,1-7-944,2-6-312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5.155"/>
    </inkml:context>
    <inkml:brush xml:id="br0">
      <inkml:brushProperty name="width" value="0.2" units="cm"/>
      <inkml:brushProperty name="height" value="0.2" units="cm"/>
      <inkml:brushProperty name="color" value="#E71224"/>
    </inkml:brush>
  </inkml:definitions>
  <inkml:trace contextRef="#ctx0" brushRef="#br0">158 82 4473,'57'-82'2008,"-84"111"-647,-1 11-561,-4 21 344,5 10 192,2 6 217,4 7-73,2 6-344,3 6-208,5 24-335,2 6-153,13-7-240,10-10-80,12-32-248,13-12-264,6-19-649,1-5-447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7.636"/>
    </inkml:context>
    <inkml:brush xml:id="br0">
      <inkml:brushProperty name="width" value="0.2" units="cm"/>
      <inkml:brushProperty name="height" value="0.2" units="cm"/>
      <inkml:brushProperty name="color" value="#E71224"/>
    </inkml:brush>
  </inkml:definitions>
  <inkml:trace contextRef="#ctx0" brushRef="#br0">139 46 3521,'7'-11'3483,"-11"6"-2370,4 4-1005,-1 1 0,1 0 1,-1-1-1,1 1 0,-1 0 0,1 0 0,-1 0 1,1 0-1,-1 0 0,0-1 0,1 1 0,-1 0 0,1 0 1,-1 0-1,1 0 0,-1 1 0,0-1 0,1 0 0,-1 0 1,1 0-1,-2 1 0,-5 0-17,0 1 1,0 0-1,0 0 0,0 1 1,0 0-1,1 0 0,-1 1 1,-11 7-1,14-8-32,0-1 0,1 1-1,0-1 0,0 1 0,1 0 0,-1 0 0,0 0 1,1 0-1,0 0 0,0 0 0,0 1 0,0-1 0,0 1 1,0-1-1,1 1 0,-1 5 0,-1 2 132,2 0-1,0 0 1,0 19 0,1-10 3,-1 8 36,1 1 0,2-1 0,0 0 0,2 0 0,1 0 0,17 49 0,-19-67-166,1-1 0,1 1 0,0-1 1,0-1-1,1 1 0,0-1 0,0 0 1,1 0-1,12 11 0,-13-14-12,0-1 0,1 0 0,0 0 0,-1 0 0,1-1 0,0 0 0,1 0 0,-1-1 0,1 0 0,-1 0 0,1-1 0,-1 0 0,1 0 0,9-1 0,-6 0 1,-1-1-1,0 0 1,0 0 0,1-1 0,-1-1-1,0 1 1,-1-2 0,1 1 0,0-1 0,-1-1-1,17-11 1,-15 9-28,-1-2 0,0 1 0,-1-2 0,0 1 0,0-1 0,-1 0 0,0-1 0,10-20 0,-9 15-23,-2 0 0,0 0 0,-1-1 0,-1 0 0,-1 0 0,0-1-1,-1 1 1,-1-1 0,0 0 0,-1 0 0,-2 1 0,1-1 0,-2 0 0,-4-19 0,4 29 0,0-1 0,-1 1 0,0 0 0,0 1 1,-1-1-1,0 1 0,0-1 0,-1 1 0,0 0 0,0 1 1,0-1-1,-1 1 0,0 0 0,-1 0 0,1 1 0,-1 0 1,-9-6-1,6 6-10,0 1 1,0 0 0,0 0-1,-1 1 1,1 0 0,-1 1-1,0 0 1,0 1-1,1 0 1,-1 1 0,0 0-1,0 1 1,-13 1 0,1 2-102,0 1 0,1 1 0,-32 13 0,44-15-73,-1 1 1,1 0-1,0 1 0,0 0 0,0 0 0,1 1 1,0 0-1,-14 16 0,21-22 68,0 1 0,1 0 0,0 0 0,-1 1 0,1-1-1,0 0 1,0 0 0,0 0 0,1 1 0,-1-1 0,0 4 0,3 22-1480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7.964"/>
    </inkml:context>
    <inkml:brush xml:id="br0">
      <inkml:brushProperty name="width" value="0.2" units="cm"/>
      <inkml:brushProperty name="height" value="0.2" units="cm"/>
      <inkml:brushProperty name="color" value="#E71224"/>
    </inkml:brush>
  </inkml:definitions>
  <inkml:trace contextRef="#ctx0" brushRef="#br0">0 0 8442,'15'14'3016,"13"20"-2615,-7-9-217,-3-4-96,-9-3-40,-8-9-168,7-4-200,-12-9-393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8.339"/>
    </inkml:context>
    <inkml:brush xml:id="br0">
      <inkml:brushProperty name="width" value="0.2" units="cm"/>
      <inkml:brushProperty name="height" value="0.2" units="cm"/>
      <inkml:brushProperty name="color" value="#E71224"/>
    </inkml:brush>
  </inkml:definitions>
  <inkml:trace contextRef="#ctx0" brushRef="#br0">6 28 5161,'13'-8'511,"23"-11"523,-35 19-1006,-1 0 1,1 0 0,-1 0 0,1-1-1,-1 1 1,1 0 0,-1 0-1,1 0 1,-1 0 0,1 0 0,-1 0-1,1 0 1,-1 0 0,1 1 0,-1-1-1,1 0 1,-1 0 0,1 0 0,-1 0-1,1 1 1,0-1 0,-1 1 14,1-1 1,-1 1 0,0 0-1,0-1 1,1 1-1,-1 0 1,0-1 0,0 1-1,0 0 1,0-1 0,0 1-1,1 0 1,-1-1-1,-1 1 1,1 0 0,0-1-1,0 1 1,0 0 0,0-1-1,-1 2 1,-20 96 2454,-17 96 138,34-162-2473,1-1 1,2 1-1,1 0 0,4 34 0,-3-58-144,0-1 0,1 1 0,0-1 0,0 0 0,0 0 0,1 0 0,0 0 0,1 0 0,-1 0 0,6 6 0,-6-10-7,0 1 0,0-1-1,0 0 1,1 0-1,-1 0 1,1-1 0,-1 1-1,1-1 1,0 0-1,0 0 1,0 0 0,1 0-1,-1-1 1,0 0-1,0 0 1,1 0 0,-1 0-1,6 0 1,1-1 3,0-1 0,0 0 1,0-1-1,0 0 0,0 0 1,0-1-1,0 0 0,-1-1 1,1-1-1,-1 0 0,16-10 1,-6 2-13,-1 0 1,0-2-1,-1-1 1,24-25-1,-30 26-61,0 0-1,-1 0 1,-1-2 0,-1 1-1,0-1 1,-1 0-1,-1-1 1,11-36 0,-18 53 51,0-1 1,1 1-1,-1 0 0,0 0 1,0 0-1,0 0 1,0-1-1,0 1 0,0 0 1,0 0-1,0 0 1,0 0-1,0-1 0,-1 1 1,1 0-1,0 0 1,-1 0-1,1 0 0,-2-2 1,1 3 3,1-1 0,-1 0 0,0 1 0,0-1-1,1 1 1,-1 0 0,0-1 0,0 1 0,0 0 0,0-1 0,1 1 0,-1 0 0,0 0 0,0 0 0,0 0 0,0 0 0,0 0 0,0 0-1,-1 0 1,-4 1 1,0 0 1,1 1-1,-1 0 0,0 0 0,1 0 0,-7 4 0,3 0-7,-1 0 1,1 0-1,0 1 1,1 1-1,0-1 1,0 1-1,1 1 0,0-1 1,0 1-1,1 1 1,0-1-1,0 1 1,1 0-1,1 0 0,0 1 1,0-1-1,1 1 1,0 0-1,1 0 1,-2 22-1,4-29-119,0-1-1,0 1 1,0 0-1,1 0 1,0-1-1,0 1 1,0 0-1,0-1 1,0 1-1,0-1 1,1 1-1,0-1 1,0 0-1,0 0 1,0 0-1,0 0 1,1 0-1,-1 0 1,1-1 0,0 1-1,-1-1 1,1 1-1,5 1 1,19 6-1614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8.699"/>
    </inkml:context>
    <inkml:brush xml:id="br0">
      <inkml:brushProperty name="width" value="0.2" units="cm"/>
      <inkml:brushProperty name="height" value="0.2" units="cm"/>
      <inkml:brushProperty name="color" value="#E71224"/>
    </inkml:brush>
  </inkml:definitions>
  <inkml:trace contextRef="#ctx0" brushRef="#br0">51 1 4849,'-2'0'165,"0"0"-1,0 1 1,0-1 0,0 1 0,0-1-1,0 1 1,0 0 0,0 0-1,0 0 1,0 0 0,0 0-1,1 0 1,-1 0 0,0 1-1,1-1 1,-1 1 0,1-1 0,0 1-1,-1 0 1,1-1 0,0 1-1,0 0 1,0 0 0,0 0-1,0 0 1,1 0 0,-2 2 0,1 1 21,-1 0 0,1 0 1,0 0-1,1 0 1,-1 0-1,1 0 1,0 0-1,0 0 1,0 0-1,2 8 1,0-5-120,1 0 0,0 0 1,0 0-1,1 0 0,0 0 0,0 0 1,1-1-1,0 0 0,0 0 1,1 0-1,0-1 0,0 0 0,0 0 1,1 0-1,10 6 0,-4-4 68,0-1 0,0-1 1,1 0-1,0-1 0,0 0 0,0-1 0,0-1 0,20 2 0,17 1 184,50 7 4,-88-10-311,-1 0 0,0 0-1,0 1 1,0 1 0,18 10-1,-28-14-11,0 0-1,0 0 1,0 0-1,0 1 1,-1-1-1,1 1 1,0-1-1,-1 1 1,1 0-1,-1 0 1,0 0-1,1-1 1,-1 1-1,1 4 1,-1-5 1,-1 1 0,0-1 1,0 1-1,1-1 0,-1 1 1,0-1-1,0 1 0,0-1 0,-1 1 1,1-1-1,0 1 0,-1-1 1,1 1-1,-1-1 0,1 1 1,-2 2-1,-1 0 3,0-1 0,0 1 0,0 0-1,0-1 1,0 0 0,-1 1 0,0-1 0,0-1 0,0 1 0,0 0 0,0-1 0,-4 2 0,-28 9 7,1-2 0,-1-1 0,-58 8 0,42-12-515,49-6 351,-1 0-1,0 0 0,1-1 1,-1 1-1,1-1 0,-1 1 1,0-1-1,1-1 1,0 1-1,-1 0 0,-3-3 1,5 3-17,1 0 0,-1-1 0,1 1-1,0-1 1,0 1 0,-1-1 0,1 1 0,0-1 0,-1-2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9.027"/>
    </inkml:context>
    <inkml:brush xml:id="br0">
      <inkml:brushProperty name="width" value="0.2" units="cm"/>
      <inkml:brushProperty name="height" value="0.2" units="cm"/>
      <inkml:brushProperty name="color" value="#E71224"/>
    </inkml:brush>
  </inkml:definitions>
  <inkml:trace contextRef="#ctx0" brushRef="#br0">13 50 7058,'-13'-50'2592,"22"61"-1952,3-4-384,6 0 32,7-5 8,7-2 8,7 0-120,2 2-79,1-2-154,2 1-143,4-1-400,2-1-224,-2 1-416,-11-2-208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5.906"/>
    </inkml:context>
    <inkml:brush xml:id="br0">
      <inkml:brushProperty name="width" value="0.05" units="cm"/>
      <inkml:brushProperty name="height" value="0.05" units="cm"/>
      <inkml:brushProperty name="color" value="#33CCFF"/>
    </inkml:brush>
  </inkml:definitions>
  <inkml:trace contextRef="#ctx0" brushRef="#br0">1 124 4769,'0'0'130,"1"0"0,-1 0 0,1 0 1,0-1-1,-1 1 0,1 0 0,-1 0 0,1 0 0,-1 0 0,1 0 1,0 0-1,-1 0 0,1 0 0,-1 0 0,1 0 0,-1 1 0,1-1 0,-1 0 1,1 0-1,-1 0 0,1 1 0,-1-1 0,1 0 0,-1 1 0,1-1 1,-1 0-1,1 1 0,-1-1 0,0 1 0,1-1 0,-1 0 0,1 1 1,-1-1-1,0 1 0,0-1 0,1 1 0,-1-1 0,0 1 0,0 0 0,0-1 1,0 1-1,1 0 0,30 61 827,-19-39-525,18 45 1,-23-50-176,-2 0 1,0 1-1,5 34 1,-9-43-106,-1-1 0,0 0 0,0 1 0,-1-1 0,0 0 0,0 0 0,-1 0 0,0 0 0,-7 17-1,8-59 432,8-26-609,2 0-1,22-78 0,-27 123 15,1 1 0,0-1-1,0 0 1,1 1 0,1 0-1,0 1 1,1 0 0,1 0-1,0 0 1,0 1 0,1 0-1,0 1 1,1 0 0,0 1-1,21-14 1,-29 22 9,-1-1 0,1 0 0,0 1 1,-1 0-1,1 0 0,0 0 0,0 0 0,0 0 1,0 0-1,0 1 0,0-1 0,0 1 0,4 0 0,-5 0 5,0 1-1,-1-1 0,1 1 1,-1 0-1,1 0 0,0-1 1,-1 1-1,0 0 0,1 0 1,-1 1-1,0-1 0,1 0 0,-1 0 1,0 1-1,0-1 0,0 0 1,0 1-1,0-1 0,0 1 1,-1-1-1,1 1 0,0 0 1,-1-1-1,1 4 0,2 6-3,0 1 0,-1 0 0,0 0 0,-1 0 0,0 13 0,-6 65 1,1-30 42,3-25 51,4 37-1,-2-59-395,1 0 0,0-1 0,1 1 0,1-1 1,0 0-1,8 16 0,-2-11-1221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49.652"/>
    </inkml:context>
    <inkml:brush xml:id="br0">
      <inkml:brushProperty name="width" value="0.2" units="cm"/>
      <inkml:brushProperty name="height" value="0.2" units="cm"/>
      <inkml:brushProperty name="color" value="#E71224"/>
    </inkml:brush>
  </inkml:definitions>
  <inkml:trace contextRef="#ctx0" brushRef="#br0">74 0 3537,'92'40'2928,"-92"-40"-2901,-7 5 838,-22 8 178,8-4-270,13-4-551,0 0 1,1 1-1,-1 0 0,1 0 1,0 0-1,1 1 1,0 0-1,0 1 1,0-1-1,1 1 1,0 0-1,1 1 1,0-1-1,0 1 1,0 0-1,1 0 0,1 0 1,0 0-1,0 0 1,0 1-1,1 12 1,0-10-114,1-1 0,0 0 0,1 1 0,0-1 1,1 0-1,0 1 0,1-1 0,0-1 0,1 1 0,0 0 0,1-1 1,0 0-1,0 0 0,1 0 0,1 0 0,-1-1 0,13 12 0,-12-15-45,0-1 1,0 0-1,0-1 0,0 0 0,1 0 0,0 0 0,0-1 0,0 0 0,0-1 0,1 0 0,-1 0 0,1-1 0,-1 0 0,1 0 0,-1-1 0,1 0 0,11-2 0,14-2 104,0-2 1,61-18-1,-70 16-144,0 0 0,0-2 1,-1 0-1,38-23 0,-54 28-19,0-1 0,-1 1-1,0-1 1,0 0 0,0-1 0,-1 0 0,1 0 0,-2 0 0,1-1 0,-1 1 0,0-2 0,-1 1 0,0 0-1,0-1 1,-1 1 0,3-13 0,-5 16-5,-1-1 1,1 1-1,-1 0 0,0 0 1,-1 0-1,0-1 0,1 1 1,-2 0-1,1 0 0,0 0 1,-1 0-1,0 1 0,0-1 1,-1 0-1,1 1 0,-1-1 1,0 1-1,0 0 0,-1 0 0,1 0 1,-1 0-1,-4-3 0,-4-3-5,-2-1-1,1 1 0,-1 1 1,0 1-1,-26-12 0,15 10-12,-1 1-1,1 1 0,-54-9 0,60 14-240,0 2 0,0-1-1,0 2 1,0 1-1,0 0 1,-30 7-1,42-7-105,5-1 214,1 1 1,-1-1 0,0 0 0,1 0-1,-1 1 1,0 0 0,1-1-1,-1 1 1,0 0 0,1-1 0,-1 1-1,1 0 1,-1 0 0,1 0-1,0 1 1,-1-1 0,1 0 0,0 0-1,-1 2 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0.043"/>
    </inkml:context>
    <inkml:brush xml:id="br0">
      <inkml:brushProperty name="width" value="0.2" units="cm"/>
      <inkml:brushProperty name="height" value="0.2" units="cm"/>
      <inkml:brushProperty name="color" value="#E71224"/>
    </inkml:brush>
  </inkml:definitions>
  <inkml:trace contextRef="#ctx0" brushRef="#br0">1 8 4833,'2'-2'238,"1"1"-1,0 0 1,0 0-1,0 1 1,0-1 0,0 0-1,0 1 1,0 0-1,0 0 1,0 0 0,0 0-1,0 0 1,0 0-1,0 1 1,0 0 0,0-1-1,0 1 1,0 0-1,0 1 1,-1-1 0,1 0-1,0 1 1,-1-1-1,1 1 1,-1 0 0,1 0-1,-1 0 1,0 0-1,0 0 1,0 1 0,3 3-1,2 7 109,1 0-1,-2 0 1,0 1-1,0 0 1,4 17 0,-6-18 109,2 8-183,-2 1 0,0-1 0,-2 1 0,0 0 0,-3 40 0,0-36-115,1-1 0,2 1 0,6 38 0,-8-62-141,0-1 0,0 0 1,1 0-1,-1 0 0,0 1 0,1-1 0,-1 0 1,1 0-1,-1 0 0,1 0 0,0 0 0,-1 0 1,1 0-1,0 0 0,0 0 0,0 0 0,-1 0 1,1 0-1,0-1 0,0 1 0,0 0 1,1-1-1,-1 1 0,0 0 0,0-1 0,0 0 1,0 1-1,2 0 0,2-1 13,0 0 0,0-1 0,0 1 0,0-1 0,0 0 0,6-3 0,-9 4-34,275-49-116,-76 18-2544,-189 29 2072,-1-1-1,0 0 1,0 0-1,18-10 1,-8-3 880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0.403"/>
    </inkml:context>
    <inkml:brush xml:id="br0">
      <inkml:brushProperty name="width" value="0.2" units="cm"/>
      <inkml:brushProperty name="height" value="0.2" units="cm"/>
      <inkml:brushProperty name="color" value="#E71224"/>
    </inkml:brush>
  </inkml:definitions>
  <inkml:trace contextRef="#ctx0" brushRef="#br0">0 82 4921,'105'-82'2969,"-57"121"87,7 27-1871,-8 15 7,-4 22-96,-9 3-8,-13-5-183,-2-5-177,-13-11-304,-5 0-104,-8-5-184,-9 1-40,-5-8-96,-5-6-160,-1-15-744,-5-15-521,-2-18-1191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1.392"/>
    </inkml:context>
    <inkml:brush xml:id="br0">
      <inkml:brushProperty name="width" value="0.2" units="cm"/>
      <inkml:brushProperty name="height" value="0.2" units="cm"/>
      <inkml:brushProperty name="color" value="#E71224"/>
    </inkml:brush>
  </inkml:definitions>
  <inkml:trace contextRef="#ctx0" brushRef="#br0">32 346 5433,'-29'18'1925,"28"-18"-1905,1 0 1,0 1 0,0-1 0,0 0 0,0 0 0,-1 0 0,1 0 0,0 1-1,0-1 1,0 0 0,0 0 0,0 0 0,0 1 0,0-1 0,0 0 0,0 0-1,0 1 1,0-1 0,-1 0 0,1 0 0,0 0 0,1 1 0,-1-1 0,0 0-1,0 0 1,0 1 0,0-1 0,0 0 0,0 0 0,0 0 0,0 1 0,0-1-1,0 0 1,0 0 0,1 0 0,-1 1 0,0-1 0,0 0 0,0 0 0,0 0-1,0 0 1,1 0 0,-1 1 0,0-1 0,0 0 0,0 0 0,1 0 0,-1 0-1,0 0 1,0 0 0,1 0 0,11 5 360,-11-4-290,12 1 255,0 0 0,-1 0 0,1-2 0,0 1 0,0-2 0,-1 1 0,17-4 0,4 0 102,-13 3-229,473-28 1945,-346 28-2037,1397-12 1518,1044-23-602,-551-65-616,-22-54-3146,-1578 114 1781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3.146"/>
    </inkml:context>
    <inkml:brush xml:id="br0">
      <inkml:brushProperty name="width" value="0.2" units="cm"/>
      <inkml:brushProperty name="height" value="0.2" units="cm"/>
      <inkml:brushProperty name="color" value="#E71224"/>
    </inkml:brush>
  </inkml:definitions>
  <inkml:trace contextRef="#ctx0" brushRef="#br0">399 5 3321,'-10'-2'2606,"9"1"-2431,0 1-1,0 0 0,0-1 1,0 1-1,0 0 0,0 0 1,0 0-1,0 0 1,-1 0-1,1 0 0,0 0 1,0 0-1,0 0 0,0 0 1,0 1-1,0-1 1,-2 1-1,-1 1-38,0-1 0,0 1 1,1 0-1,-1 0 0,1 1 0,-7 4 0,-18 19 381,1 0-1,2 2 0,0 1 1,2 0-1,1 2 0,-20 38 1,10 2 198,3 2 1,-37 146 0,61-198-631,1 0 0,1 0 0,0 0 0,2 0 0,0 1 0,2-1 0,0 0 0,5 23 0,-4-34-117,0 1-1,1-1 1,0 0-1,1 0 1,0 0-1,1 0 1,0-1-1,0 1 1,1-1 0,0-1-1,0 1 1,1-1-1,1 0 1,-1-1-1,1 1 1,0-1 0,16 9-1,-20-13-138,1-1 0,-1 1-1,1-1 1,-1-1 0,1 1 0,-1-1 0,1 1-1,0-1 1,0-1 0,0 1 0,0-1 0,-1 1-1,1-2 1,0 1 0,0 0 0,0-1-1,0 0 1,0 0 0,-1 0 0,8-4 0,13-11-1578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4.318"/>
    </inkml:context>
    <inkml:brush xml:id="br0">
      <inkml:brushProperty name="width" value="0.2" units="cm"/>
      <inkml:brushProperty name="height" value="0.2" units="cm"/>
      <inkml:brushProperty name="color" value="#E71224"/>
    </inkml:brush>
  </inkml:definitions>
  <inkml:trace contextRef="#ctx0" brushRef="#br0">203 147 4201,'29'-50'1491,"-29"49"-1455,0 0 0,0 0 0,0 1 1,0-1-1,0 0 0,0 0 0,0 0 0,0 1 1,-1-1-1,1 0 0,0 0 0,0 1 0,-1-1 1,1 0-1,0 0 0,-1 1 0,1-1 0,-1 0 1,1 1-1,-1-1 0,1 1 0,-1-1 0,0 0 1,1 1-1,-1 0 0,1-1 0,-1 1 0,0-1 1,0 1-1,1 0 0,-1-1 0,0 1 0,0 0 1,1 0-1,-1-1 0,0 1 0,0 0 0,0 0 1,-1 0-1,-2-1 224,-1 1 1,1-1-1,-1 1 0,1 0 1,-8 0-1,7 1-29,-1 1 0,0-1-1,0 1 1,1 0 0,-1 0 0,1 1 0,0 0 0,0 0 0,0 0-1,0 0 1,-7 7 0,5-2-23,0-1-1,0 1 1,1 0-1,0 0 1,1 1-1,-6 11 1,0 5 104,1 0-1,2 1 1,0 0-1,-4 31 1,9-44-189,1 1-1,0 0 0,1 0 1,1 0-1,0 1 1,1-1-1,1 0 1,0 0-1,6 22 1,-4-27-74,-1 0 0,1 0 0,1-1 0,-1 1 0,1-1 1,1 0-1,-1 0 0,2-1 0,-1 0 0,1 0 0,0-1 1,0 1-1,1-1 0,-1-1 0,12 6 0,-6-4-21,1-1 0,0-1-1,0 0 1,1-1 0,-1 0-1,1-1 1,0-1 0,0 0-1,25-1 1,-18-2-4,0 0 0,0-2 0,-1 0 0,0-2 0,1 0 1,22-9-1,-33 10-22,-1-1 1,0 0 0,1 0 0,-2-1 0,1 0 0,-1-1-1,0 0 1,0 0 0,-1-1 0,0 0 0,0-1 0,-1 0-1,0 0 1,0 0 0,-1-1 0,-1 0 0,0 0 0,0-1-1,-1 1 1,0-1 0,-1 0 0,0 0 0,0 0-1,0-20 1,-1 12-27,-2 0 0,-1-1 0,0 1 0,-1 0 0,-1 0 0,-1 0-1,-12-36 1,11 40-8,-2 1-1,1-1 0,-2 1 1,0 0-1,0 1 0,-2 0 1,1 0-1,-2 1 0,0 0 1,-12-10-1,14 16-16,0 0-1,0 0 0,0 1 0,0 0 1,-1 1-1,0 0 0,0 1 1,0 0-1,0 0 0,-1 1 1,1 0-1,-21 0 0,21 2-81,0 0 0,0 0-1,0 1 1,1 1 0,-1-1-1,0 2 1,0-1 0,1 1-1,0 1 1,-1 0 0,1 0-1,1 1 1,-14 8 0,19-10-28,0 0-1,1-1 1,-1 1 0,0 0 0,1 0 0,-1 0 0,1 1-1,-2 3 1,-9 27-1588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4.646"/>
    </inkml:context>
    <inkml:brush xml:id="br0">
      <inkml:brushProperty name="width" value="0.2" units="cm"/>
      <inkml:brushProperty name="height" value="0.2" units="cm"/>
      <inkml:brushProperty name="color" value="#E71224"/>
    </inkml:brush>
  </inkml:definitions>
  <inkml:trace contextRef="#ctx0" brushRef="#br0">1 0 8706,'9'13'3401,"1"6"-1921,-3-3-1576,0-5-96,-5-2-352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5.646"/>
    </inkml:context>
    <inkml:brush xml:id="br0">
      <inkml:brushProperty name="width" value="0.2" units="cm"/>
      <inkml:brushProperty name="height" value="0.2" units="cm"/>
      <inkml:brushProperty name="color" value="#E71224"/>
    </inkml:brush>
  </inkml:definitions>
  <inkml:trace contextRef="#ctx0" brushRef="#br0">112 155 2777,'16'-50'1565,"-16"48"-1449,1 1 0,-1 0 0,1 0 0,-1 0 1,0-1-1,0 1 0,0 0 0,0 0 0,0-1 0,0 1 0,0 0 0,-7-8 1621,7 9-1656,0 0 0,-1 0 0,1 0 0,0 0 0,-1 0 0,-1 0 138,0 0 0,0 1 0,0-1 0,1 0 0,-1 1 0,0 0 0,1-1 0,-1 1 0,0 0 0,1 0 0,-3 1 0,-21 25 343,17-17-448,1-1-13,1-1-1,-1 1 1,1 0-1,1 1 1,0 0-1,0-1 0,1 2 1,0-1-1,-2 11 1,3-6 34,0 0-1,1-1 1,1 2 0,1-1 0,0 0 0,1 0 0,0 0 0,2 0 0,-1-1 0,2 1-1,0 0 1,1-1 0,12 26 0,-13-32-121,0-1 1,1 1-1,0-1 1,0 1-1,1-1 0,0-1 1,0 1-1,0-1 1,1 0-1,0-1 0,1 0 1,-1 0-1,1 0 1,0-1-1,0 0 0,0 0 1,0-1-1,1 0 1,-1-1-1,1 0 0,0 0 1,0-1-1,0 0 1,13-1-1,-9 0-8,1-2 0,-1 0 0,0-1 0,0 0 0,0-1 1,0 0-1,0-1 0,-1 0 0,0-1 0,0-1 0,-1 0 0,0 0 0,0-1 0,0-1 0,16-17 0,-19 18-2,-1 0-1,1-1 0,-2 0 1,1 0-1,-2-1 0,1 0 1,-1 0-1,-1 0 0,1 0 1,-2-1-1,0 0 0,0 1 1,-1-1-1,0-1 0,0 1 1,-2 0-1,1 0 0,-2 0 1,-1-14-1,-1 9-9,0 0 1,-2 0-1,0 1 0,-1-1 0,0 1 0,-1 0 1,-1 1-1,0 0 0,-1 0 0,-15-18 0,17 25-16,1-1 0,-1 2 0,0-1 0,-1 1-1,0 0 1,0 0 0,0 1 0,0 0 0,-1 1-1,0 0 1,0 0 0,0 1 0,0 0 0,-1 0-1,1 1 1,-1 1 0,1-1 0,-18 1 0,21 1-110,0 1 0,1 0 0,-1 0 1,1 0-1,-1 0 0,1 1 0,-1 0 1,1 0-1,0 1 0,0 0 0,0-1 0,0 1 1,0 1-1,1-1 0,-1 1 0,1 0 1,0 0-1,0 0 0,1 1 0,-7 8 0,-5 19 260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6.209"/>
    </inkml:context>
    <inkml:brush xml:id="br0">
      <inkml:brushProperty name="width" value="0.2" units="cm"/>
      <inkml:brushProperty name="height" value="0.2" units="cm"/>
      <inkml:brushProperty name="color" value="#E71224"/>
    </inkml:brush>
  </inkml:definitions>
  <inkml:trace contextRef="#ctx0" brushRef="#br0">326 46 5689,'-22'1'2200,"-30"4"0,34-2-1967,1 0 0,-1 2-1,1 0 1,0 1 0,0 1-1,1 0 1,-21 14 0,27-15-87,-42 28 628,49-32-713,1 1 1,-1-1-1,0 0 0,1 1 1,-1 0-1,1-1 0,0 1 1,0 0-1,0 0 0,1 0 1,-1 1-1,0-1 0,-1 7 1,3-8-47,0 0 1,1 0 0,-1 0-1,0 0 1,1 0 0,0 1-1,-1-1 1,1-1 0,0 1-1,0 0 1,0 0 0,0 0-1,1 0 1,-1-1 0,0 1-1,1 0 1,-1-1 0,1 0-1,-1 1 1,4 1 0,42 28 98,-37-25-80,37 21 54,109 72 31,-133-82-109,0 1 1,-1 1-1,-1 1 0,25 29 1,-44-47-14,-1 0 1,1 0-1,-1 0 1,1 1-1,-1-1 1,0 0-1,0 1 0,0-1 1,0 1-1,0-1 1,-1 1-1,1-1 1,-1 1-1,1-1 1,-1 1-1,0 3 1,-1-4 0,1 0 0,-1 0 0,1-1 0,-1 1 0,0 0 0,0 0 0,0-1 0,0 1 0,0-1 0,0 1 0,0-1 0,-1 1 0,1-1 0,0 1-1,-1-1 1,1 0 0,-1 0 0,0 0 0,1 0 0,-1 0 0,0 0 0,-3 1 0,-5 1-2,0 0 0,-1 0-1,1-1 1,-1 0-1,0-1 1,0 0-1,0-1 1,0 0-1,1-1 1,-16-2 0,9 0 7,-1-1 0,0-1 0,1 0 1,0-1-1,-24-13 0,34 16 7,1-1 0,-1 0 0,1-1 0,-1 1 0,1-1 0,-10-11 0,15 14-13,-1 1 1,1-1-1,0 0 0,-1 0 1,1 0-1,0-1 0,0 1 1,0 0-1,0 0 1,1 0-1,-1-1 0,1 1 1,-1 0-1,1-1 0,0 1 1,0 0-1,0-1 0,0 1 1,0-1-1,0 1 1,1 0-1,-1-1 0,1 1 1,0 0-1,0 0 0,-1-1 1,3-1-1,4-6-147,0 0 0,1 1 0,1 0 0,-1 1 0,1 0 0,1 0 0,15-10 0,11-10-558,2-3-481,51-58 0,-77 77 1063,-2-1 1,0-1 0,-1 0 0,0 0 0,-1-1-1,0 0 1,-2 0 0,8-23 0,-12 33 66,-1 0 0,0 0 0,0-1 0,-1 1 0,0 0 0,1-1 0,-2 1 0,1 0 0,-1-1-1,-1-6 1,-10-8-619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6.573"/>
    </inkml:context>
    <inkml:brush xml:id="br0">
      <inkml:brushProperty name="width" value="0.2" units="cm"/>
      <inkml:brushProperty name="height" value="0.2" units="cm"/>
      <inkml:brushProperty name="color" value="#E71224"/>
    </inkml:brush>
  </inkml:definitions>
  <inkml:trace contextRef="#ctx0" brushRef="#br0">0 0 4937,'33'10'2130,"3"0"-664,57 25 0,-71-26-1082,-13-5-170,0 0-1,0 0 0,0 1 1,14 11-1,-21-14-180,1 0 0,-1 1 0,0-1 0,0 1 0,0 0 0,0 0 0,0 0 0,0 0 0,-1 0 0,1 0 0,-1 0 0,0 0 0,0 0 0,0 1 0,-1-1 0,1 1 0,-1-1 0,1 5 0,-1-1 2,-1 1-1,1-1 0,-1 1 1,-1-1-1,1 1 0,-1-1 1,-1 1-1,1-1 0,-1 0 1,-1 0-1,-4 7 0,-5 6 166,-1-1 0,-21 22 0,23-28-5,1 0 1,0 0-1,1 1 1,0 1-1,-12 26 1,20-37-179,1-1 1,0 0-1,0 1 0,0-1 1,1 1-1,-1-1 1,1 1-1,0-1 1,0 1-1,0-1 0,0 1 1,1-1-1,-1 1 1,1-1-1,0 0 1,0 1-1,0-1 0,1 0 1,-1 0-1,1 1 1,0-1-1,0 0 1,0-1-1,0 1 1,0 0-1,0-1 0,1 1 1,0-1-1,-1 1 1,1-1-1,0 0 1,4 2-1,1 1-70,0-1 1,0 0-1,0-1 1,1 0-1,0 0 1,-1 0 0,1-1-1,0-1 1,0 1-1,0-1 1,15-1-1,-7-2-649,0 0 0,0-2 0,0 0 0,18-7 0,1-3-417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6.250"/>
    </inkml:context>
    <inkml:brush xml:id="br0">
      <inkml:brushProperty name="width" value="0.05" units="cm"/>
      <inkml:brushProperty name="height" value="0.05" units="cm"/>
      <inkml:brushProperty name="color" value="#33CCFF"/>
    </inkml:brush>
  </inkml:definitions>
  <inkml:trace contextRef="#ctx0" brushRef="#br0">1 0 4889,'9'17'2489,"0"10"-809,-2 4-392,2 0-40,-7-4-351,3-2-169,3-7-400,-5 0-144,1-7-136,-4-4-192,-4-7-736,1-3-449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6.948"/>
    </inkml:context>
    <inkml:brush xml:id="br0">
      <inkml:brushProperty name="width" value="0.2" units="cm"/>
      <inkml:brushProperty name="height" value="0.2" units="cm"/>
      <inkml:brushProperty name="color" value="#E71224"/>
    </inkml:brush>
  </inkml:definitions>
  <inkml:trace contextRef="#ctx0" brushRef="#br0">187 30 4241,'-3'0'268,"-1"1"-1,0 0 1,1-1-1,-1 1 1,1 0 0,-1 1-1,1-1 1,0 1 0,-1-1-1,1 1 1,0 0 0,0 0-1,-4 4 1,-2 3-155,-1 0 0,-12 15 0,11-8 142,0-1 0,1 1-1,0 1 1,1 0 0,1 0-1,1 0 1,0 1 0,2 0-1,0 1 1,1-1 0,-3 24 0,6-32-137,1 0 1,0-1 0,1 1 0,0 0 0,0 0-1,1-1 1,0 1 0,1 0 0,0-1 0,5 11-1,-5-13-57,1 0-1,0-1 1,1 0 0,0 0-1,0 0 1,0 0-1,0-1 1,1 0-1,0 0 1,0-1 0,0 1-1,1-1 1,-1-1-1,12 6 1,-5-4-9,-1-1 0,1 0-1,0-1 1,0-1 0,1 0 0,-1 0 0,0-2 0,1 1-1,-1-2 1,0 0 0,1 0 0,-1-1 0,0-1 0,20-7 0,-24 7-41,-1 0 0,1 0 0,-1-1 1,0-1-1,0 1 0,-1-1 1,1-1-1,-1 1 0,0-1 1,-1 0-1,1-1 0,-1 0 0,-1 0 1,1 0-1,-1-1 0,0 1 1,-1-1-1,0-1 0,0 1 1,-1 0-1,0-1 0,3-10 0,-5 7-1,1 0 0,-2-1 0,0 0-1,0 1 1,-1-1 0,0 1-1,-1 0 1,-1-1 0,0 1 0,0 0-1,-2 0 1,1 1 0,-1-1-1,-1 1 1,0 0 0,-1 1 0,0-1-1,0 1 1,-17-17 0,12 15-180,0 0 1,0 1 0,-2 0-1,1 1 1,-1 1 0,-1 0-1,1 1 1,-1 0 0,-1 1-1,1 1 1,-1 0 0,-1 2-1,1-1 1,-21-1 0,19 6-1176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7.338"/>
    </inkml:context>
    <inkml:brush xml:id="br0">
      <inkml:brushProperty name="width" value="0.2" units="cm"/>
      <inkml:brushProperty name="height" value="0.2" units="cm"/>
      <inkml:brushProperty name="color" value="#E71224"/>
    </inkml:brush>
  </inkml:definitions>
  <inkml:trace contextRef="#ctx0" brushRef="#br0">161 0 4537,'-28'34'3092,"-33"49"0,52-68-2842,0 0 0,1 1 0,1 0 0,1 0 0,0 1 0,-5 22 0,6-14-1,0 0 1,2 0 0,1 0 0,1 32-1,2-50-212,-1 0-1,1-1 1,0 1-1,0-1 1,1 1-1,0-1 0,0 1 1,0-1-1,1 0 1,0 0-1,0 0 0,1 0 1,-1-1-1,1 1 1,0-1-1,1 0 0,-1 0 1,1-1-1,0 1 1,0-1-1,8 5 0,-2-4 3,0 0 0,0-1 0,1 0 0,-1-1-1,1 0 1,0-1 0,0 0 0,0-1-1,0 0 1,0-1 0,15-1 0,-14 0-18,0-1 1,0 0-1,0-1 1,0-1-1,0 1 1,-1-2-1,1 0 1,-1-1-1,21-12 1,-27 13-21,0 0 0,-1 0 1,1 0-1,-1-1 1,0 0-1,-1 0 1,1 0-1,-1 0 0,0-1 1,-1 0-1,1 0 1,2-8-1,-5 11-4,1-1-1,-1 1 0,0 0 0,0-1 1,-1 1-1,1-1 0,-1 1 1,0-1-1,0 1 0,-1 0 1,1-1-1,-1 1 0,0-1 0,0 1 1,-1 0-1,1-1 0,-1 1 1,0 0-1,0 0 0,0 0 1,-5-5-1,6 7-4,0 1 1,0-1-1,-1 1 1,1 0-1,-1-1 0,1 1 1,-1 0-1,1 0 1,-1 0-1,0 0 0,1 0 1,-1 1-1,0-1 1,0 0-1,0 1 0,0 0 1,0-1-1,1 1 1,-1 0-1,0 0 0,0 0 1,-3 0-1,1 1-2,0 0-1,0 0 0,0 0 0,0 1 1,1 0-1,-1 0 0,0 0 1,1 0-1,-1 0 0,-3 4 1,-1 0-19,1 1 0,-1 1 1,1 0-1,1 0 0,-1 0 1,1 0-1,-8 18 0,12-24-31,1 1-1,0 0 1,0 0-1,0 0 1,1 0-1,-1 0 1,1 0-1,-1 0 1,1 0-1,0 0 1,0 0-1,1 5 1,0-6-51,0 0 0,-1 0 0,1 0 0,0 0 0,0 0 0,1 0 0,-1 0 0,0 0 1,1-1-1,-1 1 0,1 0 0,-1-1 0,1 1 0,0-1 0,-1 0 0,1 0 0,3 2 0,19 10-1248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7.666"/>
    </inkml:context>
    <inkml:brush xml:id="br0">
      <inkml:brushProperty name="width" value="0.2" units="cm"/>
      <inkml:brushProperty name="height" value="0.2" units="cm"/>
      <inkml:brushProperty name="color" value="#E71224"/>
    </inkml:brush>
  </inkml:definitions>
  <inkml:trace contextRef="#ctx0" brushRef="#br0">4 16 5793,'69'-16'2969,"-23"64"-833,7 12-767,4 11-113,-4 12-136,-10 13-72,-17 9-351,-10-3-153,-35-13-328,-10-11-104,-26-23-112,-7-6-104,2-15-360,-2-4-353,20-16-935,4-12-464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5:58.010"/>
    </inkml:context>
    <inkml:brush xml:id="br0">
      <inkml:brushProperty name="width" value="0.2" units="cm"/>
      <inkml:brushProperty name="height" value="0.2" units="cm"/>
      <inkml:brushProperty name="color" value="#E71224"/>
    </inkml:brush>
  </inkml:definitions>
  <inkml:trace contextRef="#ctx0" brushRef="#br0">137 59 6065,'32'-58'2777,"-57"89"-1281,-3 15-248,-8 4-55,8 17-121,3 13-40,7 19-288,11 11-160,6 2-239,2-6-153,15-10-288,9-8-265,14-10-711,9-9-392,5-26-320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2.803"/>
    </inkml:context>
    <inkml:brush xml:id="br0">
      <inkml:brushProperty name="width" value="0.2" units="cm"/>
      <inkml:brushProperty name="height" value="0.2" units="cm"/>
      <inkml:brushProperty name="color" value="#E71224"/>
    </inkml:brush>
  </inkml:definitions>
  <inkml:trace contextRef="#ctx0" brushRef="#br0">10 170 4521,'-9'-16'4307,"9"12"-3949,-1 2-273,1 0 0,0-1 0,1 1 0,-1 0 0,0-1 0,1 1 0,-1 0 0,1 0 0,-1-1 0,1 1-1,0 0 1,0 0 0,0 0 0,0 0 0,1 0 0,-1 0 0,1 0 0,1-1 0,0 0-41,2-4 39,1 0 0,0 1 0,1 0 0,0 0 0,0 0 0,0 1 0,1 0 0,-1 1 0,1-1 0,13-4 0,4 0 191,1 2-1,0 0 0,0 2 1,1 0-1,-1 2 1,1 1-1,0 1 0,30 3 1,-56-2-250,1 0 0,0 0 0,-1 1 0,1-1 1,-1 0-1,1 1 0,0-1 0,-1 1 0,1-1 0,-1 1 1,1 0-1,-1-1 0,0 1 0,1 0 0,-1 0 0,0 0 1,0 0-1,1 0 0,-1 1 0,0-1 0,0 0 0,0 0 1,0 1-1,-1-1 0,1 1 0,0-1 0,-1 0 0,1 1 1,0 0-1,-1-1 0,0 1 0,1-1 0,-1 1 1,0-1-1,0 1 0,0 0 0,0-1 0,0 1 0,0 0 1,0-1-1,-1 1 0,1-1 0,-2 3 0,-1 8 110,-1-1 0,-1 0 0,0-1 0,-11 19 0,13-25-99,-71 114 897,-93 113 0,161-223-880,0 0 0,0 0 0,1 1-1,0-1 1,-6 16 0,10-22-37,0 0 0,1 0-1,-1 0 1,1 0 0,-1 1 0,1-1 0,0 0-1,0 0 1,0 0 0,0 0 0,0 1 0,1-1-1,-1 0 1,0 0 0,1 0 0,0 0 0,-1 0-1,1 0 1,0 0 0,0 0 0,0 0 0,1 0-1,-1-1 1,0 1 0,1 0 0,-1-1 0,1 1-1,-1-1 1,1 1 0,0-1 0,3 2 0,2 2 41,2-1 1,-1-1 0,0 0-1,1 0 1,-1 0-1,1-1 1,0-1 0,0 1-1,0-1 1,0-1-1,0 0 1,17-1 0,10-4 55,67-17-1,-58 10-161,3 2-464,64-18-5281,-90 21 3482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3.303"/>
    </inkml:context>
    <inkml:brush xml:id="br0">
      <inkml:brushProperty name="width" value="0.2" units="cm"/>
      <inkml:brushProperty name="height" value="0.2" units="cm"/>
      <inkml:brushProperty name="color" value="#E71224"/>
    </inkml:brush>
  </inkml:definitions>
  <inkml:trace contextRef="#ctx0" brushRef="#br0">307 70 4433,'-1'-5'645,"-1"-1"-1,0 1 1,0 0 0,-1-1-1,0 1 1,0 0 0,0 1-1,-5-7 1,6 9-583,0 0 1,-1 1-1,1-1 1,0 1-1,-1-1 1,1 1 0,-1 0-1,1 0 1,-1 0-1,1 0 1,-1 1-1,0-1 1,1 1-1,-1-1 1,0 1-1,0 0 1,1 0-1,-1 0 1,0 0-1,-3 1 1,-4 1 123,0 1 1,-1 0-1,1 0 1,1 1-1,-1 0 1,1 1-1,-1 0 1,1 0-1,1 1 1,-10 8-1,4-3 5,1 1 0,0 0 0,1 1 0,1 1 0,-12 18-1,20-28-175,0 0-1,1 0 0,0 0 1,0 0-1,0 0 0,0 1 0,1-1 1,-1 1-1,1-1 0,0 1 1,1-1-1,-1 1 0,1 0 0,0-1 1,0 1-1,0-1 0,1 1 1,-1 0-1,1-1 0,0 1 0,1-1 1,-1 1-1,1-1 0,0 0 1,0 1-1,0-1 0,1 0 0,-1-1 1,1 1-1,0 0 0,0-1 1,0 1-1,1-1 0,-1 0 0,1 0 1,-1 0-1,9 4 0,-5-4-7,0 1 1,0-1-1,0 0 0,0 0 0,1-1 0,-1 0 0,1-1 0,0 1 0,-1-1 1,1-1-1,0 1 0,11-2 0,-9-1-22,0 0 0,0 0 1,-1-1-1,1 0 0,-1-1 1,1 0-1,-1 0 0,13-9 1,6-8-54,0-1 0,-2-1 0,0-1 0,29-38 0,-37 42 65,-18 20 2,0 0 0,0 0 0,0-1 0,1 1 1,-1 0-1,0 0 0,0 0 0,0-1 0,1 1 0,-1 0 1,0 0-1,0 0 0,1 0 0,-1 0 0,0 0 1,0 0-1,1-1 0,-1 1 0,0 0 0,1 0 1,-1 0-1,0 0 0,0 0 0,1 0 0,-1 0 1,0 0-1,1 0 0,-1 1 0,0-1 0,0 0 1,1 0-1,-1 0 0,0 0 0,0 0 0,1 0 1,-1 0-1,0 1 0,0-1 0,0 0 0,1 0 1,-1 0-1,0 1 0,0-1 0,0 0 0,1 0 1,-1 0-1,0 1 0,0-1 0,0 0 0,0 1 1,0-1-1,0 0 0,0 0 0,0 1 0,1-1 1,-1 0-1,0 0 0,0 1 0,0-1 0,0 0 1,0 1-1,-1-1 0,1 1 0,4 25 89,-4-22-71,2 56 370,-2 0 1,-12 77-1,0 49-49,12-176-378,-1-7-18,1 1-1,0-1 1,0 0 0,0 0 0,0 1 0,0-1 0,1 0 0,-1 0 0,1 0 0,0 0-1,0 0 1,0 0 0,0 0 0,3 5 0,-3-8-1,-1 0 0,0 0-1,1 0 1,-1 0 0,0 0 0,1 0-1,-1 0 1,1 0 0,-1 0 0,0 0 0,1 0-1,-1 0 1,0 0 0,1 0 0,-1 0 0,0 0-1,1 0 1,-1-1 0,0 1 0,1 0 0,-1 0-1,0 0 1,0-1 0,2-1-415,-2 2 415,1 0 0,-1-1 0,0 0-1,9-13-1952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3.725"/>
    </inkml:context>
    <inkml:brush xml:id="br0">
      <inkml:brushProperty name="width" value="0.2" units="cm"/>
      <inkml:brushProperty name="height" value="0.2" units="cm"/>
      <inkml:brushProperty name="color" value="#E71224"/>
    </inkml:brush>
  </inkml:definitions>
  <inkml:trace contextRef="#ctx0" brushRef="#br0">88 1 6529,'-2'8'535,"-1"1"0,-1-1 0,0 0-1,0 1 1,0-2 0,-1 1-1,-6 7 1,-12 21 406,18-26-721,1 0 0,0 0 0,1 0 0,0 1 1,0-1-1,1 1 0,0-1 0,1 1 0,0 0 0,1 13 0,0-20-200,1-1-1,-1 1 0,0-1 0,1 0 1,0 1-1,0-1 0,0 0 1,0 1-1,1-1 0,-1 0 0,1 0 1,-1 0-1,1 0 0,0 0 0,0-1 1,1 1-1,-1-1 0,1 1 1,-1-1-1,1 0 0,0 0 0,-1 0 1,1 0-1,0 0 0,1-1 0,-1 1 1,0-1-1,0 0 0,0 0 1,1 0-1,-1 0 0,1-1 0,-1 1 1,0-1-1,5 0 0,15-1 64,0-1 0,41-8 0,-45 6-48,0 1 0,1 0-1,0 2 1,19 0-1,-32 2-22,0 0-1,0 0 0,0 0 1,-1 1-1,1 0 1,-1 0-1,1 1 0,-1 0 1,0 0-1,0 1 0,0-1 1,-1 1-1,1 0 1,-1 1-1,8 8 0,-5-4 18,0 1 0,-1-1 0,-1 2 0,0-1 0,0 1-1,-1 0 1,0 0 0,-1 0 0,4 18 0,-6-20-3,0 1 0,0 0 0,-1-1 0,0 1 0,-1 0 1,0 0-1,-1-1 0,0 1 0,0 0 0,-1 0 0,0-1 0,-4 11 0,3-15-22,0 1 0,1-1 0,-2 0 0,1 0-1,-1 0 1,1-1 0,-1 1 0,0-1-1,-1 0 1,1 0 0,-1 0 0,-9 5 0,5-4 17,1-1 0,-1 0 0,0-1 0,0 0 1,0 0-1,-1-1 0,-14 2 0,11-3-57,0 0-1,0-1 1,-1 0-1,1-1 1,0-1-1,0 0 1,1-1 0,-1 0-1,0-1 1,1 0-1,-22-11 1,26 10-230,1 0 0,0-1 0,0 1-1,0-1 1,1-1 0,0 1 0,-8-11 0,-13-22-1423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4.085"/>
    </inkml:context>
    <inkml:brush xml:id="br0">
      <inkml:brushProperty name="width" value="0.2" units="cm"/>
      <inkml:brushProperty name="height" value="0.2" units="cm"/>
      <inkml:brushProperty name="color" value="#E71224"/>
    </inkml:brush>
  </inkml:definitions>
  <inkml:trace contextRef="#ctx0" brushRef="#br0">0 36 6473,'16'0'2729,"20"-2"-1385,4 2-736,6-4-168,6 1-79,10-1-145,2-1-40,8 1-288,1-3-216,-4 2-601,-2 3-423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4.413"/>
    </inkml:context>
    <inkml:brush xml:id="br0">
      <inkml:brushProperty name="width" value="0.2" units="cm"/>
      <inkml:brushProperty name="height" value="0.2" units="cm"/>
      <inkml:brushProperty name="color" value="#E71224"/>
    </inkml:brush>
  </inkml:definitions>
  <inkml:trace contextRef="#ctx0" brushRef="#br0">0 1 5449,'96'10'2194,"-94"-10"-2126,-1 1 1,1-1-1,0 0 1,-1 1-1,1-1 1,-1 1-1,1 0 0,-1 0 1,1 0-1,-1-1 1,0 1-1,1 0 1,-1 1-1,0-1 0,0 0 1,0 0-1,0 0 1,0 1-1,0-1 1,0 1-1,0-1 1,0 1-1,0-1 0,-1 1 1,1-1-1,-1 1 1,1-1-1,-1 1 1,0 0-1,1 2 0,0 4 290,17 58 1584,-3 0 1,11 110-1,-7-34-1490,12 62-1432</inkml:trace>
  <inkml:trace contextRef="#ctx0" brushRef="#br0" timeOffset="1">213 249 8346,'19'-11'3513,"24"-12"-2193,7 2-360,5 7-504,3-2-168,-3 3-120,-6 4-48,-15 2-88,-2 4-112,-20 4-504,-3 1-352,-23 16-2721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4.741"/>
    </inkml:context>
    <inkml:brush xml:id="br0">
      <inkml:brushProperty name="width" value="0.2" units="cm"/>
      <inkml:brushProperty name="height" value="0.2" units="cm"/>
      <inkml:brushProperty name="color" value="#E71224"/>
    </inkml:brush>
  </inkml:definitions>
  <inkml:trace contextRef="#ctx0" brushRef="#br0">1 1 5305,'19'12'2849,"11"6"-897,29 3-392,15 2-215,16 4-593,6 5-192,-14-4-424,-12 4-184,-18-7-464,-11-8-328,-11-2-641,-11-10-351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6.929"/>
    </inkml:context>
    <inkml:brush xml:id="br0">
      <inkml:brushProperty name="width" value="0.05" units="cm"/>
      <inkml:brushProperty name="height" value="0.05" units="cm"/>
      <inkml:brushProperty name="color" value="#33CCFF"/>
    </inkml:brush>
  </inkml:definitions>
  <inkml:trace contextRef="#ctx0" brushRef="#br0">0 46 4001,'61'-39'1540,"-60"38"-1419,-1 1 1,1-1-1,0 1 0,-1-1 0,1 1 0,0-1 1,0 1-1,0-1 0,-1 1 0,1 0 0,0-1 1,0 1-1,0 0 0,0 0 0,-1 0 1,1 0-1,0 0 0,0 0 0,0 0 0,0 0 1,0 0-1,0 0 0,-1 0 0,1 0 0,1 1 1,-1 0 39,-1-1 0,1 1 1,-1 0-1,0 0 1,1 0-1,-1-1 0,0 1 1,1 0-1,-1 0 0,0 0 1,0 0-1,0 0 1,1 0-1,-1 1 0,1 5-212,14 41 1030,-9-29-696,0 0-1,-1 0 0,-1 1 0,1 25 0,15 152 364,-20-192-781,0 0 0,0 0 0,0 0 0,0 0 0,-3 9 0,3-13 13,-1 1 1,0 0-1,1 0 1,-1 0-1,0 0 1,0-1-1,0 1 1,-1 0-1,1-1 1,0 1-1,-1-1 1,1 1-1,-1-1 1,1 0-1,-1 0 1,-2 2-1,-16 7-1202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5.085"/>
    </inkml:context>
    <inkml:brush xml:id="br0">
      <inkml:brushProperty name="width" value="0.2" units="cm"/>
      <inkml:brushProperty name="height" value="0.2" units="cm"/>
      <inkml:brushProperty name="color" value="#E71224"/>
    </inkml:brush>
  </inkml:definitions>
  <inkml:trace contextRef="#ctx0" brushRef="#br0">10 30 2417,'-9'-30'1759,"10"65"625,-1-29-1906,2 1 0,-1-1 1,1 1-1,0-1 0,0 0 0,1 0 0,0 0 1,0 0-1,0 0 0,8 10 0,5 3 1001,29 28 0,-12-14-670,9 14 287,-1 2-1,61 100 1,-86-123-984,-2 1-1,-1 0 1,-2 0 0,0 2-1,-2-1 1,-1 1 0,-1 1-1,3 32 1,-9-52-101,-1-1 1,0 1-1,-1 0 0,1 0 1,-2-1-1,0 1 0,0 0 1,0-1-1,-1 0 0,-1 0 1,0 1-1,-8 13 0,4-11 0,0-1 0,-1 0 0,0 0 0,-1-1 0,0 0 0,-1-1 0,0 0-1,-14 8 1,-9 5-423,0-2-1,-2-1 0,0-2 1,-53 18-1,59-28-1837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5.616"/>
    </inkml:context>
    <inkml:brush xml:id="br0">
      <inkml:brushProperty name="width" value="0.2" units="cm"/>
      <inkml:brushProperty name="height" value="0.2" units="cm"/>
      <inkml:brushProperty name="color" value="#E71224"/>
    </inkml:brush>
  </inkml:definitions>
  <inkml:trace contextRef="#ctx0" brushRef="#br0">1 52 5233,'7'1'2433,"18"8"-937,12-7-144,28 2-7,28-3-33,23-2-48,16-3-16,13-5-215,7 0-169,13 0-376,-6 6-184,-13-1-232,-15 3-88,-30-3-160,-11-1-152,-21-1-488,-14 1-361,-32-4-823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7.970"/>
    </inkml:context>
    <inkml:brush xml:id="br0">
      <inkml:brushProperty name="width" value="0.2" units="cm"/>
      <inkml:brushProperty name="height" value="0.2" units="cm"/>
      <inkml:brushProperty name="color" value="#E71224"/>
    </inkml:brush>
  </inkml:definitions>
  <inkml:trace contextRef="#ctx0" brushRef="#br0">24 68 4753,'-23'-45'1960,"33"49"-1207,3-1-161,8 1 80,6-1 16,-4-3 0,14-1-120,-5-5-72,10 3-136,2-2-95,3-4-129,0 3-80,-2 1-272,-6 3-265,-11 2-647,-9 0 2624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08.298"/>
    </inkml:context>
    <inkml:brush xml:id="br0">
      <inkml:brushProperty name="width" value="0.2" units="cm"/>
      <inkml:brushProperty name="height" value="0.2" units="cm"/>
      <inkml:brushProperty name="color" value="#E71224"/>
    </inkml:brush>
  </inkml:definitions>
  <inkml:trace contextRef="#ctx0" brushRef="#br0">27 1 7274,'-27'97'2648,"66"-92"-2168,4 2-8,-2 0-104,-4-3-56,0-4-103,-5 0-81,-9-4-529,0 1-311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19.220"/>
    </inkml:context>
    <inkml:brush xml:id="br0">
      <inkml:brushProperty name="width" value="0.2" units="cm"/>
      <inkml:brushProperty name="height" value="0.2" units="cm"/>
      <inkml:brushProperty name="color" value="#E71224"/>
    </inkml:brush>
  </inkml:definitions>
  <inkml:trace contextRef="#ctx0" brushRef="#br0">240 20 6217,'-18'-14'5394,"16"13"-5337,0 0 0,1 1 0,-1-1 0,0 1 0,0 0 0,0 0 0,0 0 0,0-1 0,0 2 0,0-1-1,1 0 1,-1 0 0,0 1 0,0-1 0,0 1 0,0-1 0,1 1 0,-1 0 0,0 0 0,-2 1 0,-4 2 62,1 0 1,0 0 0,-1 0 0,1 1 0,1 0-1,-1 1 1,1 0 0,0 0 0,-10 12-1,-3 10 656,-30 56 0,43-70-632,0 0 1,1 0 0,1 0 0,0 1 0,1-1 0,-3 27 0,5-13 30,1 0-1,1 0 1,2 0-1,8 42 1,-8-56-117,1-1 0,0 0-1,1 0 1,0 0 0,1 0 0,0-1 0,1 0-1,0 0 1,1-1 0,1 0 0,9 11 0,-12-17-15,1 0 1,-1 0 0,1-1 0,0 0 0,0 0 0,0 0 0,1-1 0,-1 0 0,1 0 0,0-1 0,-1 0 0,1-1 0,0 0 0,0 0 0,0 0 0,0-1 0,0 0 0,0-1 0,0 0 0,0 0 0,10-3 0,2-2 20,0 0 0,0-1 0,0-1 0,-1-1 0,-1-1 0,0-1 0,18-12 0,-18 10-31,26-19 45,60-54-1,-93 76-70,-1 0 0,0-1 0,-1 0 0,0-1 0,-1 0-1,0 0 1,-1-1 0,0 0 0,-1-1 0,8-22 0,-12 28-5,-1 1 1,0-1-1,0 0 1,0 0 0,-1 1-1,0-1 1,-1 0-1,1 0 1,-2 1 0,1-1-1,-1 1 1,0-1-1,0 1 1,-6-11 0,3 8 3,-1 1 0,0-1 1,-1 1-1,0 0 0,-1 1 1,0-1-1,0 2 0,-1-1 1,-12-8-1,0 1 4,0 2 1,-1 0 0,0 1-1,-1 1 1,-1 2-1,1 0 1,-29-6-1,40 12-41,-1 0 0,1 2 1,-1-1-1,0 2 0,1-1 0,-1 2 0,0 0 0,1 0 0,-1 1 0,1 1 0,-1 0 0,1 0 0,0 2 0,0-1 0,0 2 0,-11 6 0,13-6-171,1 1 1,-1 0-1,1 0 0,0 1 1,-13 16-1,19-19-41,-1-1 0,1 0 1,1 1-1,-1-1 0,1 1 1,-1 0-1,1 0 0,1 0 1,-1 0-1,1 0 0,0 0 1,0 1-1,0-1 0,1 9 0,3 19-1981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19.627"/>
    </inkml:context>
    <inkml:brush xml:id="br0">
      <inkml:brushProperty name="width" value="0.2" units="cm"/>
      <inkml:brushProperty name="height" value="0.2" units="cm"/>
      <inkml:brushProperty name="color" value="#E71224"/>
    </inkml:brush>
  </inkml:definitions>
  <inkml:trace contextRef="#ctx0" brushRef="#br0">1 7 7250,'9'-7'11386,"-7"12"-11538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0.377"/>
    </inkml:context>
    <inkml:brush xml:id="br0">
      <inkml:brushProperty name="width" value="0.2" units="cm"/>
      <inkml:brushProperty name="height" value="0.2" units="cm"/>
      <inkml:brushProperty name="color" value="#E71224"/>
    </inkml:brush>
  </inkml:definitions>
  <inkml:trace contextRef="#ctx0" brushRef="#br0">144 151 3945,'31'-77'1575,"-31"76"-1535,1 1-1,-1-1 1,0 0 0,1 0-1,-1 1 1,0-1 0,0 0-1,0 1 1,0-1 0,1 0 0,-1 0-1,0 1 1,0-1 0,-1 0-1,1 0 1,0 1 0,0-1-1,0 0 1,0 0 0,-1 1-1,1-1 1,0 0 0,0 1 0,-1-1-1,1 0 1,-1 1 0,1-1-1,-1 1 1,1-1 0,-1 1-1,1-1 1,-1 1 0,1-1 0,-1 1-1,-1-1 1,-17-1 793,17 2-691,-4 0 70,1 1 0,-1 0 0,0 1-1,1-1 1,-1 1 0,1 0-1,-1 1 1,1-1 0,0 1 0,0 0-1,0 0 1,0 0 0,0 1-1,1 0 1,0 0 0,0 0 0,0 1-1,0-1 1,0 1 0,1 0-1,0 0 1,0 0 0,1 0 0,-5 10-1,1 3 153,0 1 1,1-1-1,1 1 0,1 0 0,0 1 0,1 24 0,1-25-224,2 0 0,0 0 0,1 1 0,1-1 0,1 0 0,1-1 0,11 31 0,-13-44-108,-1 1 0,1-1-1,1 0 1,-1 0 0,1 0 0,0 0-1,0 0 1,0-1 0,1 0-1,-1 0 1,1 0 0,0 0-1,0-1 1,0 0 0,1 0 0,-1 0-1,1-1 1,0 0 0,-1 0-1,9 2 1,-6-3 7,1 0 0,-1 0-1,0-1 1,1 0 0,-1 0 0,1-1-1,-1 0 1,0-1 0,0 0 0,0 0-1,0 0 1,0-1 0,0-1-1,8-4 1,5-4-19,0-2 0,-1 0 0,-1-1 0,-1-1 0,0-1 0,-1-1-1,0 0 1,-2-1 0,0-1 0,-1 0 0,20-42 0,-31 54-28,0 0 0,-1 1 1,0-1-1,0 0 0,-1 0 0,0-1 0,0 1 1,-1 0-1,0 0 0,-1 0 0,1 0 1,-2 0-1,1 0 0,-1 0 0,0 0 0,-1 0 1,0 0-1,0 1 0,-1-1 0,1 1 0,-2 0 1,1 0-1,-1 1 0,-9-11 0,6 9-44,0-1 0,-1 1 0,0 1-1,0 0 1,-1 0 0,0 1 0,0 0-1,0 1 1,-1 0 0,1 0 0,-1 1-1,-1 1 1,1 0 0,0 0 0,-1 1-1,-17 0 1,15 2-280,1 1 0,-1 0-1,1 1 1,0 1 0,0 0-1,0 0 1,0 2 0,1-1 0,-1 2-1,1 0 1,0 0 0,1 1 0,-14 10-1,-1 0-1198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3.863"/>
    </inkml:context>
    <inkml:brush xml:id="br0">
      <inkml:brushProperty name="width" value="0.2" units="cm"/>
      <inkml:brushProperty name="height" value="0.2" units="cm"/>
      <inkml:brushProperty name="color" value="#E71224"/>
    </inkml:brush>
  </inkml:definitions>
  <inkml:trace contextRef="#ctx0" brushRef="#br0">47 153 5673,'-46'12'3511,"46"-12"-3474,0-1 1,0 1 0,1-10 862,8-11 261,-8 20-969,1-3-4,0-3 29,1 1 1,1-1 0,-1 1 0,1 0-1,0 0 1,0 1 0,1-1 0,0 1-1,0 0 1,0 0 0,0 0 0,11-6-1,-2 3 2,1 1 0,0 1 0,1 0 0,29-7 0,-34 11-174,1 0 0,-1 0 0,1 1 0,-1 1 0,1 0 0,0 0 0,20 4 0,-29-3-21,0-1 0,0 1-1,0 0 1,0 0 0,0 0-1,0 0 1,0 1-1,-1-1 1,1 1 0,0-1-1,-1 1 1,1 0 0,-1 0-1,1 0 1,-1 1 0,0-1-1,0 0 1,0 1-1,0-1 1,-1 1 0,1 0-1,-1 0 1,1 0 0,-1 0-1,0-1 1,0 2 0,0-1-1,-1 0 1,1 0-1,-1 0 1,1 4 0,-2 1 37,0-1 1,0 1 0,0 0 0,-1-1 0,0 1-1,0-1 1,-1 0 0,0 0 0,0 0 0,-1 0-1,-8 11 1,-11 12 139,-2-2 0,-1 0 0,-57 45 0,48-44 15,1 1 1,-35 42 0,66-69-189,0 1 0,0-1 1,1 1-1,0 0 0,0 0 0,0 0 1,0 0-1,0 0 0,1 0 1,-1 1-1,1-1 0,0 0 0,1 1 1,-1-1-1,1 6 0,0-6-3,1 0 0,0 0 0,0 0-1,0 0 1,0-1 0,1 1 0,0 0 0,-1-1-1,1 1 1,0-1 0,1 1 0,-1-1 0,1 0-1,-1 0 1,1 0 0,0-1 0,3 4 0,1-1 8,0-1 0,0 1 0,0-1 1,1-1-1,0 1 0,-1-1 1,1 0-1,0-1 0,1 0 0,-1 0 1,0-1-1,0 0 0,1 0 0,-1-1 1,15-1-1,10-3-406,0-1 0,54-16 1,-23 4-3205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4.348"/>
    </inkml:context>
    <inkml:brush xml:id="br0">
      <inkml:brushProperty name="width" value="0.2" units="cm"/>
      <inkml:brushProperty name="height" value="0.2" units="cm"/>
      <inkml:brushProperty name="color" value="#E71224"/>
    </inkml:brush>
  </inkml:definitions>
  <inkml:trace contextRef="#ctx0" brushRef="#br0">113 1 5177,'-4'1'275,"1"1"0,-1 0 0,1 1 0,0-1 0,0 0 0,0 1 1,0 0-1,0-1 0,0 1 0,1 0 0,0 1 0,-1-1 0,1 0 0,0 1 0,1-1 0,-1 1 0,-1 5 0,1-3-26,1-1-1,1 1 0,-1-1 1,1 1-1,0-1 0,0 1 1,0-1-1,1 1 0,0-1 0,0 1 1,3 7-1,-2-6-167,1 0 0,0 0 0,0 0 0,1-1-1,-1 1 1,1-1 0,1 0 0,-1 0 0,1 0 0,0-1 0,0 0-1,1 0 1,0 0 0,0-1 0,0 1 0,0-2 0,0 1 0,14 5-1,32 3 21,-38-10 4,-1 1 1,0 0 0,1 1-1,22 10 1,-21-6-2,0 0 1,-1 1-1,-1 0 1,1 1 0,-2 1-1,1 0 1,18 23-1,-27-31-87,-1 1-1,-1 0 1,1 1-1,0-1 1,-1 0 0,0 1-1,0-1 1,0 1-1,-1 0 1,1-1-1,-1 1 1,-1 0-1,1 0 1,0 0-1,-1 0 1,0 0-1,0 0 1,-1 0-1,1 0 1,-1 0-1,0 0 1,-1-1-1,1 1 1,-1 0-1,0-1 1,0 1-1,0-1 1,0 1-1,-6 5 1,2-1 14,-1-1 0,0 0 0,-1 0 0,0-1 1,0 0-1,-1 0 0,0-1 0,0 0 0,0-1 0,-1 0 1,-15 6-1,6-5-78,1 0-1,-1-1 1,0-2 0,0 0 0,-32 1 0,43-3-126,-1-1 0,1-1 0,-1 0 0,1 0 1,-1 0-1,1-1 0,0 0 0,0-1 0,0 0 1,0 0-1,0-1 0,0 0 0,1 0 1,0-1-1,-12-9 0,-23-31 725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4.676"/>
    </inkml:context>
    <inkml:brush xml:id="br0">
      <inkml:brushProperty name="width" value="0.2" units="cm"/>
      <inkml:brushProperty name="height" value="0.2" units="cm"/>
      <inkml:brushProperty name="color" value="#E71224"/>
    </inkml:brush>
  </inkml:definitions>
  <inkml:trace contextRef="#ctx0" brushRef="#br0">1 87 8090,'16'-6'2984,"10"-4"-2319,8 3-217,1 1 8,2-1-72,10-5-80,0 0-88,5-3-360,1 5-240,4 8-568,3 2-233,2 4-551,-9 1-1137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7.282"/>
    </inkml:context>
    <inkml:brush xml:id="br0">
      <inkml:brushProperty name="width" value="0.05" units="cm"/>
      <inkml:brushProperty name="height" value="0.05" units="cm"/>
      <inkml:brushProperty name="color" value="#33CCFF"/>
    </inkml:brush>
  </inkml:definitions>
  <inkml:trace contextRef="#ctx0" brushRef="#br0">37 166 5489,'-37'-102'2481,"68"97"-857,4-2-608,14-8-224,3 8-71,8 0-353,0-2-104,-17 5-232,-5 0-224,-11 1-713,-5 1-367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5.051"/>
    </inkml:context>
    <inkml:brush xml:id="br0">
      <inkml:brushProperty name="width" value="0.2" units="cm"/>
      <inkml:brushProperty name="height" value="0.2" units="cm"/>
      <inkml:brushProperty name="color" value="#E71224"/>
    </inkml:brush>
  </inkml:definitions>
  <inkml:trace contextRef="#ctx0" brushRef="#br0">339 39 5961,'0'-1'175,"0"-1"1,-1 0-1,1 1 0,0-1 0,-1 0 0,0 1 0,1-1 0,-1 0 0,0 1 1,1-1-1,-1 1 0,0 0 0,0-1 0,0 1 0,-1-1 0,1 1 0,0 0 1,0 0-1,-1 0 0,1 0 0,0 0 0,-1 0 0,1 0 0,-1 0 0,0 1 1,1-1-1,-1 0 0,0 1 0,1 0 0,-1-1 0,0 1 0,1 0 0,-4 0 1,-3-1-1,0 1 0,0-1 0,-1 2 0,1-1 1,-13 4-1,9-1-25,0 1 0,0 0 0,0 1 0,1 0 0,0 1 1,0 0-1,1 1 0,-1 0 0,1 1 0,-15 15 0,13-11-17,1 1 0,0 0 0,1 0 0,1 1-1,0 1 1,1-1 0,-10 24 0,16-33-112,0 1 0,1 0 0,-1-1 0,1 1 0,0 0 0,0 0 1,1 0-1,0 0 0,0 0 0,0 0 0,1 0 0,0 0 0,0 0 0,0 0 1,1 0-1,0-1 0,0 1 0,4 7 0,-4-9-30,1 1-1,0-1 0,1 0 1,-1 0-1,1 0 1,-1 0-1,1-1 0,0 1 1,1-1-1,-1 0 1,1 0-1,-1-1 0,1 1 1,0-1-1,0 0 1,0 0-1,0-1 0,0 0 1,0 1-1,9-1 1,-2 0-44,0-2 1,0 1 0,0-2-1,0 0 1,0 0-1,0-1 1,-1 0-1,1-1 1,-1 0 0,0-1-1,0-1 1,0 1-1,-1-2 1,18-13 0,-15 10 16,0-1 0,-1-1-1,0 0 1,-1 0 0,0-1 0,-1-1 0,-1 1 0,0-2 0,-1 1 0,8-20 0,-14 26 34,-2 7 7,1 0 0,-1 0 0,0 0 0,1 0 0,-1 0-1,1 0 1,-1 0 0,1 0 0,-1 0 0,1 0 0,0 0-1,-1 0 1,1 0 0,0 0 0,1-1 0,-5 22 480,-23 74 985,-11 47 148,23-45-1768,4 0 0,4 97 1,4-117-1700,2-57-109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6.025"/>
    </inkml:context>
    <inkml:brush xml:id="br0">
      <inkml:brushProperty name="width" value="0.2" units="cm"/>
      <inkml:brushProperty name="height" value="0.2" units="cm"/>
      <inkml:brushProperty name="color" value="#E71224"/>
    </inkml:brush>
  </inkml:definitions>
  <inkml:trace contextRef="#ctx0" brushRef="#br0">63 105 4857,'-63'-37'4233,"63"37"-4195,0 1 39,0-1-39,1 1 269,-1-1-269,2 16 42,-1-12 207,13 196 2230,-11-110-1707,-4-57 70,1-37-788,0 0 0,1 0 1,-1 0-1,1 0 0,-1 0 1,1 0-1,3-6 0,0-7 39,2-8-98,1-10 11,2-1 1,24-61-1,-29 87-51,1-1 0,1 1 0,0 1 0,0-1-1,1 1 1,0 0 0,0 1 0,1 0 0,0 0 0,1 0 0,0 1 0,0 1 0,15-10 0,-12 10-1,1 1 0,0 0 0,0 0 0,0 1 0,1 1-1,22-3 1,-30 5 15,1 1-1,0-1 0,-1 1 1,1 1-1,-1-1 0,1 1 0,-1 0 1,1 1-1,-1-1 0,0 1 0,1 0 1,-1 1-1,0 0 0,-1 0 1,10 6-1,-12-6 2,0-1 1,-1 1 0,1 0-1,-1 0 1,0 0-1,0 1 1,0-1 0,0 0-1,0 1 1,-1-1-1,0 1 1,1-1 0,-1 1-1,-1 0 1,1 0-1,0-1 1,-1 1 0,0 0-1,0 0 1,0 0-1,-1 4 1,-2 9 15,0 0-1,-1 0 1,-9 23 0,4-10-19,-5 37 25,16-65-27,3-6 0,7-9 13,19-37 57,-13 21-86,2 0 0,28-33 0,-40 54 14,0 0 0,0 0 0,1 1 0,0 0 0,0 0 0,1 1 0,0 1 0,0-1 0,0 2 0,1-1 0,11-2 0,-18 6 6,0 0 1,1 0 0,-1 0 0,0 1 0,1-1 0,-1 1 0,1 0-1,-1 1 1,0-1 0,1 1 0,-1 0 0,5 1 0,-6-1 6,-1 0 0,1 1 1,0-1-1,-1 1 0,1-1 1,-1 1-1,0 0 0,0 0 0,0 0 1,0 0-1,0 0 0,0 1 1,0-1-1,-1 0 0,1 1 1,-1 0-1,1-1 0,-1 1 0,1 4 1,2 8-7,-2 0 1,1 1-1,-2-1 1,0 0-1,-1 1 1,-2 17-1,1-15-386,0 1 0,2 0 0,2 23 0,7-13 845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6.403"/>
    </inkml:context>
    <inkml:brush xml:id="br0">
      <inkml:brushProperty name="width" value="0.2" units="cm"/>
      <inkml:brushProperty name="height" value="0.2" units="cm"/>
      <inkml:brushProperty name="color" value="#E71224"/>
    </inkml:brush>
  </inkml:definitions>
  <inkml:trace contextRef="#ctx0" brushRef="#br0">16 8 5857,'0'9'3332,"-7"27"-1513,-2 74 1,9-99-1624,1 1 1,0-1-1,0 0 0,1 0 1,0 0-1,1 0 0,1 0 0,-1 0 1,2-1-1,10 20 0,-13-27-162,0 1 0,0-1-1,1 0 1,-1 0 0,1 0-1,0-1 1,0 1 0,0-1 0,0 1-1,0-1 1,0 0 0,0 0-1,1 0 1,-1-1 0,1 1-1,0-1 1,-1 0 0,1 0 0,0 0-1,0-1 1,-1 1 0,1-1-1,0 0 1,0 0 0,0 0-1,0 0 1,-1-1 0,1 1 0,0-1-1,0 0 1,4-2 0,-1 0-14,0 0 1,0-1-1,-1 0 0,0 0 1,0 0-1,0 0 1,0-1-1,0 0 1,-1 0-1,0-1 1,0 1-1,-1-1 0,0 0 1,0-1-1,6-10 1,-6 6-23,0 0-1,-1 1 1,0-1 0,-1-1 0,0 1 0,-1 0 0,0 0-1,-1-1 1,0 1 0,0 0 0,-3-13 0,2 19-62,0 0 1,0 0 0,0 0 0,-1 0 0,0 0 0,0 0 0,0 0-1,0 1 1,-1-1 0,1 1 0,-1-1 0,-1 1 0,1 0-1,0 0 1,-1 1 0,0-1 0,0 1 0,0 0 0,0 0-1,-1 0 1,1 0 0,-1 1 0,1-1 0,-1 1 0,-9-2-1,4 2-326,-1 1 0,1 0 0,0 0-1,-1 1 1,-19 2 0,-12 6-1103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6.732"/>
    </inkml:context>
    <inkml:brush xml:id="br0">
      <inkml:brushProperty name="width" value="0.2" units="cm"/>
      <inkml:brushProperty name="height" value="0.2" units="cm"/>
      <inkml:brushProperty name="color" value="#E71224"/>
    </inkml:brush>
  </inkml:definitions>
  <inkml:trace contextRef="#ctx0" brushRef="#br0">0 0 7418,'13'23'3280,"6"16"-1791,6 9-353,-5 2-56,-3 1-416,-11-1-248,-1-1-344,4 1-304,-9-11-896,-2-9-376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7.582"/>
    </inkml:context>
    <inkml:brush xml:id="br0">
      <inkml:brushProperty name="width" value="0.2" units="cm"/>
      <inkml:brushProperty name="height" value="0.2" units="cm"/>
      <inkml:brushProperty name="color" value="#E71224"/>
    </inkml:brush>
  </inkml:definitions>
  <inkml:trace contextRef="#ctx0" brushRef="#br0">223 86 5329,'-11'-9'514,"8"6"-352,-1 0 1,0 0 0,0 0 0,0 1-1,-6-3 1,9 4-116,0 1 0,0-1 1,-1 1-1,1 0 0,0 0 0,0 0 0,0-1 0,-1 1 1,1 0-1,0 0 0,0 1 0,-1-1 0,1 0 0,0 0 0,0 1 1,0-1-1,0 0 0,-1 1 0,1-1 0,0 1 0,0 0 1,0-1-1,0 1 0,0 0 0,0-1 0,-1 2 0,-14 14 561,1 1-1,0 0 1,1 1-1,1 0 1,1 1-1,0 0 1,1 1-1,-12 35 0,18-44-439,2 2 1,-1-1-1,2 0 0,0 1 0,0-1 0,1 1 0,0 0 0,2-1 0,-1 1 0,1 0 0,1-1 0,0 1 1,1-1-1,0 0 0,1 0 0,10 22 0,-8-23-73,1 1 0,1-1 1,-1 0-1,2-1 0,-1 0 1,2 0-1,-1-1 0,1 0 1,0-1-1,1 0 0,0 0 0,1-1 1,-1-1-1,1 0 0,21 7 1,-17-8-20,-1 0 1,1-2-1,1 0 1,-1-1-1,0 0 1,0-1-1,1-1 1,-1-1-1,0 0 1,1-1-1,-1-1 1,24-7-1,-5-2-24,-1-1 0,-1-2 0,36-21-1,-46 23-44,-1-2-1,0 0 1,-2-1 0,1-2-1,17-20 1,-32 32-6,-1-1 0,1 1 1,-2-1-1,1-1 0,-1 1 0,0-1 1,0 1-1,-1-1 0,0 0 0,-1-1 1,0 1-1,0 0 0,0-1 0,-1 1 1,0-12-1,-2 10-1,0 0 0,0 0 0,-1 0 0,-1 0 0,1 0 0,-2 0 0,1 1 0,-1-1 0,-1 1 0,0 0 0,0 1 0,-10-14 0,1 5-17,0 1-1,-1 1 1,0 1 0,-1 0 0,-1 1 0,0 0 0,-1 1-1,0 2 1,-1 0 0,0 0 0,-1 2 0,-28-9 0,34 13-124,1 0 0,-1 1 1,0 1-1,-1 0 0,1 1 1,0 1-1,0 0 0,0 1 0,-1 0 1,1 1-1,0 1 0,0 0 1,1 1-1,-1 0 0,1 1 1,0 1-1,0 0 0,0 0 1,-18 14-1,-4 13-1722,16-6-429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28.207"/>
    </inkml:context>
    <inkml:brush xml:id="br0">
      <inkml:brushProperty name="width" value="0.2" units="cm"/>
      <inkml:brushProperty name="height" value="0.2" units="cm"/>
      <inkml:brushProperty name="color" value="#E71224"/>
    </inkml:brush>
  </inkml:definitions>
  <inkml:trace contextRef="#ctx0" brushRef="#br0">1 26 3513,'57'25'8236,"-41"-32"-8017,0 1 0,0 0 0,0 1 0,30-6 1,-29 8 23,-16 2-227,64-9 1100,-61 9-1027,0 1 0,0 0 0,0 0 1,0 0-1,0 0 0,0 1 0,0-1 0,0 1 1,0 0-1,0 0 0,0 1 0,0-1 0,5 4 1,-8-4-76,0 0 1,0 0 0,0 0-1,0 1 1,0-1-1,0 0 1,-1 0 0,1 1-1,-1-1 1,1 0 0,-1 1-1,1-1 1,-1 1 0,0-1-1,0 1 1,1-1-1,-1 0 1,0 1 0,-1-1-1,1 1 1,0-1 0,0 1-1,0-1 1,-1 0 0,1 1-1,-1-1 1,-1 3-1,-1 5 4,-1-1 0,-1 1-1,-5 8 1,7-13 2,-34 49 224,-53 58 1,48-62 338,-41 63 0,81-109-561,-2 3 87,0 1-1,0 0 1,0 0-1,-3 12 0,6-18-88,1 0-1,0 1 0,-1-1 0,1 0 0,0 1 0,0-1 0,-1 0 1,1 0-1,0 1 0,0-1 0,1 0 0,-1 1 0,0-1 0,0 0 0,1 1 1,-1-1-1,0 0 0,1 0 0,-1 0 0,1 1 0,0-1 0,-1 0 1,1 0-1,0 0 0,0 0 0,0 0 0,0 0 0,0 0 0,0 0 1,0 0-1,0-1 0,0 1 0,0 0 0,0-1 0,2 2 0,5 0 31,0-1 0,-1 1-1,1-1 1,0-1-1,0 1 1,0-1 0,0-1-1,0 1 1,0-1-1,0-1 1,10-2 0,14-2 52,247-29 203,-90 12-834,-165 20 302,-3 1-613,1-2 1,22-6-1,-15-2-1506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1.192"/>
    </inkml:context>
    <inkml:brush xml:id="br0">
      <inkml:brushProperty name="width" value="0.2" units="cm"/>
      <inkml:brushProperty name="height" value="0.2" units="cm"/>
      <inkml:brushProperty name="color" value="#004F8B"/>
    </inkml:brush>
  </inkml:definitions>
  <inkml:trace contextRef="#ctx0" brushRef="#br0">34 232 2833,'-33'24'5320,"33"-24"-5254,0-1 1,1 1 0,-1 0 0,0 0 0,1 0-1,-1 0 1,0 0 0,1 0 0,0 0 0,17-3 340,3 0-4,63-17 401,54-12 275,-70 24-732,0 3-1,-1 3 1,1 3-1,68 10 1,-116-9-306,17 3 59,1-2 0,0-2-1,0-1 1,42-7 0,222-37 297,-251 40-339,97 4 0,-26 2-42,32-18 10,-99 8-12,64 0 0,171-6-8,-112 5-45,-75 5 41,-46 0 6,62-1 40,2-5-65,-84 5 0,62 0 0,104-4-45,-69 0 19,-23 3-29,227-6 124,-282 6-69,64-2-6,-11 9 23,97-2-11,-16 0 18,76-7 0,-194 3 23,103 7 1,-110 1-68,126 14 74,-14 1-8,-92-16-62,81 5-32,43 3-326,-167-8 230,0 2 0,49 11 0,-24-3-671,-30-4-976,-16-4 494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1.704"/>
    </inkml:context>
    <inkml:brush xml:id="br0">
      <inkml:brushProperty name="width" value="0.2" units="cm"/>
      <inkml:brushProperty name="height" value="0.2" units="cm"/>
      <inkml:brushProperty name="color" value="#004F8B"/>
    </inkml:brush>
  </inkml:definitions>
  <inkml:trace contextRef="#ctx0" brushRef="#br0">205 13 3361,'-2'-4'3981,"-2"-5"-2541,3 10-1400,-1-1 0,0 1 0,0-1 0,0 1 1,0 0-1,1 0 0,-1-1 0,0 1 0,1 0 0,-1 1 0,1-1 1,-1 0-1,1 0 0,0 1 0,-1-1 0,1 0 0,0 1 1,-2 3-1,-7 6 70,-9 9 22,7-9-11,1 1 0,1 0 0,-13 20 1,11-12-12,1 0 1,1 1-1,0 0 1,2 1 0,1-1-1,0 2 1,2-1-1,0 1 1,2 0 0,0 0-1,2 0 1,0 0-1,2 0 1,0 0 0,7 32-1,-7-46-71,1 0-1,0-1 1,1 1-1,-1-1 0,2 0 1,-1 0-1,1 0 1,0 0-1,1 0 1,0-1-1,11 13 1,-11-15-16,0 0 1,1 0 0,-1-1-1,1 0 1,0-1 0,0 1-1,1-1 1,-1 0 0,1-1-1,-1 1 1,1-1 0,0-1-1,0 1 1,0-1 0,10 0-1,-4-1 7,0 0 0,1-2 0,-1 1 0,0-2-1,1 0 1,-1 0 0,-1-1 0,1-1 0,17-9-1,-10 4 5,-1-1-1,0 0 0,-1-2 0,0 0 1,16-16-1,-29 24-25,1-1 0,0 1 1,-1-1-1,0 0 0,-1 0 0,1-1 1,-1 1-1,0-1 0,-1 0 0,0 0 1,0 0-1,0-1 0,-1 1 0,0-1 1,-1 1-1,1-1 0,-2 0 0,1 0 1,-1 1-1,-1-16 0,-2 6-2,0 0-1,-1 1 0,-1-1 1,0 1-1,-2 0 0,1 0 1,-2 1-1,0 0 1,-1 0-1,-1 1 0,-18-22 1,17 24-7,0 0 0,-1 1 0,0 1 0,-1 0 0,0 0 1,0 2-1,-1-1 0,0 2 0,-1 0 0,1 1 0,-1 0 0,-24-6 1,36 12-24,1-1 0,-1 0 0,1 1 0,-1-1 0,1 1 1,-1 0-1,0 0 0,1 0 0,-1 0 0,1 0 0,-1 0 1,0 1-1,1-1 0,-1 1 0,1 0 0,0 0 0,-1 0 1,1 0-1,-1 0 0,1 1 0,0-1 0,0 0 0,0 1 1,0 0-1,-3 2 0,2 2-208,0-1 0,1 0 0,-1 1 0,1-1 0,0 1 0,1 0 0,-1 0 0,1 0 0,0 9 0,-6 25-1272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2.150"/>
    </inkml:context>
    <inkml:brush xml:id="br0">
      <inkml:brushProperty name="width" value="0.2" units="cm"/>
      <inkml:brushProperty name="height" value="0.2" units="cm"/>
      <inkml:brushProperty name="color" value="#004F8B"/>
    </inkml:brush>
  </inkml:definitions>
  <inkml:trace contextRef="#ctx0" brushRef="#br0">1 7 4305,'127'-2'8834,"-127"1"-8450,0-1-176,0 0-184,4 2-24,-2 0-232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3.095"/>
    </inkml:context>
    <inkml:brush xml:id="br0">
      <inkml:brushProperty name="width" value="0.2" units="cm"/>
      <inkml:brushProperty name="height" value="0.2" units="cm"/>
      <inkml:brushProperty name="color" value="#004F8B"/>
    </inkml:brush>
  </inkml:definitions>
  <inkml:trace contextRef="#ctx0" brushRef="#br0">177 72 3113,'17'-17'540,"-9"10"14,-2-1-1,15-17 612,-21 24-1097,1 1 0,-1 0 0,0-1 0,0 1-1,0 0 1,0-1 0,1 1 0,-1 0 0,0-1 0,0 1 0,0 0 0,0-1 0,0 1 0,0-1 0,0 1 0,0 0 0,0-1 0,-4-4 1155,4 4-1155,-1 1 0,1 0 0,0 0 0,-1 0 0,1 0 0,0-1 0,-1 1 0,1 0 0,0 0-1,-1 0 1,0 0 0,-1 0 3,-1 0 0,0 0-1,1 0 1,-1 0 0,0 1-1,1-1 1,-1 1 0,0 0-1,1 0 1,-5 1-1,-5 4 55,1 0-1,0 1 1,0 0-1,0 0 0,1 1 1,0 1-1,-14 15 0,13-10 5,1 0-1,1 1 0,0 0 0,1 1 0,1 0 0,0 0 1,1 0-1,1 1 0,0 0 0,2 0 0,-4 30 1,6-35-85,1 0 1,0-1-1,0 1 1,1-1 0,0 1-1,1-1 1,1 1-1,0-1 1,0 0 0,1 0-1,1 0 1,-1-1-1,2 0 1,-1 1 0,2-2-1,-1 1 1,1-1 0,13 14-1,-14-18-23,0 0 0,0-1 0,1 1 1,-1-1-1,1-1 0,0 1 0,0-1 0,0 0 0,0 0 0,1-1 0,-1 0 0,1-1 0,-1 0 0,1 0 0,0 0 1,-1-1-1,1 0 0,0 0 0,0-1 0,-1 0 0,1-1 0,-1 1 0,15-7 0,-7 3 30,0-2 0,0 0 1,-1-1-1,0-1 0,-1 0 0,1 0 0,-2-2 0,1 0 0,-2 0 0,15-17 0,-14 13-39,-1-1 0,0 0-1,-1 0 1,-1-1-1,-1 0 1,0-1-1,-1 0 1,8-33-1,-13 43-16,-1 0-1,0 0 0,-1 0 0,0 0 1,0 0-1,-1 0 0,1 0 0,-2 0 1,1 0-1,-4-8 0,3 10-4,-1 0 0,0 0 0,0 1-1,0-1 1,-1 1 0,0 0 0,0 0 0,0 0-1,-1 0 1,1 1 0,-1 0 0,0 0 0,0 0 0,-7-3-1,0 0-76,0 1 0,1 1 0,-2 1-1,1-1 1,-1 2 0,1 0 0,-1 0-1,-18-1 1,21 3-94,0 1-1,0 0 0,0 1 0,0 0 1,0 0-1,0 1 0,0 0 0,0 1 1,1 0-1,-1 1 0,-12 6 0,-14 17-1254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2.514"/>
    </inkml:context>
    <inkml:brush xml:id="br0">
      <inkml:brushProperty name="width" value="0.05" units="cm"/>
      <inkml:brushProperty name="height" value="0.05" units="cm"/>
      <inkml:brushProperty name="color" value="#33CCFF"/>
    </inkml:brush>
  </inkml:definitions>
  <inkml:trace contextRef="#ctx0" brushRef="#br0">1 55 4977,'2'-5'2593,"0"-6"-281,8 4-1496,3 1 48,2 3 25,5 1-113,7 2-192,0 0-152,11 3-280,-2 3-48,8-6-168,-10 0-176,2-2-504,-1-7-296,-17 2-585,7-4 1625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7.612"/>
    </inkml:context>
    <inkml:brush xml:id="br0">
      <inkml:brushProperty name="width" value="0.05" units="cm"/>
      <inkml:brushProperty name="height" value="0.05" units="cm"/>
      <inkml:brushProperty name="color" value="#33CCFF"/>
    </inkml:brush>
  </inkml:definitions>
  <inkml:trace contextRef="#ctx0" brushRef="#br0">1 101 5313,'8'-7'513,"1"1"0,0-1 0,10-4 1,-18 10-477,-1 1 0,1 0 0,-1 0 0,1 0 0,-1 0 0,1 0 0,-1 0 0,1 0 0,-1 0 1,1 0-1,0 0 0,-1 0 0,1 0 0,-1 0 0,1 0 0,-1 1 0,1-1 0,-1 0 1,1 0-1,-1 1 0,1-1 0,-1 0 0,1 1 0,-1-1 0,0 0 0,1 1 0,-1-1 0,1 1 1,-1-1-1,0 0 0,1 1 0,8 19 824,-6-13-532,19 53 1192,-3 1-1,12 70 0,2 7-266,-31-137-1055,-2-6-63,0-20-9,-2-35-108,0 32-244,1-1 0,2 0 0,0 0 1,3 0-1,0 1 0,1 0 0,2 0 0,1 0 0,17-38 0,-22 59 187,1 1 1,0 0 0,1 0 0,-1 0 0,1 0 0,0 0-1,1 1 1,-1 0 0,1 0 0,9-5 0,-13 8 46,1 1 1,-1-1 0,1 1-1,-1 0 1,1 0-1,0 0 1,-1 0 0,1 0-1,0 1 1,0-1 0,0 1-1,-1 0 1,1-1-1,0 1 1,0 1 0,0-1-1,0 0 1,0 1-1,-1-1 1,1 1 0,0 0-1,0 0 1,-1 0 0,1 0-1,-1 1 1,1-1-1,-1 1 1,1-1 0,-1 1-1,2 2 1,0 1 26,0 0-1,0 0 1,-1 0 0,0 0 0,0 0-1,-1 1 1,1 0 0,-1-1 0,0 1-1,-1 0 1,1 0 0,0 8 0,1 14 68,0 36 1,-2-45-70,-2 75 63,-1-66-341,2 1 1,1-1 0,1 1 0,9 44 0,-5-55-1112,1-8-293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4.439"/>
    </inkml:context>
    <inkml:brush xml:id="br0">
      <inkml:brushProperty name="width" value="0.2" units="cm"/>
      <inkml:brushProperty name="height" value="0.2" units="cm"/>
      <inkml:brushProperty name="color" value="#004F8B"/>
    </inkml:brush>
  </inkml:definitions>
  <inkml:trace contextRef="#ctx0" brushRef="#br0">1 105 3361,'13'-3'816,"14"-11"5055,-26 13-5653,3-2 294,42-11 138,35-14 195,-77 26-782,79-27 1013,-73 26-953,0 1 1,-1 0-1,1 0 1,0 1-1,1 1 1,16 0-1,-25 0-118,-1 0-1,1 1 1,0-1-1,-1 0 1,1 1-1,0-1 1,-1 1-1,1 0 0,0-1 1,-1 1-1,1 0 1,-1 0-1,1 0 1,-1 0-1,0 0 1,1 0-1,-1 1 0,0-1 1,0 0-1,0 1 1,0-1-1,0 0 1,0 1-1,0 0 1,-1-1-1,1 1 1,0-1-1,-1 1 0,1 0 1,-1-1-1,0 1 1,1 0-1,-1 0 1,0 1-1,0 3 8,-1 1 1,0-1-1,0 0 0,0 0 1,0 0-1,-1 0 0,0 0 1,-3 6-1,-9 13 83,0 0 0,-2-1-1,0-1 1,-22 23 0,-2 4 61,-6 13 132,-61 105 1,105-164-279,0-1 1,0 1-1,0 0 1,1-1-1,0 1 0,0 0 1,0 0-1,0 0 0,0 0 1,1 0-1,0 1 1,0-1-1,0 5 0,1-6-3,0 0-1,0 0 1,0 0-1,1 0 1,-1 0-1,1 0 0,-1 0 1,1-1-1,0 1 1,0-1-1,0 0 1,1 1-1,-1-1 1,0 0-1,1 0 1,0 0-1,3 2 0,11 5-14,0-1-1,1-1 0,-1 0 1,1-1-1,0-1 0,21 3 1,6 2-1176,-41-9 828,0 0 0,0 0-1,0 0 1,1-1 0,-1 0 0,0 0-1,5 0 1,12-4-1471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4.892"/>
    </inkml:context>
    <inkml:brush xml:id="br0">
      <inkml:brushProperty name="width" value="0.2" units="cm"/>
      <inkml:brushProperty name="height" value="0.2" units="cm"/>
      <inkml:brushProperty name="color" value="#004F8B"/>
    </inkml:brush>
  </inkml:definitions>
  <inkml:trace contextRef="#ctx0" brushRef="#br0">95 0 3273,'-2'1'221,"0"-1"1,0 0 0,1 1-1,-1-1 1,0 1 0,0 0 0,1-1-1,-1 1 1,1 0 0,-1 0-1,1 0 1,-1 0 0,1 1-1,-1-1 1,1 0 0,-2 3 0,-19 26 275,16-21 139,1-2-376,0 0 1,1 0-1,0 1 1,0 0-1,1 0 0,0 0 1,0 0-1,1 1 0,-2 13 1,4-19-234,-1 0 1,1 0-1,0 0 1,1 1-1,-1-1 1,1 0-1,-1 0 1,1 0-1,0 0 1,0 0-1,0 0 1,0-1-1,1 1 1,-1 0 0,1-1-1,0 1 1,0 0-1,0-1 1,0 0-1,0 0 1,0 1-1,1-1 1,-1-1-1,1 1 1,-1 0-1,1 0 1,0-1-1,-1 0 1,1 1-1,4 0 1,1 0 53,0 0 0,0-1 0,0 0 0,0 0 0,0-1-1,0 0 1,0 0 0,16-4 0,-15 3-5,0 0-1,0 0 0,0 1 0,0 0 0,0 0 1,0 1-1,0 1 0,9 1 0,-13-1-61,-1-1 0,1 1-1,0 0 1,-1 0-1,0 1 1,1-1-1,-1 1 1,0 0 0,0 0-1,0 0 1,-1 1-1,1-1 1,-1 1-1,0 0 1,0 0-1,0 0 1,0 0 0,-1 0-1,0 1 1,0-1-1,0 1 1,0 0-1,-1 0 1,0-1 0,0 1-1,0 0 1,0 0-1,-1 0 1,0 0-1,0 0 1,0 0 0,-1 0-1,1 0 1,-3 6-1,1-1 7,0 0-1,-1 0 1,0-1-1,-1 1 1,0-1 0,0 0-1,-1 0 1,0 0-1,0-1 1,-1 0-1,-1 0 1,1 0-1,-1 0 1,0-1 0,-1-1-1,0 1 1,0-1-1,0 0 1,-1-1-1,0 0 1,0-1 0,0 1-1,-15 3 1,22-7-133,0 0 0,-1 0 0,1-1 0,0 1 0,-1-1 0,1 1-1,0-1 1,-1 0 0,1 0 0,0 0 0,-1 0 0,1 0 0,-1-1 0,1 1 0,0-1 0,0 1 0,-1-1 0,1 0 0,0 0 0,0 0 0,0 0 0,0-1 0,-3-1 0,-10-12-1570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5.251"/>
    </inkml:context>
    <inkml:brush xml:id="br0">
      <inkml:brushProperty name="width" value="0.2" units="cm"/>
      <inkml:brushProperty name="height" value="0.2" units="cm"/>
      <inkml:brushProperty name="color" value="#004F8B"/>
    </inkml:brush>
  </inkml:definitions>
  <inkml:trace contextRef="#ctx0" brushRef="#br0">1 52 4441,'7'-5'2408,"10"1"-111,8 0-1641,5 4-360,6 2-8,4-2-48,6 0-56,1-7-112,4 0-72,-1-2-352,-1 0-288,2 1-784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5.595"/>
    </inkml:context>
    <inkml:brush xml:id="br0">
      <inkml:brushProperty name="width" value="0.2" units="cm"/>
      <inkml:brushProperty name="height" value="0.2" units="cm"/>
      <inkml:brushProperty name="color" value="#004F8B"/>
    </inkml:brush>
  </inkml:definitions>
  <inkml:trace contextRef="#ctx0" brushRef="#br0">265 10 3241,'-1'-1'335,"-1"0"0,0 0-1,1 0 1,-1 0 0,0 0 0,0 1 0,0-1 0,0 1 0,0-1 0,0 1 0,0-1 0,0 1 0,0 0 0,0 0 0,0 0 0,-3 1 0,-38 6 778,28-4-307,3-1-588,0 0 0,1 1 0,0 1 1,0 0-1,0 1 0,0-1 0,0 2 0,1 0 0,0 0 0,0 1 0,1 0 0,0 1 0,-10 10 0,17-16-196,1-1-1,-1 1 1,1 0-1,0 0 1,0 0-1,0 0 1,0 0 0,0 0-1,0 0 1,0 0-1,1 0 1,-1 1 0,1-1-1,0 0 1,-1 0-1,1 1 1,0-1-1,0 0 1,0 0 0,1 1-1,0 1 1,0-1-14,0 0 0,1 0 0,-1 0-1,1 0 1,0-1 0,-1 1 0,1-1 0,1 1 0,-1-1 0,0 0 0,1 0 0,-1 0 0,4 3 0,1-1-12,0 0 1,0 0-1,0-1 1,1 0-1,-1 0 1,1-1-1,-1 0 1,1 0-1,0-1 1,0 0 0,10 0-1,-10-1-11,0-1 0,0 0 0,0-1 0,-1 0-1,1 0 1,0 0 0,-1-1 0,0 0 0,1-1 0,-1 0 0,-1 0-1,1 0 1,-1-1 0,1 0 0,-1 0 0,0-1 0,-1 1 0,0-1 0,0 0-1,0-1 1,0 1 0,3-9 0,-3 3-7,1 1-1,-1 1 1,2-1-1,12-16 1,-18 26 23,-1 1-1,0-1 1,1 1 0,-1 0 0,1-1-1,-1 1 1,1 0 0,-1-1 0,1 1-1,0 0 1,-1-1 0,1 1 0,-1 0-1,1 0 1,0 0 0,-1 0 0,1-1-1,-1 1 1,1 0 0,0 0 0,-1 0-1,1 0 1,0 0 0,-1 1 0,1-1-1,-1 0 1,1 0 0,0 0 0,-1 0-1,1 1 1,-1-1 0,1 0-1,-1 1 1,1-1 0,-1 0 0,1 1-1,-1-1 1,1 1 0,-1-1 0,1 1-1,-1-1 1,0 1 0,1-1 0,-1 1-1,0-1 1,1 1 0,-1-1 0,0 1-1,1 0 1,1 3 24,-1-1-1,1 1 1,0 0-1,-1 0 1,0 0-1,0-1 1,1 7-1,-3 6 146,0 1 0,0-1-1,-2 0 1,0 0-1,-1 0 1,-9 24 0,-4 20 208,9-18-130,-3 85 1,9-88-771,-1-1 0,-15 66 1,13-89-1009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6.205"/>
    </inkml:context>
    <inkml:brush xml:id="br0">
      <inkml:brushProperty name="width" value="0.2" units="cm"/>
      <inkml:brushProperty name="height" value="0.2" units="cm"/>
      <inkml:brushProperty name="color" value="#004F8B"/>
    </inkml:brush>
  </inkml:definitions>
  <inkml:trace contextRef="#ctx0" brushRef="#br0">1 249 4705,'115'39'10176,"-111"-62"-9863,1 1 1,8-26 0,-10 38-247,2-5-50,-1 1 0,2 0 0,0 0 0,0 1 0,2-1 0,-1 1 1,2 1-1,-1 0 0,2 0 0,0 0 0,17-14 0,-26 24-19,0 1 0,1 0 0,-1 0 0,0 0 0,1 0-1,-1 0 1,1 0 0,0 0 0,-1 1 0,1-1 0,-1 1 0,1-1 0,0 1 0,0-1-1,-1 1 1,1 0 0,2 0 0,-3 0-2,0 1 0,0-1 0,0 0-1,0 1 1,0-1 0,0 1 0,0-1 0,0 1 0,0 0-1,0 0 1,0-1 0,0 1 0,0 0 0,-1 0 0,1 0-1,0 0 1,-1 0 0,1 0 0,0 1 0,2 5-16,0 1-1,0-1 1,-1 1 0,-1 0 0,3 14-1,2 53 28,-4-46 25,1 0-1,7 35 1,-9-63-32,-1 0 0,0 0-1,0 0 1,0 0 0,0-1 0,0 1 0,1 0 0,-1 0 0,0 0 0,1-1 0,-1 1 0,1 0 0,-1 0 0,1-1-1,-1 1 1,1 0 0,-1-1 0,1 1 0,0-1 0,-1 1 0,1-1 0,0 1 0,0-1 0,1 1 0,-1-1 2,0 0 0,-1 0-1,1 0 1,0-1 0,0 1 0,0 0 0,0-1 0,-1 1 0,1 0 0,0-1 0,0 1 0,0-1 0,-1 0 0,1 1 0,0-1 0,-1 1 0,1-1 0,0-1 0,4-5 6,0 0 1,0-1 0,5-14 0,0-1-25,1 0-1,2 1 1,0 0-1,26-34 1,-32 49 9,-1 0 1,1 0-1,0 0 1,0 1 0,1 0-1,0 0 1,0 1-1,0 0 1,1 0 0,-1 1-1,1 0 1,0 0-1,1 1 1,-1 1-1,15-3 1,-21 4 6,-1 1-1,1-1 1,-1 1 0,1 0-1,-1 0 1,1 1 0,-1-1-1,1 0 1,-1 1-1,1 0 1,-1-1 0,1 1-1,-1 0 1,0 0 0,1 0-1,-1 1 1,0-1 0,0 0-1,0 1 1,0-1-1,0 1 1,0 0 0,-1 0-1,1 0 1,0 0 0,-1 0-1,1 0 1,-1 0 0,0 0-1,0 1 1,0-1-1,0 0 1,1 4 0,1 8-22,-1 0 1,0 0-1,-1 0 1,0 0-1,-2 15 1,2 7-261,-1-24-36,1 0-1,0 0 1,1 0 0,0 0-1,1 0 1,1-1-1,8 21 1,3-18 1932,-14-14-1501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6.584"/>
    </inkml:context>
    <inkml:brush xml:id="br0">
      <inkml:brushProperty name="width" value="0.2" units="cm"/>
      <inkml:brushProperty name="height" value="0.2" units="cm"/>
      <inkml:brushProperty name="color" value="#004F8B"/>
    </inkml:brush>
  </inkml:definitions>
  <inkml:trace contextRef="#ctx0" brushRef="#br0">28 0 6185,'-2'3'275,"0"1"0,1-1 0,-1 1 0,1 0-1,0-1 1,0 1 0,0 0 0,0-1 0,0 7 0,0 1 64,-4 12 123,1 0 0,2 0 0,0 0 0,1 1 1,5 44-1,-2-60-335,0 1 1,0-1-1,0 1 1,1-1-1,0 0 0,1 1 1,0-2-1,6 10 1,-7-12-84,0-1 1,1 1 0,0-1 0,0 0-1,0 0 1,1-1 0,-1 1 0,1-1-1,0 0 1,0 0 0,0-1-1,0 0 1,11 4 0,-13-5-38,1 0 0,-1 0 1,1 0-1,0 0 0,-1-1 0,1 0 1,0 0-1,-1 0 0,1 0 0,0 0 1,0-1-1,-1 1 0,1-1 0,-1 0 1,1 0-1,0 0 0,-1-1 0,0 1 1,1-1-1,-1 0 0,0 0 0,0 0 1,0-1-1,0 1 0,0 0 0,-1-1 1,1 0-1,-1 0 0,0 0 0,1 0 1,-2 0-1,1 0 0,2-5 0,0-1-8,-1 0-1,0 0 1,0 0 0,-1 0-1,0 0 1,-1 0-1,0-1 1,-1 1 0,0 0-1,0-1 1,-1 1-1,-2-13 1,1 12-149,-1 1-1,0-1 1,-1 1 0,0 0 0,0 0-1,-1 0 1,0 1 0,-1-1 0,0 1-1,0 1 1,-1-1 0,1 1-1,-2 0 1,1 1 0,-1-1 0,0 1-1,0 1 1,-13-7 0,0 2 384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6.912"/>
    </inkml:context>
    <inkml:brush xml:id="br0">
      <inkml:brushProperty name="width" value="0.2" units="cm"/>
      <inkml:brushProperty name="height" value="0.2" units="cm"/>
      <inkml:brushProperty name="color" value="#004F8B"/>
    </inkml:brush>
  </inkml:definitions>
  <inkml:trace contextRef="#ctx0" brushRef="#br0">1 0 7009,'9'9'2593,"3"13"-1953,0 2-184,4 15 120,-7 2-47,5 12-137,6 7-96,-8 8-184,6 1-112,-6-11-432,-10-5-305,0-10-791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7.241"/>
    </inkml:context>
    <inkml:brush xml:id="br0">
      <inkml:brushProperty name="width" value="0.2" units="cm"/>
      <inkml:brushProperty name="height" value="0.2" units="cm"/>
      <inkml:brushProperty name="color" value="#004F8B"/>
    </inkml:brush>
  </inkml:definitions>
  <inkml:trace contextRef="#ctx0" brushRef="#br0">31 56 5649,'-4'6'532,"0"0"0,1 0 0,0 1 0,0-1 0,0 1 0,1 0 0,0 0-1,1 0 1,-2 9 0,2 0-57,0 0-1,0 0 1,3 18 0,0-16-206,1 0 1,1 0 0,1 0 0,0-1-1,1 0 1,1 0 0,1 0 0,16 26-1,-18-33-227,1 0 0,0-1 0,0 0 0,1 0 0,0-1 0,1 0 0,0 0 0,0-1 0,0 0 0,1-1 0,0 0 0,1 0 0,-1-1-1,19 6 1,-24-9-35,1-1-1,0 0 0,0 0 0,-1 0 0,1-1 0,0 0 0,0 0 0,0 0 0,-1-1 0,1 0 1,0 0-1,0 0 0,-1-1 0,1 1 0,-1-1 0,10-6 0,-10 5-5,-1 0 0,0 0 0,0-1 1,0 1-1,-1-1 0,1 0 0,-1 0 0,0 0 0,0-1 0,0 1 0,0-1 0,-1 0 0,0 0 0,0 0 0,0 0 0,-1 0 0,0 0 0,2-9 0,-2 0-32,-1-1 0,0 1 0,-1 0-1,0-1 1,-1 1 0,-1 0 0,0 0 0,-1 0-1,0 0 1,-1 1 0,-1 0 0,0 0-1,-1 0 1,0 1 0,-12-15 0,4 7-159,0 1 0,-2 1 0,0 0 0,-1 1 0,0 1 0,-2 0 0,0 2 0,-22-12 0,37 23 91,0 0 0,-1 1 0,1 0 0,-12-3 0,16 4 40,0 1-1,-1 0 0,1 0 1,0-1-1,-1 1 0,1 0 1,0 0-1,-1 0 1,1 0-1,0 0 0,0 1 1,-1-1-1,1 0 1,0 1-1,-1-1 0,1 0 1,0 1-1,0 0 0,0-1 1,0 1-1,0 0 1,-1-1-1,1 1 0,0 0 1,-1 2-1,-3 11-1187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6:57.600"/>
    </inkml:context>
    <inkml:brush xml:id="br0">
      <inkml:brushProperty name="width" value="0.2" units="cm"/>
      <inkml:brushProperty name="height" value="0.2" units="cm"/>
      <inkml:brushProperty name="color" value="#004F8B"/>
    </inkml:brush>
  </inkml:definitions>
  <inkml:trace contextRef="#ctx0" brushRef="#br0">1 24 5201,'128'33'2177,"-125"-33"-2089,0 1 1,0-1-1,0 0 1,0 1-1,0-1 1,0 0-1,0-1 1,0 1-1,0-1 1,0 1-1,-1-1 1,1 0-1,0 0 1,0 0-1,0 0 1,-1 0-1,1-1 1,-1 0-1,1 1 1,2-4-1,9-4 333,-1 2 41,0 2 0,28-9 1,-37 12-318,1 1 1,0 0-1,0 0 1,1 1 0,-1-1-1,0 1 1,0 0-1,0 1 1,0-1 0,0 1-1,9 2 1,-13-2-93,1-1 0,-1 1 0,0-1 0,0 1 0,0 0 0,0-1 0,0 1 0,0 0 0,0 0 0,0 0 0,-1-1 0,1 1 0,0 0 0,0 0 1,-1 0-1,1 0 0,0 0 0,-1 1 0,1-1 0,-1 0 0,1 2 0,-1-1 0,0 1 1,1-1-1,-1 1 1,0 0-1,-1-1 1,1 1-1,0-1 0,-1 1 1,-1 4-1,-2 4 38,0 0 0,-1 0 0,-10 15 0,13-22-30,-19 27 375,-29 36 0,-16 22 540,59-78-810,0 1 0,1 0 0,0 0 0,1 1 0,-7 25 0,11-35-140,1-1 0,-1 1 0,1 0-1,-1 0 1,1 0 0,0 0 0,0 0 0,1-1 0,-1 1 0,0 0-1,1 0 1,0 0 0,0 0 0,2 4 0,-2-5-14,0-1 0,0 1 1,0-1-1,1 1 1,-1-1-1,1 0 0,-1 0 1,1 0-1,-1 0 0,1 0 1,0 0-1,-1 0 1,1 0-1,0-1 0,0 1 1,0-1-1,-1 1 0,1-1 1,0 0-1,0 1 1,0-1-1,3-1 0,26 0 86,0-2 0,31-7 0,-35 5-1087,1 1-1,50-1 1,-58 5 849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8.468"/>
    </inkml:context>
    <inkml:brush xml:id="br0">
      <inkml:brushProperty name="width" value="0.2" units="cm"/>
      <inkml:brushProperty name="height" value="0.2" units="cm"/>
      <inkml:brushProperty name="color" value="#004F8B"/>
    </inkml:brush>
  </inkml:definitions>
  <inkml:trace contextRef="#ctx0" brushRef="#br0">141 134 4865,'-109'-28'2043,"78"6"2773,44 12-4149,1 0-543,2-3-24,-11 8-70,0 0 0,0 1 0,0 0 0,1 0 0,-1 1 0,1 0 0,0 0 0,0 0 0,0 0 0,1 1 0,-1 0 0,9-1 0,-11 2-11,6-1 41,1 0-1,0 1 1,0 0-1,12 1 1,-20 0-51,-1 1-1,1-1 1,-1 0 0,1 1 0,-1-1-1,0 1 1,1 0 0,-1 0 0,0 0-1,1 0 1,-1 0 0,0 1-1,0-1 1,0 1 0,0-1 0,0 1-1,0-1 1,-1 1 0,1 0 0,0 0-1,-1 0 1,0 0 0,1 0-1,1 4 1,-1 2-3,0-1 0,0 0 0,0 0 0,-1 1-1,0-1 1,0 1 0,-1 0 0,1-1 0,-2 1 0,-1 13 0,-1-8 11,0-1 1,-1 0 0,-1 0 0,1 0 0,-13 21 0,1-8 41,-1-1 0,-1 0 1,-1-1-1,-40 36 0,19-20 160,73-35-146,-20-2-68,0 0-1,0 1 0,0 1 0,-1 0 1,0 1-1,22 11 0,-30-14-5,0 0 0,0 0 0,-1 1 0,1-1 0,-1 1 0,0 0 0,1 0 0,-1 0 0,-1 0 1,1 1-1,0-1 0,-1 1 0,0 0 0,0-1 0,0 1 0,0 0 0,0 0 0,-1 0 0,0 1 0,0-1 0,0 0 0,0 0 0,-1 1 0,0-1 0,1 0 0,-2 1 0,0 5 0,0-6 18,0 0 0,-1 1 0,0-1 0,0 0 0,0 0-1,-1-1 1,1 1 0,-1 0 0,0-1 0,0 0 0,0 1 0,0-1 0,0 0 0,-1-1 0,0 1 0,1-1-1,-7 4 1,-4 1 94,1 0 0,-2-1 0,-25 8 0,-13-2 46,48-11-237,1-1 1,-1 1 0,0-1-1,0 0 1,0 0 0,1-1-1,-1 1 1,-8-3 0,13 3 36,-1 0 1,1 0-1,-1-1 0,1 1 1,-1 0-1,1 0 1,-1-1-1,1 1 1,-1 0-1,1 0 0,0-1 1,-1 1-1,1-1 1,-1 1-1,1 0 1,0-1-1,0 1 1,-1-1-1,1 1 0,0-1 1,0 1-1,-1-1 1,1 1-1,0-1 1,4-15-1714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8.003"/>
    </inkml:context>
    <inkml:brush xml:id="br0">
      <inkml:brushProperty name="width" value="0.05" units="cm"/>
      <inkml:brushProperty name="height" value="0.05" units="cm"/>
      <inkml:brushProperty name="color" value="#33CCFF"/>
    </inkml:brush>
  </inkml:definitions>
  <inkml:trace contextRef="#ctx0" brushRef="#br0">1 13 5017,'80'-6'6343,"-65"3"-6114,0 1-1,1 1 1,-1 0 0,0 1 0,1 1 0,-1 0 0,24 6 0,-37-7-210,-1 0 1,1 1 0,-1-1-1,1 1 1,-1-1-1,1 1 1,-1-1-1,0 1 1,1 0-1,-1 0 1,0 0 0,0 0-1,1 0 1,-1 0-1,0 0 1,0 0-1,0 0 1,0 0 0,0 1-1,0-1 1,-1 0-1,1 1 1,0-1-1,-1 0 1,1 1-1,-1-1 1,1 1 0,-1-1-1,0 1 1,0-1-1,1 1 1,-1-1-1,0 1 1,0 0 0,-1-1-1,1 1 1,0-1-1,0 1 1,-1-1-1,1 1 1,-1-1-1,-1 3 1,-2 5 60,-1 0 0,0 0 1,-1 0-1,0-1 0,-8 8 0,10-11-13,-12 12 377,-33 29-1,30-31 110,-27 31 0,45-45-530,0 0 0,0 1 0,0-1 1,0 0-1,0 0 0,0 1 0,0-1 0,1 1 1,-1-1-1,0 0 0,1 1 0,-1-1 0,1 1 1,0-1-1,-1 1 0,1 0 0,0-1 0,0 2 0,1-2-12,-1 0 0,0 0 0,1 0-1,-1 0 1,1 0 0,-1 0-1,1 0 1,0 0 0,-1-1-1,1 1 1,0 0 0,-1 0 0,1-1-1,0 1 1,0 0 0,0-1-1,0 1 1,0-1 0,2 2-1,5 0 6,0 1 0,0-1-1,1-1 1,-1 1 0,10-1-1,-11 0-7,28 2-394,49-2 0,-66-2-897,-1-1-1,27-6 1,-23 2-630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9.171"/>
    </inkml:context>
    <inkml:brush xml:id="br0">
      <inkml:brushProperty name="width" value="0.2" units="cm"/>
      <inkml:brushProperty name="height" value="0.2" units="cm"/>
      <inkml:brushProperty name="color" value="#004F8B"/>
    </inkml:brush>
  </inkml:definitions>
  <inkml:trace contextRef="#ctx0" brushRef="#br0">0 143 4377,'75'-37'1698,"-74"37"-1649,0 0 0,-1-1 1,1 1-1,-1 0 0,1-1 1,-1 1-1,1 0 0,0 0 1,-1 0-1,1 0 1,-1 0-1,1 0 0,0 0 1,-1 0-1,1 0 0,-1 0 1,1 0-1,0 0 0,-1 0 1,1 0-1,-1 0 0,1 1 1,0-1-1,-1 0 1,1 0-1,-1 1 0,1-1 1,-1 0-1,1 1 0,-1-1 1,1 1-1,-1-1 0,0 1 1,1-1-1,-1 1 0,1-1 1,-1 1-1,0-1 1,0 1-1,1-1 0,-1 1 1,0-1-1,0 1 0,0 0 1,1-1-1,-1 1 0,0-1 1,0 1-1,0 0 0,0-1 1,0 1-1,0 1 1,0 0 216,19 57 1701,-16-48-1772,-1 0 1,2 0-1,-1-1 0,2 0 1,-1 1-1,1-2 0,10 14 1,-15-23-186,0 0 0,0 1 0,0-1 0,0 0 1,0 0-1,0 0 0,0 0 0,0 0 0,0 0 1,0 0-1,0 0 0,0 0 0,0 0 0,0 0 1,0 0-1,0 0 0,0 0 0,0 0 0,1 1 1,-1-1-1,0 0 0,0 0 0,0 0 0,0 0 1,0 0-1,0 0 0,0 0 0,0 0 0,0 0 1,0 0-1,0 0 0,1 0 0,-1 0 0,0 0 0,0 0 1,0 0-1,0 0 0,0 0 0,0 0 0,0 0 1,0-1-1,0 1 0,0 0 0,0 0 0,1 0 1,-1 0-1,0 0 0,0 0 0,0 0 0,0 0 1,0 0-1,0 0 0,0 0 0,0 0 0,0 0 1,0 0-1,0 0 0,0-1 0,0 1 0,0 0 1,0 0-1,0 0 0,0 0 0,0 0 0,0 0 1,2-11 147,1-7-161,-1 7 4,0 0 1,1 0 0,1 0-1,0 1 1,0 0-1,1 0 1,0 0 0,1 0-1,6-8 1,-3 8-15,0 0 1,0 0 0,1 1-1,0 1 1,1 0-1,0 0 1,0 1-1,1 0 1,0 1-1,0 0 1,18-5-1,-28 10 13,0 1 0,0-1-1,1 0 1,-1 1-1,0 0 1,1-1 0,-1 1-1,0 0 1,1 0-1,-1 1 1,1-1-1,-1 0 1,0 1 0,0-1-1,1 1 1,-1 0-1,0 0 1,0 0 0,0 0-1,0 0 1,0 0-1,0 1 1,0-1-1,0 1 1,0-1 0,0 1-1,-1 0 1,1-1-1,-1 1 1,0 0-1,1 0 1,-1 0 0,0 0-1,0 1 1,0-1-1,0 0 1,-1 0 0,1 0-1,0 4 1,2 8-1,-2-1 1,0 1 0,0 0-1,-1 0 1,-2 17 0,1-17 0,0-13 0,1 0 0,0-1 0,0 1 1,0 0-1,0-1 0,0 1 0,0 0 1,0-1-1,0 1 0,0 0 0,0-1 0,1 1 1,-1 0-1,0-1 0,0 1 0,1 0 0,-1-1 1,0 1-1,1 0 0,0 0 0,-1-1 1,1 0-1,-1 0 1,1 0-1,-1 0 0,1 0 1,-1 0-1,1 0 1,-1 0-1,0 0 1,1 0-1,-1 0 1,1 0-1,-1 0 0,1-1 1,-1 1-1,0 0 1,1 0-1,-1 0 1,1-1-1,-1 1 1,0 0-1,1-1 0,-1 1 1,26-29 22,-20 22-20,22-24 0,39-31 1,-53 50-1,1 1 0,0 0-1,1 2 1,1-1 0,17-6 0,-31 14 0,-1 1-1,0 0 1,1 1 0,-1-1-1,1 0 1,-1 1-1,1-1 1,-1 1 0,1 0-1,-1 0 1,1 0-1,-1 0 1,1 0 0,-1 0-1,1 1 1,-1-1-1,1 1 1,-1 0 0,0 0-1,1 0 1,-1 0-1,0 0 1,3 2 0,-2 0 5,0 0 0,-1 0 0,1 0 0,-1 0 0,0 0 0,0 1 0,0-1 0,0 1 1,-1-1-1,1 1 0,-1 0 0,0 0 0,0-1 0,1 6 0,0 9 23,-1 1 0,0 27 0,-1-7-156,0-37 59,0 1-1,0-1 1,0 0-1,1 1 1,-1-1 0,1 0-1,-1 0 1,1 1-1,0-1 1,0 0-1,0 0 1,0 0-1,0 0 1,0 0-1,1 0 1,-1 0 0,1 0-1,-1-1 1,1 1-1,0 0 1,-1-1-1,4 2 1,7-4 2049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9.535"/>
    </inkml:context>
    <inkml:brush xml:id="br0">
      <inkml:brushProperty name="width" value="0.2" units="cm"/>
      <inkml:brushProperty name="height" value="0.2" units="cm"/>
      <inkml:brushProperty name="color" value="#004F8B"/>
    </inkml:brush>
  </inkml:definitions>
  <inkml:trace contextRef="#ctx0" brushRef="#br0">1 144 4953,'57'-80'2641,"-60"84"-2496,1 0 0,0 1 0,0-1 0,0 1 0,0-1 0,1 1 0,0 0 0,0 0 1,0 0-1,1 0 0,-1 0 0,1 0 0,0 0 0,1-1 0,-1 1 0,1 0 0,0 0 0,0 0 1,0 0-1,1-1 0,0 1 0,0 0 0,0-1 0,0 0 0,1 1 0,0-1 0,0 0 1,0 0-1,0-1 0,0 1 0,1-1 0,0 1 0,-1-1 0,1 0 0,1-1 0,-1 1 0,0-1 1,1 1-1,-1-1 0,7 2 0,4 0-103,-1 0 0,1 0 1,-1-1-1,1-1 0,0-1 0,0 0 1,0-1-1,0 0 0,0-1 0,0-1 0,0-1 1,-1 0-1,1 0 0,-1-2 0,0 0 1,0 0-1,24-14 0,-36 18-40,0 0 1,0 0-1,-1-1 1,1 1-1,0 0 1,-1-1-1,1 1 1,-1-1-1,0 1 0,0-1 1,1 1-1,-1-1 1,0 0-1,0 0 1,-1 0-1,1 0 1,0 0-1,0 1 0,-1-1 1,0 0-1,1-4 1,-1 4-3,-1-1 0,1 1 0,-1-1 0,1 1 0,-1-1 0,0 1 0,0-1 0,-1 1 0,1 0 0,0-1 0,-1 1 0,1 0 0,-1 0 0,-3-3 0,-6-5-12,-1-1 1,-1 2-1,0 0 0,-19-10 1,26 15 7,-10-6-294,-1 1 0,0 1-1,-1 0 1,1 1 0,-1 1 0,-1 1 0,1 0-1,-1 1 1,-27-1 0,36 4-1489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9.863"/>
    </inkml:context>
    <inkml:brush xml:id="br0">
      <inkml:brushProperty name="width" value="0.2" units="cm"/>
      <inkml:brushProperty name="height" value="0.2" units="cm"/>
      <inkml:brushProperty name="color" value="#004F8B"/>
    </inkml:brush>
  </inkml:definitions>
  <inkml:trace contextRef="#ctx0" brushRef="#br0">1 0 6073,'1'0'2561,"17"11"-1049,2 3-512,-4 16-95,7 5-33,-7 13-288,-4-2-136,4 6-216,-9 3-88,-5-6-72,0 6-120,-6-5-664,4-3-488,0-6-809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0.191"/>
    </inkml:context>
    <inkml:brush xml:id="br0">
      <inkml:brushProperty name="width" value="0.2" units="cm"/>
      <inkml:brushProperty name="height" value="0.2" units="cm"/>
      <inkml:brushProperty name="color" value="#004F8B"/>
    </inkml:brush>
  </inkml:definitions>
  <inkml:trace contextRef="#ctx0" brushRef="#br0">96 161 4705,'-12'17'2739,"-16"31"0,-17 55-90,43-96-2562,0-1-1,0 0 1,0 1-1,1 0 1,0-1 0,1 1-1,-1-1 1,1 1 0,1 0-1,-1-1 1,1 1-1,0 0 1,0-1 0,1 1-1,0-1 1,0 0-1,1 1 1,-1-1 0,1 0-1,1-1 1,-1 1-1,1 0 1,0-1 0,0 0-1,1 0 1,-1 0-1,1-1 1,0 1 0,1-1-1,-1 0 1,1-1-1,8 5 1,-5-4-65,-1 0 1,2 0-1,-1-1 1,0 0-1,1-1 1,-1 0-1,1 0 1,0-1-1,-1 0 1,1-1-1,0 0 1,0-1-1,-1 0 1,1 0-1,0-1 0,-1-1 1,1 1-1,-1-1 1,0-1-1,0 0 1,15-9-1,-16 8-18,0 0-1,0 0 0,-1-1 1,0-1-1,0 1 1,-1-1-1,0 0 0,0 0 1,0-1-1,-1 0 1,0 0-1,-1 0 0,0 0 1,0-1-1,-1 0 0,0 1 1,0-1-1,-1-1 1,0 1-1,-1 0 0,0 0 1,0-19-1,-3 13 1,0 0 0,-1 0 0,0 0 0,-1 1 0,-1 0 0,0-1 0,-1 1 0,-1 1-1,-12-20 1,9 16-9,-2 2 0,0-1 0,0 2-1,-1 0 1,-1 0 0,0 1 0,-17-11-1,25 20-12,-1 0-1,1 0 0,-1 1 1,0 0-1,0 0 0,0 1 1,-1-1-1,-9 0 0,14 2-65,0 1 0,0-1-1,0 1 1,0 0 0,0 0-1,0 0 1,0 1 0,0-1 0,0 1-1,0-1 1,0 1 0,1 0-1,-1 0 1,0 1 0,0-1-1,1 0 1,-1 1 0,1 0 0,-1-1-1,1 1 1,0 0 0,-4 4-1,5-5 14,1-1-1,-1 1 1,1-1-1,-1 1 0,1-1 1,0 1-1,-1 0 1,1-1-1,-1 1 0,1 0 1,0 0-1,0-1 0,-1 1 1,1 0-1,0-1 1,0 1-1,0 0 0,0 0 1,0-1-1,0 1 1,0 0-1,0 0 0,0-1 1,0 1-1,0 0 1,1 0-1,-1-1 0,0 1 1,0 0-1,1-1 1,-1 1-1,1 1 0,1-1-101,0 1 0,0-1 0,0 0-1,0 1 1,0-1 0,0 0-1,0 0 1,0-1 0,0 1 0,0 0-1,4 0 1,31 5-1087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0.551"/>
    </inkml:context>
    <inkml:brush xml:id="br0">
      <inkml:brushProperty name="width" value="0.2" units="cm"/>
      <inkml:brushProperty name="height" value="0.2" units="cm"/>
      <inkml:brushProperty name="color" value="#004F8B"/>
    </inkml:brush>
  </inkml:definitions>
  <inkml:trace contextRef="#ctx0" brushRef="#br0">0 55 6681,'84'-23'4654,"-45"14"-3614,1 1-1,80-6 1,-116 14-986,1 0 0,-1 0 0,1 0 0,-1 1 0,0 0 0,1 0 0,-1 0 1,0 1-1,0-1 0,7 4 0,-10-4-45,0 0-1,1 0 1,-1 0 0,0 0 0,0 0-1,1 0 1,-1 0 0,0 0 0,0 1-1,0-1 1,-1 0 0,1 1 0,0-1-1,0 1 1,-1-1 0,1 1 0,-1-1 0,1 1-1,-1-1 1,0 1 0,0 0 0,1-1-1,-1 1 1,0-1 0,-1 1 0,1 0-1,0-1 1,0 1 0,-1-1 0,1 1-1,0-1 1,-2 3 0,-2 5 37,0 0 0,-1 0 0,0-1-1,0 0 1,-1 0 0,0 0 0,-11 10 0,-58 48 594,48-43-313,2-3-7,-18 16 308,39-33-555,1 0 1,0 1-1,0-1 0,1 1 0,-1 0 0,1-1 0,0 1 1,0 0-1,-2 6 0,3-8-42,1 0-1,-1-1 1,1 1 0,0 0 0,0 0-1,0-1 1,0 1 0,0 0-1,0 0 1,0 0 0,0-1 0,1 1-1,-1 0 1,1-1 0,-1 1 0,1 0-1,0-1 1,1 4 0,0-3 3,1 1 0,-1 0 0,0-1 0,1 0 0,0 1 0,-1-1 0,1 0 0,0-1 0,4 3 1,4 1 29,0 0 0,0-1 1,1-1-1,17 4 1,18-2-440,0-1 0,-1-3 1,1-1-1,62-9 0,-55 3-1587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4.292"/>
    </inkml:context>
    <inkml:brush xml:id="br0">
      <inkml:brushProperty name="width" value="0.2" units="cm"/>
      <inkml:brushProperty name="height" value="0.2" units="cm"/>
      <inkml:brushProperty name="color" value="#004F8B"/>
    </inkml:brush>
  </inkml:definitions>
  <inkml:trace contextRef="#ctx0" brushRef="#br0">39 0 6209,'-39'4'2441,"46"-4"-1553,7 0-560,11 3 88,-4 2 24,8 13 168,-3 0 9,1 12-137,-2 2-48,0 14-184,-2 0-64,0-7-112,-2 2-56,0-15-336,0-8-240,-1-2-609,-4-9-311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4.651"/>
    </inkml:context>
    <inkml:brush xml:id="br0">
      <inkml:brushProperty name="width" value="0.2" units="cm"/>
      <inkml:brushProperty name="height" value="0.2" units="cm"/>
      <inkml:brushProperty name="color" value="#004F8B"/>
    </inkml:brush>
  </inkml:definitions>
  <inkml:trace contextRef="#ctx0" brushRef="#br0">348 1 4481,'-4'0'2080,"-8"9"-711,-2 14-321,-13 14-96,-5 9-88,-7 16-192,0-2-159,-3 2-257,1-3-72,2-15-248,9-7-280,1-17-969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05.843"/>
    </inkml:context>
    <inkml:brush xml:id="br0">
      <inkml:brushProperty name="width" value="0.2" units="cm"/>
      <inkml:brushProperty name="height" value="0.2" units="cm"/>
      <inkml:brushProperty name="color" value="#004F8B"/>
    </inkml:brush>
  </inkml:definitions>
  <inkml:trace contextRef="#ctx0" brushRef="#br0">0 178 3385,'16'-5'4449,"123"-4"-2494,-71 5-1362,-1 3 0,0 3-1,82 13 1,53 3 8,65 7 125,-170-12-454,157 0 0,343-11 1004,-536 0-1295,0-3 0,102-15 0,46-7 65,-66 9-87,299-23 52,-379 31 34,68-15 0,-74 10-57,99-5 1,-42 14 263,176-26 1,-182 14 15,133-1 0,171-14-356,-369 25-450,19-2-2057,-35 1 644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1.321"/>
    </inkml:context>
    <inkml:brush xml:id="br0">
      <inkml:brushProperty name="width" value="0.2" units="cm"/>
      <inkml:brushProperty name="height" value="0.2" units="cm"/>
      <inkml:brushProperty name="color" value="#004F8B"/>
    </inkml:brush>
  </inkml:definitions>
  <inkml:trace contextRef="#ctx0" brushRef="#br0">29 86 3977,'11'-9'1169,"0"0"1,1 1-1,0 0 1,21-10-1,-9 5-193,-16 9-836,0 1 1,0 0 0,0 1-1,0-1 1,0 2 0,0-1-1,1 1 1,-1 0 0,1 1-1,-1 0 1,1 0 0,-1 1-1,1 0 1,8 3 0,7 1 12,-1 2 1,-1 0 0,39 19-1,-59-25-140,1 0-1,-1 0 0,0 0 0,0 0 1,0 0-1,0 1 0,0-1 1,-1 1-1,1-1 0,0 1 1,-1-1-1,1 1 0,-1 0 1,1 0-1,-1 0 0,0 0 1,0 0-1,0 0 0,0 0 1,0 0-1,0 1 0,-1-1 1,1 0-1,-1 0 0,1 1 0,-1-1 1,0 0-1,0 1 0,0-1 1,0 0-1,-1 1 0,1-1 1,0 0-1,-1 0 0,0 1 1,1-1-1,-1 0 0,0 0 1,-2 4-1,-2 2-2,-1 1 1,1-1-1,-1-1 0,0 1 0,-1-1 1,0 0-1,0 0 0,-11 7 1,-93 59 24,72-50 135,1 2-1,1 2 1,-39 37-1,69-58-114,1 1 1,0 0-1,1 0 0,0 1 1,0-1-1,1 1 0,-1 0 1,-4 14-1,9-20-50,-1 0 0,0 0-1,1 1 1,-1-1 0,1 0 0,0 1 0,-1-1 0,1 0-1,0 1 1,1-1 0,-1 0 0,0 1 0,1-1 0,-1 0-1,1 0 1,0 1 0,0-1 0,0 0 0,0 0 0,0 0-1,0 0 1,0 0 0,1 0 0,-1 0 0,1 0 0,-1-1-1,1 1 1,0-1 0,0 1 0,0-1 0,0 1 0,0-1-1,0 0 1,0 0 0,0 0 0,0 0 0,3 0 0,8 3 7,-1-1-1,1 0 1,0 0 0,-1-2 0,17 1 0,70-5 11,-53 1-159,112-7-3260,-115 4 1387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1.857"/>
    </inkml:context>
    <inkml:brush xml:id="br0">
      <inkml:brushProperty name="width" value="0.2" units="cm"/>
      <inkml:brushProperty name="height" value="0.2" units="cm"/>
      <inkml:brushProperty name="color" value="#004F8B"/>
    </inkml:brush>
  </inkml:definitions>
  <inkml:trace contextRef="#ctx0" brushRef="#br0">1 230 3673,'103'-38'1979,"-72"28"3137,-29 0-3251,47-103-892,-48 109-956,0 1 0,1 0 1,-1-1-1,1 1 0,0 0 1,0 0-1,1 0 0,-1 0 1,1 0-1,-1 1 0,1-1 1,0 1-1,0-1 0,0 1 1,0 0-1,0 0 0,1 1 0,-1-1 1,0 1-1,1-1 0,-1 1 1,1 0-1,0 1 0,-1-1 1,1 0-1,0 1 0,3 0 1,-2 0-20,-1 0 0,1 1 0,-1-1-1,0 1 1,1 0 0,-1 0 0,0 0 0,0 1 0,1 0 0,-1 0 0,-1 0 0,1 0 0,0 0 0,0 1 0,-1 0 0,1-1-1,-1 1 1,0 1 0,0-1 0,0 0 0,0 1 0,2 5 0,-1 0 10,0 0 0,0 0 0,-1 1 0,-1 0 0,0 0 0,0 0 0,-1 0 0,0 0 1,-1 13-1,1-7 10,0-1 1,5 29-1,-6-43-19,0 0 0,1 0 1,-1 0-1,0 0 0,1 0 0,-1 0 1,0 0-1,1 0 0,-1 0 0,1 0 0,-1 0 1,1-1-1,0 1 0,-1 0 0,1 0 1,0 0-1,0-1 0,-1 1 0,1 0 1,0-1-1,1 1 0,-1 0 2,0-1 0,0 0 0,0 0 0,0 0 0,-1 0 0,1 0 0,0-1 0,0 1 0,0 0 0,0 0 1,-1-1-1,1 1 0,0 0 0,0-1 0,0 1 0,-1-1 0,1 1 0,0-1 0,1 0 0,3-4 6,0-1-1,0 1 1,0-1 0,5-9-1,-1 1 1,2 1-1,-1 0 0,2 0 0,-1 1 1,19-14-1,-23 21-8,0 0 1,0 0 0,0 1-1,0 0 1,1 0-1,-1 1 1,1 0-1,0 0 1,0 1-1,0 0 1,0 1-1,17-2 1,-23 3 2,0 0 1,0 0-1,0 0 1,1 1-1,-1-1 1,0 1-1,0-1 0,0 1 1,0 0-1,0 0 1,0 0-1,0 0 0,-1 0 1,1 0-1,0 1 1,-1-1-1,1 0 0,0 1 1,-1-1-1,0 1 1,1 0-1,-1 0 0,0-1 1,0 1-1,0 0 1,0 0-1,0 0 1,1 3-1,1 6-7,-1 1 0,0-1 0,0 0 0,0 17 0,0 0-198,-1-18 40,1 4-463,0 0-1,5 18 1,5-5-1199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8.337"/>
    </inkml:context>
    <inkml:brush xml:id="br0">
      <inkml:brushProperty name="width" value="0.05" units="cm"/>
      <inkml:brushProperty name="height" value="0.05" units="cm"/>
      <inkml:brushProperty name="color" value="#33CCFF"/>
    </inkml:brush>
  </inkml:definitions>
  <inkml:trace contextRef="#ctx0" brushRef="#br0">1 82 5145,'74'-81'2305,"-61"110"-1009,-2 12-128,1 10-88,-1 3-151,0 4-369,0-5-168,-11-10-272,0 1-72,-6-11-280,-1-3-256,-6-4-625,-10-10-359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2.196"/>
    </inkml:context>
    <inkml:brush xml:id="br0">
      <inkml:brushProperty name="width" value="0.2" units="cm"/>
      <inkml:brushProperty name="height" value="0.2" units="cm"/>
      <inkml:brushProperty name="color" value="#004F8B"/>
    </inkml:brush>
  </inkml:definitions>
  <inkml:trace contextRef="#ctx0" brushRef="#br0">44 0 3849,'-2'0'200,"1"1"0,-1-1 0,0 0 1,0 1-1,0-1 0,1 1 0,-1 0 1,0 0-1,1 0 0,-1 0 0,0 0 1,1 0-1,0 0 0,-1 0 0,1 0 0,0 1 1,-1-1-1,1 1 0,0-1 0,0 1 1,0-1-1,0 1 0,0 0 0,1-1 0,-1 1 1,-1 3-1,1-1-11,0 0 1,0 0-1,0-1 1,1 1-1,-1 0 1,1 0 0,0 0-1,0 0 1,0 0-1,0 0 1,2 7-1,1-5-120,0 0 1,-1 0-1,2-1 1,-1 1-1,1-1 0,-1 0 1,2 0-1,-1 0 0,0 0 1,1-1-1,0 0 0,0 0 1,0 0-1,1-1 0,-1 1 1,1-1-1,0 0 0,0-1 1,0 0-1,0 0 0,0 0 1,0 0-1,1-1 0,-1 0 1,0-1-1,1 1 1,-1-1-1,1 0 0,-1-1 1,0 0-1,1 0 0,-1 0 1,0-1-1,1 0 0,-1 0 1,10-5-1,-14 6-64,0 0 0,0 0 0,-1 0-1,1 0 1,0 0 0,-1 0 0,1-1 0,-1 1 0,1-1 0,-1 1-1,0-1 1,1 1 0,-1-1 0,0 0 0,0 1 0,0-1-1,0 0 1,-1 0 0,2-4 0,-2 5-1,0-1 1,0 0-1,0 0 1,-1 0-1,1 1 1,-1-1-1,1 0 0,-1 1 1,0-1-1,1 0 1,-1 1-1,0-1 1,0 1-1,0-1 0,0 1 1,0 0-1,-3-3 1,-3-2-1,0 0 0,-1 1 0,1-1 1,-1 2-1,0-1 0,-1 1 0,-9-3 1,-19-5-38,-18-7-1265,39 10-91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2.524"/>
    </inkml:context>
    <inkml:brush xml:id="br0">
      <inkml:brushProperty name="width" value="0.2" units="cm"/>
      <inkml:brushProperty name="height" value="0.2" units="cm"/>
      <inkml:brushProperty name="color" value="#004F8B"/>
    </inkml:brush>
  </inkml:definitions>
  <inkml:trace contextRef="#ctx0" brushRef="#br0">0 0 5257,'2'7'2481,"7"16"-441,3 11-1048,2 17-176,1 8-39,-5-1-329,-1-1-144,-2-2-216,2-7-40,-4-4-48,8-2-216,-10-11-928,-3-12 759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3.321"/>
    </inkml:context>
    <inkml:brush xml:id="br0">
      <inkml:brushProperty name="width" value="0.2" units="cm"/>
      <inkml:brushProperty name="height" value="0.2" units="cm"/>
      <inkml:brushProperty name="color" value="#004F8B"/>
    </inkml:brush>
  </inkml:definitions>
  <inkml:trace contextRef="#ctx0" brushRef="#br0">39 35 4233,'-38'-34'2449,"38"40"-1783,5 14 221,-4-14-544,47 159 3861,9 48-2354,-53-194-1802,2 13 44,3 40 0,-9-64-102,0 0-1,0 1 0,0-1 1,-1 0-1,0 0 0,-1 1 1,0-1-1,0-1 0,-1 1 1,-3 9-1,-4-7-680,3-13-414,-5-22-1344,7 14 1625,-6-12-900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3.685"/>
    </inkml:context>
    <inkml:brush xml:id="br0">
      <inkml:brushProperty name="width" value="0.2" units="cm"/>
      <inkml:brushProperty name="height" value="0.2" units="cm"/>
      <inkml:brushProperty name="color" value="#004F8B"/>
    </inkml:brush>
  </inkml:definitions>
  <inkml:trace contextRef="#ctx0" brushRef="#br0">0 259 4401,'26'-29'3506,"49"-44"1,-30 36-2401,82-51 0,-118 83-1209,0 0 0,1 1 0,0 0-1,-1 0 1,1 1 0,1 1 0,12-3 0</inkml:trace>
  <inkml:trace contextRef="#ctx0" brushRef="#br0" timeOffset="1">154 227 3457,'-12'19'1848,"-11"17"-496,14-5-487,6-4-25,11-2 152,10-4 48,2-3-96,8-2-183,4-4-417,10-1-160,4-1-376,-1-2-256,-6-7-569,-7 3-295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4.014"/>
    </inkml:context>
    <inkml:brush xml:id="br0">
      <inkml:brushProperty name="width" value="0.2" units="cm"/>
      <inkml:brushProperty name="height" value="0.2" units="cm"/>
      <inkml:brushProperty name="color" value="#004F8B"/>
    </inkml:brush>
  </inkml:definitions>
  <inkml:trace contextRef="#ctx0" brushRef="#br0">210 16 6385,'-3'-2'238,"1"1"-1,-1-1 1,1 0-1,-1 1 1,0 0-1,0-1 1,1 1-1,-1 0 1,0 1 0,0-1-1,0 0 1,0 1-1,0 0 1,0-1-1,0 1 1,0 0-1,0 1 1,-4 0-1,2-1-131,0 1 0,0 0 0,0 1 0,0-1 0,0 1 0,0 0 0,1 0 0,-1 0 0,0 1 0,-3 2 0,0 3 61,0 0-1,1 0 1,0 0 0,0 1 0,1-1-1,0 2 1,1-1 0,0 1 0,0 0-1,1 0 1,0 0 0,-4 21 0,3-6 125,1 1 0,1-1 0,1 1 0,2 33 1,0-45-210,2 0-1,-1 0 1,2-1 0,-1 1 0,2-1 0,0 0 0,1 1 0,0-2 0,1 1 0,0-1-1,1 0 1,13 18 0,-12-20-95,1-1-1,0 1 0,1-2 1,0 1-1,1-1 1,-1-1-1,2 0 1,-1 0-1,1-1 0,0-1 1,0 0-1,0 0 1,17 3-1,-15-5-310,0 0-1,25 2 1,-34-5 43,0 0 0,0 0 1,0-1-1,0 1 0,0-1 1,0 0-1,0 0 0,0-1 1,-1 0-1,1 1 1,7-6-1,9-9-1666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4.342"/>
    </inkml:context>
    <inkml:brush xml:id="br0">
      <inkml:brushProperty name="width" value="0.2" units="cm"/>
      <inkml:brushProperty name="height" value="0.2" units="cm"/>
      <inkml:brushProperty name="color" value="#004F8B"/>
    </inkml:brush>
  </inkml:definitions>
  <inkml:trace contextRef="#ctx0" brushRef="#br0">6 89 6145,'-6'-89'2649,"12"117"-1481,4 15-128,1 5 89,-2 21-81,1 12-112,-3 15-336,-5 0-216,2-13-216,-2-18-40,5-13 48,0-11-904,0-20-488,2-5-360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4.671"/>
    </inkml:context>
    <inkml:brush xml:id="br0">
      <inkml:brushProperty name="width" value="0.2" units="cm"/>
      <inkml:brushProperty name="height" value="0.2" units="cm"/>
      <inkml:brushProperty name="color" value="#004F8B"/>
    </inkml:brush>
  </inkml:definitions>
  <inkml:trace contextRef="#ctx0" brushRef="#br0">0 8 2705,'2'87'5433,"7"43"-2221,-7-116-2962,1 36 566,3 0 0,2-1-1,23 78 1,-28-119-758,-1-1 1,1 1-1,0-1 0,1 0 1,0 0-1,0 0 0,0-1 0,1 0 1,0 1-1,0-1 0,1-1 0,-1 1 1,1-1-1,1 0 0,-1-1 0,1 1 1,-1-1-1,1 0 0,1-1 1,-1 0-1,0 0 0,1 0 0,-1-1 1,1 0-1,9 0 0,-7-1-6,0 0-1,0-1 0,0-1 1,0 0-1,0 0 1,-1-1-1,1 0 1,-1-1-1,1 0 1,-1 0-1,10-6 0,-13 6-38,-1 0-1,1 0 0,-1-1 0,1 0 1,-1-1-1,0 1 0,-1-1 0,1 0 1,-1 0-1,0 0 0,0 0 0,-1-1 0,1 1 1,-1-1-1,-1 0 0,1 0 0,3-13 1,-3 3-2,-1-1 0,-1 0 0,0 0 0,-1 0 0,0 0 0,-2 1 0,-4-22 0,0 8 3,-1 0-1,-2 1 0,-14-34 0,13 41-21,-1 1-1,-1 0 1,0 0 0,-19-21-1,24 33-35,0 1-1,0 0 0,-1 0 0,0 1 1,-1 0-1,0 0 0,0 1 0,0 0 1,0 1-1,-1 0 0,-14-5 0,21 9-59,0 0 0,0 1 0,0-1 0,0 0 0,-1 1 0,1 0-1,0 0 1,0 0 0,-1 0 0,1 1 0,0-1 0,0 1 0,0-1 0,-1 1 0,1 0-1,0 1 1,0-1 0,1 0 0,-1 1 0,0 0 0,0-1 0,1 1 0,-1 0 0,1 1-1,-1-1 1,1 0 0,0 1 0,0-1 0,-3 5 0,-11 26-1716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15.269"/>
    </inkml:context>
    <inkml:brush xml:id="br0">
      <inkml:brushProperty name="width" value="0.2" units="cm"/>
      <inkml:brushProperty name="height" value="0.2" units="cm"/>
      <inkml:brushProperty name="color" value="#004F8B"/>
    </inkml:brush>
  </inkml:definitions>
  <inkml:trace contextRef="#ctx0" brushRef="#br0">41 1 5457,'61'33'2323,"-58"-32"-2150,0 1-1,0-1 1,0 0-1,0-1 1,1 1-1,-1 0 1,0-1-1,0 0 1,0 0-1,0 0 1,1 0-1,2-1 1,12 1 274,-14 1-356,1 0 0,-1 0-1,0 0 1,0 0 0,0 1 0,0 0-1,0 0 1,0 0 0,0 0-1,-1 0 1,1 1 0,5 5 0,-8-6-78,1-1 0,-1 1 1,-1 0-1,1 0 0,0-1 1,0 1-1,0 0 0,-1 0 1,1 0-1,-1-1 0,0 1 1,0 0-1,1 0 0,-1 0 0,0 0 1,0 0-1,-1 0 0,1 0 1,0 0-1,-1 0 0,1-1 1,-1 1-1,1 0 0,-1 0 1,0 0-1,0-1 0,0 1 1,0 0-1,0-1 0,-2 2 1,-5 8 4,0-1 1,-1 0 0,-17 14 0,17-17-2,1 1 1,0 0-1,0 1 1,1-1-1,-12 19 1,19-27-15,0 0-1,-1 0 1,1 1 0,0-1 0,0 0 0,0 1 0,-1-1 0,1 0 0,0 1 0,0-1 0,0 0 0,0 1 0,0-1 0,0 0 0,-1 1 0,1-1 0,0 0-1,0 1 1,0-1 0,0 0 0,0 1 0,1-1 0,-1 1 0,0-1 0,0 0 0,0 1 0,0-1 0,0 0 0,0 1 0,0-1 0,1 0 0,-1 0 0,0 1-1,0-1 1,1 0 0,-1 1 0,0-1 0,0 0 0,1 0 0,-1 1 0,0-1 0,0 0 0,1 0 0,-1 0 0,0 0 0,1 1 0,-1-1 0,0 0 0,1 0-1,-1 0 1,1 0 0,-1 0 0,0 0 0,1 0 0,-1 0 0,0 0 0,1 0 0,-1 0 0,0 0 0,1 0 0,-1 0 0,1-1 0,30-4 84,-23 3-55,3-1-16,-6 2-8,-1 0 0,1 0-1,-1 0 1,1 1 0,-1 0-1,1-1 1,-1 2 0,5-1-1,-7 1 2,-1 0 1,1-1-1,-1 1 0,0 0 0,0-1 0,1 1 1,-1 0-1,0 0 0,0 0 0,0 0 0,0 1 1,0-1-1,0 0 0,0 0 0,0 1 0,0-1 1,-1 0-1,1 1 0,-1-1 0,1 0 0,-1 1 1,1-1-1,-1 1 0,0-1 0,0 1 0,1-1 1,-1 1-1,0-1 0,-1 3 0,1 11 57,-1-1 0,0 1 0,-1-1 1,-1 0-1,0 1 0,-1-1 0,-1 0 0,0-1 0,-1 1 0,0-1 0,-12 17 1,14-24-52,0-1 1,0 1 0,-1-1-1,0 0 1,0-1 0,-1 1-1,1-1 1,-1 0 0,0-1-1,0 1 1,-10 3 0,8-3-134,-1-1 1,0 0 0,0-1-1,0 0 1,0 0 0,0-1-1,0 0 1,-12-1-1,3-2-1209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20.805"/>
    </inkml:context>
    <inkml:brush xml:id="br0">
      <inkml:brushProperty name="width" value="0.2" units="cm"/>
      <inkml:brushProperty name="height" value="0.2" units="cm"/>
      <inkml:brushProperty name="color" value="#004F8B"/>
    </inkml:brush>
  </inkml:definitions>
  <inkml:trace contextRef="#ctx0" brushRef="#br0">102 1 5489,'-101'15'6802,"124"-13"-6442,51 7-112,-31-9-80,-6 0-80,2 2-144,0-2-424,-7-2-296,-13 2-825,-3-7-959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21.149"/>
    </inkml:context>
    <inkml:brush xml:id="br0">
      <inkml:brushProperty name="width" value="0.2" units="cm"/>
      <inkml:brushProperty name="height" value="0.2" units="cm"/>
      <inkml:brushProperty name="color" value="#004F8B"/>
    </inkml:brush>
  </inkml:definitions>
  <inkml:trace contextRef="#ctx0" brushRef="#br0">1 9 11771,'21'2'120,"-1"-2"-56,15 0 104,-7-3-304,-3-1-321,-7 1-863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8.663"/>
    </inkml:context>
    <inkml:brush xml:id="br0">
      <inkml:brushProperty name="width" value="0.05" units="cm"/>
      <inkml:brushProperty name="height" value="0.05" units="cm"/>
      <inkml:brushProperty name="color" value="#33CCFF"/>
    </inkml:brush>
  </inkml:definitions>
  <inkml:trace contextRef="#ctx0" brushRef="#br0">0 73 4913,'20'-4'2753,"28"-9"-233,10 4-1464,10-3-784,9 1-47,2 3-714,-3-8-527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36.404"/>
    </inkml:context>
    <inkml:brush xml:id="br0">
      <inkml:brushProperty name="width" value="0.2" units="cm"/>
      <inkml:brushProperty name="height" value="0.2" units="cm"/>
      <inkml:brushProperty name="color" value="#004F8B"/>
    </inkml:brush>
  </inkml:definitions>
  <inkml:trace contextRef="#ctx0" brushRef="#br0">154 1 7666,'-18'2'1653,"17"-2"-1594,0 0 0,-1 0 0,1 0-1,0 0 1,0 0 0,0 0 0,-1 0-1,1 0 1,0 1 0,0-1-1,0 0 1,0 1 0,0-1 0,0 1-1,0-1 1,0 1 0,0 0 0,0-1-1,0 1 1,0 0 0,-1 1 0,-6 9 203,1 0 1,0 1 0,1 0 0,0 0 0,0 0 0,2 1-1,-5 18 1,1-9 44,-4 15 165,2 1-1,1 0 0,2 0 1,-4 78-1,11-104-382,1 0 0,0 0-1,1-1 1,1 1 0,0-1 0,0 0 0,1 1 0,0-1-1,1-1 1,0 1 0,10 12 0,-7-10-10,2-1 0,-1 0 0,2-1 0,0 0 0,0 0 0,1-2-1,0 1 1,16 8 0,-22-14-70,0 0-1,1-1 1,0 0-1,0-1 1,0 0-1,0 0 0,0 0 1,0-1-1,0 1 1,1-2-1,-1 1 1,0-1-1,1-1 1,-1 1-1,0-1 0,1 0 1,-1-1-1,0 0 1,0 0-1,0 0 1,0-1-1,-1 0 1,1 0-1,-1-1 0,1 0 1,-1 0-1,-1 0 1,1-1-1,0 0 1,-1 0-1,0 0 1,0-1-1,-1 0 0,0 0 1,0 0-1,0 0 1,0-1-1,-1 1 1,0-1-1,-1 0 1,3-9-1,-3 8-4,-1-1 0,0 0 1,0 0-1,-1 0 0,0 0 0,-1 0 0,0 0 1,-1 0-1,1 0 0,-5-10 0,-4-10 20,-23-45-1,26 58-19,-5-8-1,-55-109-12,54 110 9,-1 1-1,-2 0 1,-27-30-1,40 48 3,-1 0 0,1 1 0,-1 0 0,0 0 0,0 0 0,-1 0 0,1 0 0,-6-2 0,8 5-7,0-1 0,0 1 0,0-1 0,0 1 0,0 0 0,1-1 0,-1 1 0,0 0 0,0 0 0,0 1 0,0-1 0,0 0 0,0 1 0,0-1 0,0 1 0,0-1 0,1 1 0,-1 0 0,0 0 0,0 0-1,1 0 1,-1 0 0,1 0 0,-3 2 0,0 1-92,1 0 0,-1 0-1,1 1 1,0-1 0,0 1-1,0 0 1,1 0-1,0 0 1,-1 0 0,2 0-1,-1 0 1,1 0 0,-2 11-1,2-7-161,0 0 0,1 0-1,0 0 1,0 1-1,1-1 1,0 0 0,5 15-1,14 24 1651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36.732"/>
    </inkml:context>
    <inkml:brush xml:id="br0">
      <inkml:brushProperty name="width" value="0.2" units="cm"/>
      <inkml:brushProperty name="height" value="0.2" units="cm"/>
      <inkml:brushProperty name="color" value="#004F8B"/>
    </inkml:brush>
  </inkml:definitions>
  <inkml:trace contextRef="#ctx0" brushRef="#br0">0 0 8290,'7'2'3320,"4"-2"-1863,3 2-481,-9 3-24,2 0-128,-7 6-336,9 0-95,-9-1-209,0-3-80,6-3-88,-5-2-192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37.248"/>
    </inkml:context>
    <inkml:brush xml:id="br0">
      <inkml:brushProperty name="width" value="0.2" units="cm"/>
      <inkml:brushProperty name="height" value="0.2" units="cm"/>
      <inkml:brushProperty name="color" value="#004F8B"/>
    </inkml:brush>
  </inkml:definitions>
  <inkml:trace contextRef="#ctx0" brushRef="#br0">199 70 5449,'-11'6'461,"-1"0"0,1 1 1,0 0-1,0 0 0,0 2 0,1-1 0,1 1 0,0 0 1,0 1-1,0 0 0,1 0 0,1 1 0,0 0 0,0 1 1,-9 23-1,8-14-222,0 0 0,2 1 1,0 0-1,1 0 0,2 0 1,0 1-1,1-1 1,2 34-1,1-46-157,0 0 1,1 0 0,-1-1-1,2 1 1,0 0-1,0-1 1,8 18-1,-9-23-57,0 0 1,1 0-1,-1-1 0,1 1 0,0-1 0,-1 0 0,1 0 0,1 0 0,-1 0 1,0 0-1,1-1 0,-1 0 0,1 1 0,0-1 0,0 0 0,0-1 0,0 1 1,0-1-1,5 1 0,16 3 4,1-2 1,-1 0-1,1-2 1,0-1-1,-1-1 0,1-1 1,0-1-1,-1-2 1,0 0-1,0-2 1,27-10-1,-45 14-28,1-1 1,-1 1-1,0-1 0,0-1 1,-1 1-1,1-1 0,-1 0 0,0-1 1,0 1-1,-1-1 0,0 0 1,0-1-1,0 1 0,-1-1 0,0 0 1,0 0-1,-1 0 0,1-1 1,-2 1-1,1-1 0,-1 0 0,0 1 1,-1-1-1,0 0 0,0 0 0,-1-9 1,0 1-3,-2 0 0,0 0 0,-1 0 0,-1 0 0,0 1 0,-1 0 1,0-1-1,-2 1 0,0 1 0,0 0 0,-18-25 0,7 14-2,-1 2 0,-1 0-1,-31-26 1,39 38-37,0 1-1,-1 1 1,0 0 0,-1 1-1,0 0 1,0 1-1,-30-10 1,41 16-46,1 0-1,-1 0 1,0 0-1,1 1 1,-1-1-1,0 1 1,0 0-1,0 0 1,1 0-1,-1 0 1,0 0-1,0 1 1,1-1-1,-1 1 1,0 0-1,1 0 1,-1 0-1,1 0 1,-1 0-1,1 0 1,-1 1-1,1-1 1,0 1-1,0 0 1,0-1-1,0 1 1,0 0-1,0 0 1,0 0-1,0 1 1,1-1-1,-1 0 1,0 4-1,-7 23-1596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37.576"/>
    </inkml:context>
    <inkml:brush xml:id="br0">
      <inkml:brushProperty name="width" value="0.2" units="cm"/>
      <inkml:brushProperty name="height" value="0.2" units="cm"/>
      <inkml:brushProperty name="color" value="#004F8B"/>
    </inkml:brush>
  </inkml:definitions>
  <inkml:trace contextRef="#ctx0" brushRef="#br0">0 18 5481,'138'-18'2881,"-120"64"-329,0 30-1463,-2 9 119,-11 9-232,-1-3-192,-1-12-376,4-4-152,2-19-368,2-6-272,6-13 3225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1.128"/>
    </inkml:context>
    <inkml:brush xml:id="br0">
      <inkml:brushProperty name="width" value="0.2" units="cm"/>
      <inkml:brushProperty name="height" value="0.2" units="cm"/>
      <inkml:brushProperty name="color" value="#004F8B"/>
    </inkml:brush>
  </inkml:definitions>
  <inkml:trace contextRef="#ctx0" brushRef="#br0">6 28 3441,'-5'0'9391,"33"7"-8873,1-1-1,-1-2 0,1-1 1,37-1-1,-15-3 89,1-3-1,78-17 1,24-2 318,-150 23-903,15 0 79,-18 0-98,-1 0-1,0 1 1,1-1 0,-1 0-1,1 1 1,-1-1 0,0 1-1,1-1 1,-1 0 0,0 1-1,0-1 1,1 1 0,-1-1-1,0 1 1,0-1 0,0 0-1,1 1 1,-1-1 0,0 1-1,0-1 1,0 1 0,0-1-1,0 1 1,0 0 0,0-1-1,0 1 1,0-1 0,0 1-1,0-1 1,0 1 0,-1-1-1,1 1 1,-26 101 187,3-18 79,-6 83 497,26-136-598,1 0 0,1 0 0,6 46 0,-2-42 272,-1-12-1438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1.722"/>
    </inkml:context>
    <inkml:brush xml:id="br0">
      <inkml:brushProperty name="width" value="0.2" units="cm"/>
      <inkml:brushProperty name="height" value="0.2" units="cm"/>
      <inkml:brushProperty name="color" value="#004F8B"/>
    </inkml:brush>
  </inkml:definitions>
  <inkml:trace contextRef="#ctx0" brushRef="#br0">1 55 4945,'65'-24'4358,"-44"17"-3726,0 1 0,1 1 0,0 0 0,1 2 0,26-1 0,-47 4-565,0 0 0,0 0 1,0 0-1,0 0 0,0 0 0,1 1 1,-1-1-1,0 1 0,0-1 0,0 1 1,0 0-1,-1 0 0,1 0 0,0 0 1,0 0-1,0 0 0,-1 0 0,1 1 1,-1-1-1,1 0 0,1 3 1,-2-1-18,1-1 0,-1 1 0,0-1 1,0 1-1,-1 0 0,1 0 0,0-1 1,-1 1-1,0 0 0,0 0 0,0 0 1,0-1-1,-1 6 0,-1 7 66,-2-2 1,0 1-1,0 0 0,-13 25 0,2-13 3,-1-1 0,-2 0 0,0-1-1,-37 37 1,41-46-23,7-4-14,10-5-78,22-4-65,-7-1 95,-9-1-29,-2 1 1,1-1 0,-1 1 0,1 0 0,-1 1 0,0 0 0,1 0 0,-1 1 1,0-1-1,-1 2 0,9 4 0,-3 0-7,-1 0 0,0 1 1,-1 0-1,0 1 0,-1 0 1,0 1-1,0 0 0,-1 0 1,12 24-1,-17-29 2,-1-1-1,0 1 1,0 0-1,0 0 0,-1 0 1,1 0-1,-2 0 1,1 0-1,-1 0 1,1 0-1,-2 7 0,0-9 6,0 0 0,0 1 0,0-1-1,-1 0 1,0 0 0,0 0-1,0 0 1,0 0 0,0 0 0,-1 0-1,1-1 1,-1 1 0,0-1-1,-1 0 1,1 0 0,-6 5 0,-3-1 36,1 0 0,-1-1 0,-1 0 1,1-1-1,-1 0 0,-16 4 0,2-3-30,0 0-1,-30 1 0,40-6-483,-1 0 0,-18-3 0,3-1-1238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2.722"/>
    </inkml:context>
    <inkml:brush xml:id="br0">
      <inkml:brushProperty name="width" value="0.2" units="cm"/>
      <inkml:brushProperty name="height" value="0.2" units="cm"/>
      <inkml:brushProperty name="color" value="#004F8B"/>
    </inkml:brush>
  </inkml:definitions>
  <inkml:trace contextRef="#ctx0" brushRef="#br0">1 296 5313,'9'-44'1951,"2"26"540,-11 19-2337,1 0-1,0 0 1,-1 0-1,1 1 1,-1-1 0,1 0-1,-1 0 1,1 0-1,-1 0 1,0 1-1,0-1 1,1 0 0,-1 2-1,5 32 776,16 56-1,-7-32-95,7 47 162,-20-130-974,7-40 0,-2 24-42,-2-17-8,-1 15-30,2 0-1,14-57 0,-16 86 47,1 1-1,1 0 1,0 0-1,0 1 0,1-1 1,1 1-1,0 1 1,0-1-1,1 1 1,0 0-1,1 1 1,10-9-1,-16 15 10,0 1 0,-1 0 0,1 0 0,0 0 0,0 0 0,1 0 0,-1 1 0,0-1 0,1 1 0,-1 0 0,1 0 0,-1 0-1,1 0 1,6 0 0,-8 2 4,0-1 0,0 1 0,0-1 0,0 1 0,0 0-1,0-1 1,0 1 0,0 0 0,0 1 0,-1-1 0,1 0-1,0 0 1,-1 1 0,1-1 0,-1 1 0,1-1 0,-1 1-1,0-1 1,0 1 0,0 0 0,0 0 0,0 0 0,0 0-1,0-1 1,0 1 0,0 4 0,4 11 14,-1-1 0,-1 0 0,-1 1 0,0 0 0,-1 20 0,-8 87 123,3-83-81,5-18-15,-1-23-38,0 1 1,0-1 0,0 0-1,0 1 1,1-1-1,-1 1 1,0-1 0,0 0-1,0 1 1,0-1-1,0 0 1,1 0 0,-1 1-1,0-1 1,0 0-1,0 1 1,1-1 0,-1 0-1,0 0 1,0 1-1,1-1 1,-1 0 0,0 0-1,1 0 1,-1 0-1,0 1 1,1-1 0,-1 0-1,0 0 1,1 0-1,-1 0 1,0 0 0,1 0-1,-1 0 1,0 0-1,1 0 1,-1 0 0,0 0-1,1 0 1,-1 0 0,0 0-1,1 0 1,-1 0-1,0 0 1,1 0 0,-1-1-1,0 1 1,1 0-1,-1 0 1,0 0 0,0-1-1,1 1 1,-1 0-1,1-1 1,2-2 15,-1 0-1,1 0 1,0-1-1,-1 1 1,0-1-1,0 1 1,3-7 0,4-8 11,4-1-29,4-10 14,23-27-1,-34 48-12,1 1 0,-1 0 0,1 1 0,1-1 0,-1 1 0,1 1 0,0-1 0,13-6 0,-19 11-2,0 0 0,1 0-1,-1 0 1,0 0 0,1 1 0,-1-1 0,1 0 0,-1 1 0,0 0 0,1 0 0,-1 0 0,1 0-1,-1 0 1,1 0 0,-1 0 0,1 1 0,-1-1 0,1 1 0,-1 0 0,0 0 0,1 0 0,-1 0-1,0 0 1,0 0 0,0 1 0,0-1 0,0 1 0,0-1 0,0 1 0,0 0 0,0 0 0,-1 0-1,1 0 1,1 2 0,3 8 8,0 0 0,0 0 0,-2 0 0,1 1 0,3 16 0,-2-8 5,10 41 41,-9-33-1038,18 49 0,-13-53-589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3.086"/>
    </inkml:context>
    <inkml:brush xml:id="br0">
      <inkml:brushProperty name="width" value="0.2" units="cm"/>
      <inkml:brushProperty name="height" value="0.2" units="cm"/>
      <inkml:brushProperty name="color" value="#004F8B"/>
    </inkml:brush>
  </inkml:definitions>
  <inkml:trace contextRef="#ctx0" brushRef="#br0">39 107 4193,'-5'3'5413,"-3"14"-3735,-14 102 385,21-108-1864,-1 0 0,2-1 1,-1 1-1,2 0 0,-1 0 0,1 0 1,1 0-1,0-1 0,1 1 0,3 11 1,-4-18-146,0 0 0,1 0 1,-1 0-1,0-1 1,1 1-1,0 0 0,0-1 1,0 0-1,0 0 1,1 0-1,-1 0 0,1 0 1,0-1-1,0 1 0,0-1 1,0 0-1,0 0 1,0-1-1,0 1 0,1-1 1,-1 0-1,1 0 1,-1 0-1,10-1 0,-3 0-34,1 0 0,-1-1 0,0 0 0,1-1 0,-1-1 0,0 0 0,0 0-1,0-1 1,0-1 0,-1 0 0,0 0 0,0-1 0,0 0 0,-1 0 0,1-1 0,-2-1 0,1 0-1,-1 0 1,9-11 0,-12 13-36,0 0 0,-1 0 0,1-1 0,-1 0 0,0 0 0,-1 0-1,1-1 1,-2 1 0,1-1 0,-1 0 0,0 1 0,0-1 0,-1 0 0,0 0 0,-1 0-1,0 0 1,0 0 0,-1 0 0,0 0 0,0 0 0,0 0 0,-1 0 0,-1 0-1,1 1 1,-1-1 0,-1 1 0,1 0 0,-5-7 0,1 4-106,0 1 0,-1 0 0,0 1 0,0-1 0,-1 1 0,0 1 0,-1 0 0,1 0 0,-1 1 0,-20-9 1,22 11-124,0 1 1,-1 0 0,1 0-1,-1 1 1,1 0 0,-1 1-1,0-1 1,0 2 0,1-1-1,-1 1 1,0 1 0,0 0-1,1 0 1,-1 0 0,-8 4-1,-3 5-1411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3.412"/>
    </inkml:context>
    <inkml:brush xml:id="br0">
      <inkml:brushProperty name="width" value="0.2" units="cm"/>
      <inkml:brushProperty name="height" value="0.2" units="cm"/>
      <inkml:brushProperty name="color" value="#004F8B"/>
    </inkml:brush>
  </inkml:definitions>
  <inkml:trace contextRef="#ctx0" brushRef="#br0">0 1 7090,'8'9'2784,"6"16"-1656,-4 10-496,6 15 129,-3 6-97,1 13-216,-4 2-104,-2-3-184,0-10-80,-2-17-192,1-11-208,-5-20-520,3-1-369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3.897"/>
    </inkml:context>
    <inkml:brush xml:id="br0">
      <inkml:brushProperty name="width" value="0.2" units="cm"/>
      <inkml:brushProperty name="height" value="0.2" units="cm"/>
      <inkml:brushProperty name="color" value="#004F8B"/>
    </inkml:brush>
  </inkml:definitions>
  <inkml:trace contextRef="#ctx0" brushRef="#br0">1 55 5593,'60'-53'2057,"-60"53"-2030,0 0 1,0 0 0,1-1-1,-1 1 1,0 0 0,0 0-1,0 0 1,0 0 0,0 0-1,1 0 1,-1 0 0,0-1-1,0 1 1,0 0 0,1 0-1,-1 0 1,0 0-1,0 0 1,0 0 0,0 0-1,1 0 1,-1 0 0,0 0-1,0 0 1,0 0 0,1 0-1,-1 0 1,0 0 0,0 1-1,0-1 1,1 0 0,-1 0-1,0 0 1,0 0 0,0 0-1,0 0 1,0 0 0,1 0-1,-1 1 1,0-1 0,0 0-1,0 0 1,0 0 0,0 0-1,0 1 1,0-1 0,1 0-1,-1 0 1,0 0 0,0 0-1,0 1 1,0-1 0,0 0-1,0 0 1,0 0 0,0 1-1,0-1 1,0 0-1,0 0 1,0 0 0,0 0-1,0 1 1,0-1 0,0 0-1,-1 22 713,0-9-177,19 196 3206,2 16-2781,-8-116-976,-12-107-18,0 0-1,0 1 0,0-1 1,0 0-1,0 0 0,1 1 1,-1-1-1,1 0 0,-1 0 1,1 0-1,0 1 0,0-1 1,0 0-1,0 0 0,0 0 1,0 0-1,0-1 0,1 1 1,-1 0-1,1 0 0,2 2 1,-5-50-5862,-4-39 4325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9.129"/>
    </inkml:context>
    <inkml:brush xml:id="br0">
      <inkml:brushProperty name="width" value="0.05" units="cm"/>
      <inkml:brushProperty name="height" value="0.05" units="cm"/>
      <inkml:brushProperty name="color" value="#33CCFF"/>
    </inkml:brush>
  </inkml:definitions>
  <inkml:trace contextRef="#ctx0" brushRef="#br0">17 158 4865,'-4'36'653,"1"-13"-68,1 0 1,2 1 0,2 29-1,17 132 3974,-30-251-2522,4 35-1964,-3-43 0,9 50-67,1 0 0,1 0-1,1 1 1,1-1 0,1 0 0,13-43 0,-13 58-9,-1 1 1,1 0-1,0 0 0,0 1 1,1-1-1,0 1 1,1 0-1,0 0 0,9-9 1,-10 12 3,1 0 0,-1 1 0,1-1 0,0 1 0,0 0 0,0 0 0,0 1 0,1 0 0,-1 0 0,1 0 0,-1 1 0,1 0 0,13-1 0,-16 2 9,0 0-1,-1 0 1,1 1 0,0-1-1,0 1 1,-1 0-1,1 0 1,0 0 0,-1 0-1,1 1 1,-1-1 0,0 1-1,1 0 1,-1 0-1,0 0 1,5 5 0,-4-3 16,0 1 1,-1-1 0,0 1 0,0-1 0,0 1 0,0 0-1,-1 1 1,0-1 0,0 0 0,0 1 0,0 5 0,6 34 225,-3 0 0,-1 1 0,-3 52 0,2 41 96,-1-115-284,-2-7-454,6 31 1,-1-41-907,-1-5-507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4.225"/>
    </inkml:context>
    <inkml:brush xml:id="br0">
      <inkml:brushProperty name="width" value="0.2" units="cm"/>
      <inkml:brushProperty name="height" value="0.2" units="cm"/>
      <inkml:brushProperty name="color" value="#004F8B"/>
    </inkml:brush>
  </inkml:definitions>
  <inkml:trace contextRef="#ctx0" brushRef="#br0">0 251 3361,'12'-8'1263,"0"0"0,-1-1 1,15-15-1,8-5 30,16-7-429,1 2 1,68-33-1,-52 31-549,-118 62-2487,-30 16-1085,30-11 1032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4.584"/>
    </inkml:context>
    <inkml:brush xml:id="br0">
      <inkml:brushProperty name="width" value="0.2" units="cm"/>
      <inkml:brushProperty name="height" value="0.2" units="cm"/>
      <inkml:brushProperty name="color" value="#004F8B"/>
    </inkml:brush>
  </inkml:definitions>
  <inkml:trace contextRef="#ctx0" brushRef="#br0">11 0 1232,'-5'14'1297,"3"-1"-97,-2 15 528,8-1-344,12 10-159,5-5-33,9 1-72,7-1-104,6-3-279,-1 1-137,4-5-296,-5-1-96,-9-2-112,-2-5-48,-10 1-280,-6-2-240,-9-9-769,-5-5 1313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4.912"/>
    </inkml:context>
    <inkml:brush xml:id="br0">
      <inkml:brushProperty name="width" value="0.2" units="cm"/>
      <inkml:brushProperty name="height" value="0.2" units="cm"/>
      <inkml:brushProperty name="color" value="#004F8B"/>
    </inkml:brush>
  </inkml:definitions>
  <inkml:trace contextRef="#ctx0" brushRef="#br0">340 148 4481,'-10'-4'952,"-6"-3"565,1 0 0,-2 1 0,-29-6 0,40 11-1316,0 1 0,0-1 0,-1 1 0,1 0 0,0 1 0,0 0 0,0 0 0,0 0 0,0 1 0,0-1 0,0 1 0,1 1 0,-1-1 0,-7 5 0,3 0-15,-1 1-1,1 0 1,0 0-1,1 1 1,0 1-1,1-1 1,-1 1-1,2 1 0,0-1 1,0 1-1,1 1 1,0-1-1,1 1 1,0 0-1,1 0 0,0 0 1,1 1-1,0 0 1,1-1-1,0 25 1,1-21-147,1 0 0,0 0 0,2 0 1,0 0-1,1 0 0,0-1 0,1 1 0,1-1 1,0 0-1,1 0 0,1-1 0,1 0 1,-1 0-1,2 0 0,0-1 0,16 18 0,-14-21-40,0 0 0,1 0 0,0-1 0,0 0 0,1-1 0,0-1 0,22 10 0,-28-14-96,1-1 0,-1 1 0,1-1 1,0-1-1,0 1 0,0-1 0,-1-1 0,1 1 0,0-1 0,0-1 1,0 0-1,0 0 0,0 0 0,-1-1 0,1 0 0,8-4 0,-8 3-301,1-1 1,-1 0-1,0-1 0,-1 0 0,1 0 0,-1-1 0,8-7 0,9-20 1386</inkml:trace>
  <inkml:trace contextRef="#ctx0" brushRef="#br0" timeOffset="1">609 1 7642,'2'11'2872,"8"17"-2072,-1 6 193,0 10 127,3 6-56,-1 12-144,3 5-184,-3 9-327,3 5-129,-5-6-240,0-6-176,1-14-1121,-6-11 113,-1-21-784,-1-12-265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5.256"/>
    </inkml:context>
    <inkml:brush xml:id="br0">
      <inkml:brushProperty name="width" value="0.2" units="cm"/>
      <inkml:brushProperty name="height" value="0.2" units="cm"/>
      <inkml:brushProperty name="color" value="#004F8B"/>
    </inkml:brush>
  </inkml:definitions>
  <inkml:trace contextRef="#ctx0" brushRef="#br0">109 101 4833,'-10'11'1082,"1"0"-1,-1 1 1,2 0-1,0 0 1,-8 16-1,8-11-364,0 1-1,2-1 1,-9 34-1,12-33-433,-1 1 0,2 0 0,1 0 0,0 0-1,2-1 1,0 1 0,1 0 0,0 0 0,8 23 0,-8-34-224,0 0 0,1 0 0,0 0-1,1-1 1,0 1 0,0-1 0,0 0 0,1 0 0,0-1 0,1 1-1,-1-1 1,1 0 0,0-1 0,1 1 0,-1-1 0,1-1 0,0 1-1,0-1 1,1 0 0,-1-1 0,1 0 0,0 0 0,0 0 0,0-1-1,0 0 1,0-1 0,0 0 0,1 0 0,14-1 0,-13 0-65,1-1-1,-1 0 1,0-1 0,0 0 0,0-1 0,0 0 0,0 0 0,0-1-1,-1 0 1,0-1 0,0 0 0,0-1 0,0 1 0,-1-2 0,0 1 0,0-1-1,-1 0 1,0-1 0,0 0 0,0 0 0,-1 0 0,-1-1 0,1 0-1,-2 0 1,1-1 0,-1 1 0,0-1 0,-1 0 0,0 0 0,-1 0 0,0 0-1,-1 0 1,1-1 0,-2-10 0,-1 5-40,-1-1 0,-1 1 0,0-1 0,-2 1 0,1 0-1,-2 1 1,0-1 0,-1 1 0,-1 0 0,-10-15 0,-3-1-208,-1 1-1,-1 1 1,-39-36 0,55 58 174,2 1-41,-1 0 0,0 0 1,-1 1-1,1 0 0,-1 0 0,0 0 0,0 1 1,-10-4-1,16 7 79,0 1 1,0-1 0,0 1 0,-1 0-1,1-1 1,0 1 0,0 0-1,-1 0 1,1 0 0,0 0-1,0 0 1,-1 0 0,1 0 0,0 0-1,0 1 1,0-1 0,-2 1-1,2-1-25,1 1 1,-1-1-1,1 1 0,-1-1 0,1 1 0,-1 0 0,1-1 0,-1 1 0,1-1 0,-1 1 0,1 0 0,0-1 0,-1 1 1,1 0-1,0 0 0,-1-1 0,1 1 0,0 0 0,0 0 0,0 1 0,0 2-155,0 0 0,0 0 0,1 0 1,0-1-1,-1 1 0,1 0 0,1 0 0,-1 0 0,4 6 0,13 21 1060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5.756"/>
    </inkml:context>
    <inkml:brush xml:id="br0">
      <inkml:brushProperty name="width" value="0.2" units="cm"/>
      <inkml:brushProperty name="height" value="0.2" units="cm"/>
      <inkml:brushProperty name="color" value="#004F8B"/>
    </inkml:brush>
  </inkml:definitions>
  <inkml:trace contextRef="#ctx0" brushRef="#br0">124 7 5969,'12'-2'1899,"-7"0"-1347,1 1 0,-1 1 0,1-1-1,0 1 1,-1 0 0,8 1 0,-12-1-513,0 0 1,0 0 0,0 1 0,-1-1-1,1 1 1,0-1 0,0 1 0,0-1-1,0 1 1,0-1 0,0 1 0,-1 0-1,1 0 1,0-1 0,0 1 0,-1 0-1,1 0 1,-1 0 0,1 0 0,-1-1-1,1 1 1,-1 0 0,1 0 0,-1 0-1,0 0 1,0 0 0,1 0 0,-1 0-1,0 0 1,0 0 0,0 1-1,0-1 1,0 0 0,0 0 0,0 0-1,-1 0 1,1 0 0,0 0 0,-1 0-1,0 1 1,-2 9 252,-1 0 0,-1 1 0,-8 15-1,-3 7 241,6-12-259,5-7-104,-1 0 0,-1-1 0,-15 24-1,19-34-136,0 0 0,1 0 0,-1 0 0,1 1 0,0-1-1,-3 8 1,5-11-27,0 0 0,0 0 1,-1 0-1,1 1 0,0-1 0,0 0 0,0 0 0,1 0 0,-1 0 0,0 1 0,0-1 0,1 0 1,-1 0-1,0 0 0,1 0 0,-1 0 0,1 0 0,-1 0 0,1 0 0,0 0 0,0 0 1,-1 0-1,1 0 0,0-1 0,0 1 0,0 0 0,0 0 0,0-1 0,0 1 0,0-1 0,0 1 1,0-1-1,0 1 0,2 0 0,7 2-8,1 0-1,0-1 1,0 0 0,22 0 0,-13 0-20,-19-2 23,-1-1 0,0 1 0,1 0 1,-1 0-1,0 0 0,1 0 0,-1 0 0,0 0 0,1 0 0,-1 0 0,0 0 0,0 1 0,1-1 1,-1 0-1,0 0 0,1 0 0,-1 0 0,0 0 0,0 0 0,1 1 0,-1-1 0,0 0 0,0 0 0,1 0 1,-1 1-1,0-1 0,0 0 0,0 0 0,1 1 0,-1-1 0,0 0 0,0 0 0,0 1 0,0-1 1,0 0-1,0 1 0,0-1 0,0 0 0,1 0 0,-1 1 0,0-1 0,0 0 0,0 1 0,0-1 0,0 0 1,-1 1-1,1-1 0,0 0 0,0 1 0,0-1 0,0 0 0,0 0 0,0 1 0,0-1 0,-1 0 1,1 1-1,-18 22 246,13-17-204,-36 36 232,36-38-192,0-1 1,0 1-1,0-1 0,0-1 0,0 1 0,-1-1 0,1 0 1,-1 0-1,1 0 0,-1-1 0,0 0 0,1 0 0,-7 0 1,6 0-183,1-1 1,-1 1 0,1 0 0,-1 1 0,1-1-1,0 1 1,0 0 0,-10 5 0,14-6-55,1-1 1,-7 15-733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7:46.869"/>
    </inkml:context>
    <inkml:brush xml:id="br0">
      <inkml:brushProperty name="width" value="0.2" units="cm"/>
      <inkml:brushProperty name="height" value="0.2" units="cm"/>
      <inkml:brushProperty name="color" value="#004F8B"/>
    </inkml:brush>
  </inkml:definitions>
  <inkml:trace contextRef="#ctx0" brushRef="#br0">388 1 6689,'-23'21'1010,"-14"10"3052,38-35-3579,6-23 1419,-7 26-1856,1 0 1,-1 1-1,0-1 1,0 0-1,0 1 0,0-1 1,0 0-1,0 1 1,0-1-1,0 0 0,0 1 1,0-1-1,0 0 0,0 1 1,0-1-1,0 1 1,-1-1-1,1 0 0,0 1 1,-1-1-1,1 1 0,0-1 1,-1 0-1,1 1 1,0-1-1,-1 1 0,1-1 1,-1 1-1,1 0 1,-1-1-1,1 1 0,-2-1 1,-10 0 27,0 0 0,-1 1 1,1 1-1,0 0 1,-23 5-1,6-2-39,-27 5-18,-61 6-449,117-15 425,-1 0-106,-1 0 0,1 0 0,-1 1 0,0-1 0,1 0 0,-1 0 1,1-1-1,-1 1 0,1 0 0,-1-1 0,1 1 0,-1 0 0,1-1 1,-1 0-1,1 1 0,0-1 0,-3-1 0,2-11-1716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04.716"/>
    </inkml:context>
    <inkml:brush xml:id="br0">
      <inkml:brushProperty name="width" value="0.2" units="cm"/>
      <inkml:brushProperty name="height" value="0.2" units="cm"/>
      <inkml:brushProperty name="color" value="#008C3A"/>
    </inkml:brush>
  </inkml:definitions>
  <inkml:trace contextRef="#ctx0" brushRef="#br0">190 101 2897,'-8'-19'10488,"6"19"-10409,0 0-1,0 0 1,0 0 0,0 1 0,0-1-1,0 0 1,0 1 0,-1-1-1,2 1 1,-1 0 0,0 0 0,-2 1-1,-3 1 20,0 0 0,0 0 0,1 0 0,0 1 0,-1 0 0,1 1 0,1-1 0,-1 1 0,1 0 0,0 0 0,0 1 0,0 0-1,-3 6 1,-3 7 92,1 1-1,1 0 0,1 1 0,1 0 1,1 0-1,1 1 0,1-1 1,0 1-1,2 0 0,0 0 0,2 1 1,4 43-1,-3-58-160,1 1 1,0-1-1,0 0 1,1 0-1,0 1 1,0-1-1,1-1 1,0 1-1,0-1 1,1 1-1,0-1 0,0 0 1,1-1-1,-1 0 1,2 1-1,11 8 1,-10-9-7,1-1-1,0 0 1,1 0 0,-1-1-1,1 0 1,0-1 0,0 0-1,0 0 1,0-1 0,0 0 0,1-1-1,-1 0 1,17-1 0,-13-1 4,0-1 1,1 0-1,-1 0 1,-1-2 0,1 0-1,0 0 1,-1-1-1,0-1 1,23-13-1,-30 15-15,1 0 0,-1-1-1,1 0 1,-1-1 0,-1 1-1,1-1 1,-1 0-1,0-1 1,0 1 0,-1-1-1,0 0 1,0 0-1,-1 0 1,0 0 0,0-1-1,0 1 1,-1-1 0,0 0-1,0-10 1,-1 4 2,-1-1 0,0 1 0,-2-1-1,0 1 1,0 0 0,-1 0 0,-8-23 0,-4-3 0,-27-49 1,27 60-18,-1 0 1,-27-35 0,38 57-3,0 0-1,-1 0 1,1 1 0,-2 0 0,1 0-1,-1 0 1,1 1 0,-2 0 0,1 1 0,0-1-1,-1 1 1,0 1 0,0-1 0,-10-2 0,14 6-30,1 0 0,-1-1 1,0 1-1,0 1 1,0-1-1,0 0 0,0 1 1,0 0-1,0 0 1,0 0-1,1 0 0,-1 1 1,0 0-1,1-1 1,-1 1-1,1 1 0,0-1 1,0 0-1,0 1 1,0-1-1,0 1 0,0 0 1,1 0-1,-4 5 1,-2 3-322,1 1 1,0 0-1,1 0 1,0 0-1,-7 24 1,9-22-282,0 0 0,-2 23-1,4 27-1695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05.185"/>
    </inkml:context>
    <inkml:brush xml:id="br0">
      <inkml:brushProperty name="width" value="0.2" units="cm"/>
      <inkml:brushProperty name="height" value="0.2" units="cm"/>
      <inkml:brushProperty name="color" value="#008C3A"/>
    </inkml:brush>
  </inkml:definitions>
  <inkml:trace contextRef="#ctx0" brushRef="#br0">0 1 7986,'57'60'3080,"-48"-64"-2063,-2-1-409,7 2-192,0-1-120,2-3 1968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06.482"/>
    </inkml:context>
    <inkml:brush xml:id="br0">
      <inkml:brushProperty name="width" value="0.2" units="cm"/>
      <inkml:brushProperty name="height" value="0.2" units="cm"/>
      <inkml:brushProperty name="color" value="#008C3A"/>
    </inkml:brush>
  </inkml:definitions>
  <inkml:trace contextRef="#ctx0" brushRef="#br0">244 51 5337,'11'-39'1998,"-11"38"-1954,0 1 1,0-1-1,0 1 1,-1-1-1,1 1 0,0-1 1,0 1-1,0-1 1,-1 1-1,1-1 1,0 1-1,-1-1 0,1 1 1,0 0-1,-1-1 1,1 1-1,0-1 1,-1 1-1,1 0 0,-1-1 1,1 1-1,-1 0 1,1 0-1,-1-1 1,1 1-1,-1 0 0,1 0 1,-1 0-1,1 0 1,-1-1-1,0 1 0,1 0 1,-1 0-1,1 0 1,-1 0-1,0 1 1,-23 0 846,23-1-806,-5 2 80,-1 0-1,1 0 0,0 0 0,-1 1 1,1 0-1,1 0 0,-1 1 0,0 0 0,1 0 1,0 0-1,0 0 0,0 1 0,0 0 1,-4 6-1,-6 8 291,1 0 1,-18 35 0,21-33-217,1 0 1,2 0 0,0 1 0,1 0-1,1 0 1,-5 39 0,9-46-143,1 0-1,0-1 1,2 1 0,-1 0 0,2 0-1,0-1 1,0 1 0,1-1 0,1 0-1,1 0 1,10 22 0,-11-28-83,1-1 1,0 1-1,0-1 1,0-1 0,1 1-1,0-1 1,1 0-1,-1 0 1,1-1-1,0 0 1,1 0-1,-1-1 1,1 1-1,0-2 1,0 1-1,0-1 1,15 3-1,-15-4-9,-1-1 1,1 0-1,-1 0 0,1-1 0,-1 0 0,1 0 0,-1-1 0,1 0 0,-1-1 0,0 1 0,1-1 0,-1-1 0,0 1 0,0-1 1,0 0-1,-1-1 0,1 0 0,-1 0 0,0 0 0,10-9 0,-9 6 0,-1 0 0,0-1 0,0 0-1,0 1 1,-1-2 0,0 1 0,-1-1 0,1 1 0,-2-1 0,5-13 0,-5 8-4,0 1 0,-1-1 0,-1 0 1,0 0-1,-1 1 0,-2-25 0,-1 16-73,-1 1 1,-1 0-1,-1 0 0,-1 0 1,0 1-1,-2 0 0,0 1 1,-1 0-1,-16-22 0,20 32-149,-2 0 0,-13-14 0,19 20 101,0 1-1,-1 0 0,0 0 1,0 0-1,1 0 0,-1 0 1,0 1-1,0-1 1,-1 1-1,1 0 0,0 0 1,-7-1-1,9 2 47,0-1-1,1 1 1,-1 0-1,0 0 1,0 0 0,0 0-1,0 0 1,0 0-1,0 1 1,1-1-1,-1 0 1,0 0 0,0 1-1,0-1 1,0 0-1,1 1 1,-1-1 0,0 1-1,0-1 1,1 1-1,-1-1 1,0 1-1,1-1 1,-1 1 0,0 0-1,1-1 1,-1 1-1,1 0 1,-1 0 0,1-1-1,0 1 1,-1 0-1,1 0 1,-1 1-1,-3 15-1601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06.810"/>
    </inkml:context>
    <inkml:brush xml:id="br0">
      <inkml:brushProperty name="width" value="0.2" units="cm"/>
      <inkml:brushProperty name="height" value="0.2" units="cm"/>
      <inkml:brushProperty name="color" value="#008C3A"/>
    </inkml:brush>
  </inkml:definitions>
  <inkml:trace contextRef="#ctx0" brushRef="#br0">1 39 6713,'145'-39'2617,"-125"61"-1777,-4 6 48,-9 13-63,0 10-153,-9 11-160,-2 11-88,-6 6-112,-3-6-24,4-9-144,2-16-32,7-18-96,0-5-56,0-15-640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9.634"/>
    </inkml:context>
    <inkml:brush xml:id="br0">
      <inkml:brushProperty name="width" value="0.05" units="cm"/>
      <inkml:brushProperty name="height" value="0.05" units="cm"/>
      <inkml:brushProperty name="color" value="#33CCFF"/>
    </inkml:brush>
  </inkml:definitions>
  <inkml:trace contextRef="#ctx0" brushRef="#br0">7 26 5065,'7'-3'612,"0"0"0,0 0-1,0 1 1,0 0 0,1 0-1,-1 0 1,1 1 0,-1 0 0,1 1-1,12 0 1,5-1 267,-7-1-392,-10 1-283,1 0 1,0 0-1,0 1 1,-1 0-1,1 0 1,0 1-1,0 0 1,15 5 0,-24-6-195,1 1 0,0-1-1,0 0 1,-1 1 0,1-1 0,0 1 0,-1-1 0,1 1 0,-1 0 0,1-1 0,-1 1 0,1-1 0,-1 1 0,1 0 0,-1 0 0,0-1 0,1 1 0,-1 0 0,0-1 0,0 1 0,1 0 0,-1 0 0,0 0 0,0-1 0,0 1 0,0 0 0,0 0 0,0 0 0,0-1 0,0 1 0,0 0 0,-1 0 0,1 0 0,0-1 0,0 1 0,-1 0 0,1 0 0,-1-1 0,1 1 0,0 0 0,-1-1 0,1 1 0,-1 0 0,0-1 0,1 1 0,-2 0 0,-2 4 33,-1 0 1,0 0 0,-10 8 0,-6 2 110,-1-2 0,-30 15 0,29-17 50,1 2 0,-31 21 1,53-34-199,-1 1 0,0-1 1,0 1-1,0 0 1,1-1-1,-1 1 1,0 0-1,1 0 1,-1-1-1,1 1 1,-1 0-1,1 0 1,-1 0-1,1 0 0,0-1 1,-1 1-1,1 2 1,0-2-5,0-1 0,0 1 1,0 0-1,0-1 0,0 1 1,1-1-1,-1 1 0,0-1 1,0 1-1,1-1 0,-1 1 0,1-1 1,-1 1-1,0-1 0,1 1 1,-1-1-1,1 1 0,-1-1 1,1 0-1,-1 1 0,1-1 0,5 3 1,0 0-1,0-1 0,0 1 0,10 1 0,-2 0 7,17 6-14,-9-4 59,40 18 0,-58-23-44,0 1-1,0 1 0,0-1 1,0 0-1,-1 1 0,1 0 0,-1 0 1,1 0-1,-1 0 0,0 0 1,0 1-1,0-1 0,-1 1 1,1 0-1,2 6 0,-4-8-7,-1 0 1,1-1-1,-1 1 0,0 0 0,1 0 0,-1-1 0,0 1 0,0 0 1,0-1-1,0 1 0,-1 0 0,1 0 0,0-1 0,-1 1 0,1 0 1,-1-1-1,0 1 0,1-1 0,-1 1 0,-1 2 0,-1-1 4,1-1 0,-1 1 0,1 0-1,-1-1 1,0 0 0,0 1 0,0-1-1,0 0 1,-5 2 0,-3 0-11,0 1 0,-1-1 1,0-1-1,-23 4 0,27-5-334,0 0 0,-1-1 0,1-1 0,0 0 0,0 0 0,0 0 0,0-1 0,-1 0 0,1 0 0,0-1 0,-7-3 0,-2-4-1580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07.187"/>
    </inkml:context>
    <inkml:brush xml:id="br0">
      <inkml:brushProperty name="width" value="0.2" units="cm"/>
      <inkml:brushProperty name="height" value="0.2" units="cm"/>
      <inkml:brushProperty name="color" value="#008C3A"/>
    </inkml:brush>
  </inkml:definitions>
  <inkml:trace contextRef="#ctx0" brushRef="#br0">0 59 6217,'76'-22'3640,"-24"10"-2213,77-9 1,-118 20-1244,46-1 643,-54 2-768,0 0 0,0 0-1,0 0 1,0 1-1,0 0 1,-1-1-1,1 1 1,0 0 0,0 1-1,0-1 1,-1 0-1,1 1 1,0 0-1,-1-1 1,3 4-1,-3-4-39,-1 1-1,0 0 0,0 0 1,0 0-1,0 0 0,0 1 1,-1-1-1,1 0 0,-1 0 0,1 0 1,-1 1-1,0-1 0,0 0 1,0 1-1,0-1 0,0 0 1,0 0-1,-1 1 0,1-1 0,-1 0 1,0 3-1,-3 5 64,1 0 0,-2 0 0,-5 11 0,-166 312 1903,135-260-1773,20-37-148,2 1 0,-21 52 0,38-82-46,0 0 1,1 0-1,-1 0 0,0 8 1,2-14-38,0 0 0,0 0 0,0 0 0,0 1-1,0-1 1,1 0 0,-1 0 0,0 0 0,0 0 0,1 0 0,-1 0 0,1 0 0,-1 0 0,1-1 0,0 3 0,0-3-29,-1 1 0,1-1 0,-1 0 0,1 0 0,0 1 0,-1-1 0,1 0 0,0 0 0,-1 0 0,1 1 0,0-1 0,0 0 0,-1 0-1,1 0 1,0 0 0,-1 0 0,1 0 0,0-1 0,-1 1 0,1 0 0,0 0 0,-1 0 0,1-1 0,0 1 0,-1 0 0,2-1 0,18-14-856,-5-7 3734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08.318"/>
    </inkml:context>
    <inkml:brush xml:id="br0">
      <inkml:brushProperty name="width" value="0.2" units="cm"/>
      <inkml:brushProperty name="height" value="0.2" units="cm"/>
      <inkml:brushProperty name="color" value="#008C3A"/>
    </inkml:brush>
  </inkml:definitions>
  <inkml:trace contextRef="#ctx0" brushRef="#br0">125 19 3729,'-99'-17'1609,"98"17"-1484,0-1-1,0 1 1,0 0-1,0 0 0,0-1 1,-1 1-1,1 0 0,0 0 1,0 0-1,0 0 1,0 0-1,0 0 0,-1 0 1,1 1-1,0-1 0,0 0 1,0 1-1,0-1 0,0 1 1,0-1-1,0 1 1,0-1-1,0 1 0,2 16 3630,0-14-3512,2 3 171,6 18 213,1-2-174,-2 2-1,0 0 1,-2 0 0,6 42 0,-6-10-29,-3 1 0,-3 0 0,-8 73 0,5-108-401,-2-1 0,0 0 0,-10 26-1,8-28-41,6-12-717,14-21-1883,-7-8 267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09.302"/>
    </inkml:context>
    <inkml:brush xml:id="br0">
      <inkml:brushProperty name="width" value="0.2" units="cm"/>
      <inkml:brushProperty name="height" value="0.2" units="cm"/>
      <inkml:brushProperty name="color" value="#008C3A"/>
    </inkml:brush>
  </inkml:definitions>
  <inkml:trace contextRef="#ctx0" brushRef="#br0">9 85 3921,'24'-55'8479,"-21"52"-7847,-1 2-625,0 0 0,1 0 0,-1 0 0,0 0 0,0 1-1,0-1 1,0 1 0,1-1 0,-1 1 0,4 0 0,10-2 641,3-1-513,13-3 546,54-2 0,-78 7-577,0 1-1,0 0 0,0 1 0,0 0 1,0 0-1,0 1 0,0 0 0,0 0 1,0 1-1,-1 0 0,1 0 0,11 8 1,-17-9-91,1-1 0,-1 1 0,0 0 0,0 0 0,0 0 1,0 1-1,0-1 0,-1 0 0,1 1 0,-1-1 1,1 1-1,-1-1 0,0 1 0,0 0 0,0 0 1,0-1-1,-1 1 0,1 0 0,-1 4 0,0-2 0,0 0 0,-1 0 0,0-1 0,0 1 0,0 0 0,0 0 0,-1-1 0,0 1 0,0-1 0,-4 7 0,-5 6 33,0-2-1,-2 1 1,1-1 0,-25 20-1,19-19 16,0-1 0,-1-1-1,0 0 1,-2-2 0,1 0-1,-1-1 1,-33 11 0,61-23-61,-1 0 1,1 0 0,0 1-1,7 0 1,14-2 2,-18 1-1,0 0-1,0 0 0,0 1 0,0 1 1,0 0-1,0 0 0,-1 1 0,1 0 1,0 0-1,13 6 0,-17-5 0,0 0-1,-1 0 1,1 1 0,-1-1-1,1 1 1,-1 0 0,0 1-1,-1-1 1,1 1 0,-1 0-1,0 0 1,0 0 0,-1 1-1,1-1 1,-1 1-1,0 0 1,2 7 0,-3-7-1,0 1 1,0-1 0,-1 1 0,0-1-1,0 1 1,-1 0 0,0-1-1,0 1 1,0 0 0,-1-1-1,0 1 1,0-1 0,-1 1-1,-2 7 1,0-5 1,0 0-1,0-1 1,-1 0-1,0 0 1,0 0-1,-1 0 1,0-1-1,-1 0 1,-10 9-1,7-8-4,0 0 0,-1 0 0,0-1 0,-1 0-1,1-1 1,-1-1 0,-1 1 0,1-2-1,-1 0 1,1 0 0,-1-2 0,0 1 0,-1-1-1,-21 0 1,32-3-106,0 1-1,0 0 1,-1-1-1,1 1 1,0-1-1,0 0 1,0 0-1,0 0 1,0-1-1,0 1 1,0-1 0,0 1-1,0-1 1,1 0-1,-1 0 1,1-1-1,0 1 1,-1 0-1,1-1 1,0 1-1,0-1 1,0 0-1,1 1 1,-3-5 0,-6-19-2069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1.323"/>
    </inkml:context>
    <inkml:brush xml:id="br0">
      <inkml:brushProperty name="width" value="0.2" units="cm"/>
      <inkml:brushProperty name="height" value="0.2" units="cm"/>
      <inkml:brushProperty name="color" value="#008C3A"/>
    </inkml:brush>
  </inkml:definitions>
  <inkml:trace contextRef="#ctx0" brushRef="#br0">1 268 3977,'47'97'10610,"-50"-118"-8002,3 4-3053,4-31-1,-3 40 1102,0-5-621,1 1 1,1 0-1,0-1 1,0 1-1,2 1 1,-1-1-1,1 1 1,1-1-1,0 1 1,1 1-1,0-1 1,8-8-1,-1 5-32,0 0-1,0 1 0,1 1 1,1 0-1,0 1 1,28-14-1,-42 24 0,1-1-1,0 1 0,-1 0 1,1 0-1,0 0 1,0 0-1,0 0 0,0 0 1,0 1-1,0 0 0,0-1 1,0 1-1,0 0 1,0 0-1,0 1 0,0-1 1,6 2-1,-6 0 0,-1-1 0,0 0 0,0 1 0,0-1 0,0 1 0,0-1 0,0 1 0,0 0 0,0 0 0,-1 0 0,1 0 0,-1 0 0,1 0 0,-1 1 0,0-1 0,0 0 0,0 1 0,0-1 0,0 1 0,0 2 0,2 10 1,-1 1 0,0-1 0,-2 0 0,1 0 0,-4 23 0,-14 75 10,15-106-10,2 1-4,-2 0 0,1 0 0,-1 0 0,-1 0 0,1 0 0,-1-1 0,-1 1 0,1-1 0,-1 0 0,-6 8 0,8-16 33,2-5-31,7-15 1,3 4 9,0 1 0,2 0-1,0 1 1,18-19 0,-12 15-2,5-8-5,1-1-16,32-29 0,-49 50 10,1 1 0,1 0 1,-1 0-1,1 0 0,0 1 0,1 1 1,-1-1-1,15-3 0,-21 7 3,0 0-1,0 0 1,0 0-1,-1 1 1,1-1-1,0 1 1,0 0 0,0 0-1,0 0 1,0 0-1,0 0 1,0 1-1,0-1 1,0 1-1,0 0 1,-1 0 0,1 0-1,0 0 1,0 1-1,-1-1 1,1 1-1,-1-1 1,0 1 0,1 0-1,-1 0 1,0 0-1,0 0 1,0 0-1,0 1 1,0-1-1,-1 1 1,1-1 0,1 5-1,3 7-8,-1 1-1,-1 0 1,0 0 0,-1 0-1,1 21 1,2 0-25,-5-28-80,1 1-1,0-1 1,1 0 0,0 0 0,8 14-1,-9-18-85,0 0 0,1 0 0,0-1 0,0 1 0,0-1-1,0 0 1,0 0 0,1 0 0,-1 0 0,1-1 0,0 1 0,7 2-1,15 5-1572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1.682"/>
    </inkml:context>
    <inkml:brush xml:id="br0">
      <inkml:brushProperty name="width" value="0.2" units="cm"/>
      <inkml:brushProperty name="height" value="0.2" units="cm"/>
      <inkml:brushProperty name="color" value="#008C3A"/>
    </inkml:brush>
  </inkml:definitions>
  <inkml:trace contextRef="#ctx0" brushRef="#br0">44 17 5729,'-17'6'4515,"16"-5"-4319,-5 21 912,5-12-1004,-7 33 792,-1 45 1,8-77-739,1 1-1,0-1 1,0 1 0,1-1-1,1 1 1,0-1 0,1 1-1,0-1 1,0 0 0,8 15-1,-9-23-137,0 1 0,0-1 0,1 0-1,0 0 1,-1 0 0,1 0 0,0-1 0,0 1-1,1-1 1,-1 0 0,0 0 0,1 0 0,0 0-1,-1 0 1,1-1 0,0 0 0,0 1 0,0-1-1,0-1 1,0 1 0,0-1 0,0 1 0,0-1-1,0 0 1,0-1 0,7 0 0,-2-1-11,0 0 1,0-1-1,-1 0 0,1 0 1,-1-1-1,0 0 0,0 0 1,0-1-1,0 0 0,11-10 1,-11 8-9,0 0 1,-1-1 0,0 0 0,0 0-1,-1-1 1,10-16 0,-14 21-7,0 0 0,0-1 0,-1 1 0,0-1 0,1 1 0,-1-1 0,-1 1 1,1-1-1,-1 0 0,0 1 0,0-1 0,0 0 0,0 1 0,-1-1 0,0 0 0,0 1 0,0-1 0,-3-4 0,0 1 5,0-1 0,-1 1 0,0 0 0,0 1 0,-1-1-1,0 1 1,0 0 0,-1 0 0,0 1 0,0 0 0,-11-7-1,-1 0-767,-1 2-1,-1 0 0,-32-11 1,36 16-1081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2.010"/>
    </inkml:context>
    <inkml:brush xml:id="br0">
      <inkml:brushProperty name="width" value="0.2" units="cm"/>
      <inkml:brushProperty name="height" value="0.2" units="cm"/>
      <inkml:brushProperty name="color" value="#008C3A"/>
    </inkml:brush>
  </inkml:definitions>
  <inkml:trace contextRef="#ctx0" brushRef="#br0">0 1 7218,'9'12'3024,"7"22"-1191,2 9-1193,0 11 16,-2 10-32,-1 5-240,-2 0-128,-8-3-232,-5-13-280,-5-12-672,-4-9-448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4.863"/>
    </inkml:context>
    <inkml:brush xml:id="br0">
      <inkml:brushProperty name="width" value="0.2" units="cm"/>
      <inkml:brushProperty name="height" value="0.2" units="cm"/>
      <inkml:brushProperty name="color" value="#008C3A"/>
    </inkml:brush>
  </inkml:definitions>
  <inkml:trace contextRef="#ctx0" brushRef="#br0">3 1 4305,'-2'0'6609,"3"11"-6907,2 3 919,39 344 2494,-40-225-3209,-3-72-968,25-124-4491,-13 33 4999,14-61 0,-20 64 974,1 1 1,2-1-1,0 1 0,2 1 1,0-1-1,18-28 1,-19 40-110,0 1 1,1 0-1,0 0 0,1 1 1,0 0-1,1 1 1,0 1-1,1 0 1,0 0-1,1 1 0,26-12 1,-27 15-256,-6 1-52,0 2 1,1-1 0,0 1-1,-1 0 1,1 1-1,1-1 1,-1 2-1,0-1 1,15 0-1,-22 2-27,0 0-1,0 0 1,0 0-1,0 1 1,0-1-1,0 0 1,-1 0-1,1 0 1,0 1-1,0-1 1,0 1-1,-1-1 1,1 0-1,0 1 1,0-1-1,-1 1 1,1 0-1,1 0 1,-2 0-11,0-1 1,0 1-1,0-1 1,0 1-1,0 0 1,0-1 0,0 1-1,0-1 1,0 1-1,0-1 1,0 1-1,0-1 1,0 1-1,0-1 1,0 1 0,-1-1-1,1 1 1,0-1-1,0 1 1,-1-1-1,1 1 1,-1 0-1,-3 3-252,0 1-1,0-1 0,-1 1 1,-6 3-1,8-5 201,-25 17-643,-36 20 0,38-25 662,0 1-1,-31 26 1,52-37 161,0 0 0,0 0 0,1 0 0,-1 0 0,1 1 0,0 0 0,1 0 0,-1 0 1,1 0-1,1 0 0,-1 1 0,1-1 0,0 1 0,0 0 0,1-1 0,0 1 1,0 0-1,1 0 0,0 0 0,1 10 0,0-6-4,1 0 0,1-1 0,0 1 0,0-1 0,1 0 0,1 1 0,0-2 1,0 1-1,1 0 0,0-1 0,0 0 0,10 9 0,-1-3-159,1 0 0,1-1 1,1-1-1,0 0 0,0-1 0,34 15 0,-30-17 3758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5.223"/>
    </inkml:context>
    <inkml:brush xml:id="br0">
      <inkml:brushProperty name="width" value="0.2" units="cm"/>
      <inkml:brushProperty name="height" value="0.2" units="cm"/>
      <inkml:brushProperty name="color" value="#008C3A"/>
    </inkml:brush>
  </inkml:definitions>
  <inkml:trace contextRef="#ctx0" brushRef="#br0">188 118 4465,'1'-20'1898,"0"10"-1334,-1 0 1,-1 0-1,-1-15 1,2 23-463,-1-1 0,1 1 0,-1 0 1,1 0-1,-1 0 0,0 0 0,0 0 1,0 0-1,0 0 0,0 0 0,-1 0 1,1 1-1,-1-1 0,1 0 1,-1 1-1,1-1 0,-1 1 0,0-1 1,0 1-1,1 0 0,-4-1 0,3 1-17,0 1 0,0-1-1,0 1 1,0 0 0,0 0-1,0 0 1,-1 0 0,1 0 0,0 1-1,0-1 1,0 0 0,0 1-1,0 0 1,0-1 0,0 1-1,0 0 1,-3 2 0,-29 22 756,26-16-628,1 0 0,-1 0 0,1 1 0,1 0 0,0 1 0,0-1 0,1 1 0,1 0 0,0 0 0,0 1 0,1-1 0,0 1-1,-1 14 1,-1 20 561,2 91-1,3-131-741,0 14 63,-1 5 27,2 1 1,1-1 0,1 1-1,10 43 1,-12-64-127,1 0 0,0 0-1,-1 0 1,2 0 0,-1 0 0,0-1 0,1 1 0,0-1-1,0 0 1,1 0 0,-1 0 0,1 0 0,-1 0-1,1-1 1,0 0 0,1 0 0,-1 0 0,0 0 0,1 0-1,0-1 1,0 0 0,-1 0 0,1-1 0,0 1 0,1-1-1,-1 0 1,0 0 0,0-1 0,9 1 0,-4-2-309,0 0 0,-1-1 0,1 1 0,-1-2 0,1 0 0,-1 0 0,0 0 0,0-1 0,0-1 1,-1 1-1,0-1 0,0-1 0,0 0 0,0 0 0,-1 0 0,0-1 0,0 0 0,7-11 0,5-15 2827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5.582"/>
    </inkml:context>
    <inkml:brush xml:id="br0">
      <inkml:brushProperty name="width" value="0.2" units="cm"/>
      <inkml:brushProperty name="height" value="0.2" units="cm"/>
      <inkml:brushProperty name="color" value="#008C3A"/>
    </inkml:brush>
  </inkml:definitions>
  <inkml:trace contextRef="#ctx0" brushRef="#br0">0 20 5449,'7'-18'4793,"8"17"-3873,-5 1 9,11 14-41,-1 3-16,-8 10-16,4 12-96,-9 14-240,-1 6-152,4 10-215,-10-4-41,0 1-88,2-6-24,-2-9-377,4-12-271,1-17-760,-3-10-432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5.910"/>
    </inkml:context>
    <inkml:brush xml:id="br0">
      <inkml:brushProperty name="width" value="0.2" units="cm"/>
      <inkml:brushProperty name="height" value="0.2" units="cm"/>
      <inkml:brushProperty name="color" value="#008C3A"/>
    </inkml:brush>
  </inkml:definitions>
  <inkml:trace contextRef="#ctx0" brushRef="#br0">32 5 5121,'-11'45'3472,"5"-20"-2043,-5 48-1,7-24 132,6 85 0,-1-120-1400,1 0 0,0 0 0,1 0-1,0 0 1,1-1 0,1 0 0,0 0 0,1 0 0,0 0 0,15 21 0,-19-30-152,1-1 1,-1 0-1,1 0 1,0 0-1,0 0 1,0 0-1,0 0 0,0-1 1,1 0-1,-1 1 1,1-1-1,0-1 1,-1 1-1,1 0 1,0-1-1,0 0 1,0 0-1,0 0 0,0 0 1,1-1-1,-1 0 1,0 1-1,0-2 1,0 1-1,0 0 1,0-1-1,0 0 1,0 0-1,0 0 0,0 0 1,0-1-1,0 1 1,6-5-1,-2 2 2,-1-2-1,0 1 0,0-1 0,0 0 1,-1 0-1,0-1 0,0 0 1,0 0-1,-1-1 0,0 1 0,-1-1 1,1 0-1,-2 0 0,5-14 1,-4 8-40,-1 0 1,-1 0 0,0-1 0,-1 1 0,0-1 0,-1 1 0,-1-1 0,-1 1 0,0-1 0,-5-19 0,-2 3-126,-1 0 1,-2 1 0,-24-44 0,33 67 8,-20-32-425,22 37 438,0 0 1,0 0-1,0 0 1,-1 1-1,1-1 1,-1 0-1,1 1 1,-1-1-1,0 1 1,0 0-1,0 0 1,1 0-1,-1 0 0,0 0 1,-4-2-1,-8 20-3134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19.978"/>
    </inkml:context>
    <inkml:brush xml:id="br0">
      <inkml:brushProperty name="width" value="0.05" units="cm"/>
      <inkml:brushProperty name="height" value="0.05" units="cm"/>
      <inkml:brushProperty name="color" value="#33CCFF"/>
    </inkml:brush>
  </inkml:definitions>
  <inkml:trace contextRef="#ctx0" brushRef="#br0">1 0 6633,'18'4'3081,"13"1"-1032,10 17-985,8 9 136,4 20-96,-4 16-120,-8 20-231,-10 11-153,-18 9-248,-13-6-88,-16-9-152,-19-14-88,-17-18-440,1-5-304,-11-17-1297,4-8 17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6.285"/>
    </inkml:context>
    <inkml:brush xml:id="br0">
      <inkml:brushProperty name="width" value="0.2" units="cm"/>
      <inkml:brushProperty name="height" value="0.2" units="cm"/>
      <inkml:brushProperty name="color" value="#008C3A"/>
    </inkml:brush>
  </inkml:definitions>
  <inkml:trace contextRef="#ctx0" brushRef="#br0">0 7 5041,'18'-3'1267,"1"1"-1,33 0 1,-46 2-1117,-1 1 0,1-1 0,0 1 0,-1 0 1,1 1-1,0-1 0,-1 1 0,0 0 1,1 0-1,-1 1 0,0-1 0,0 1 0,5 4 1,-9-6-99,0 0 0,0 1 0,0-1 0,0 0 0,0 0 0,0 1 0,-1-1-1,1 0 1,0 1 0,-1-1 0,1 1 0,-1-1 0,1 1 0,-1-1 0,0 1 0,0-1 0,1 1 0,-1-1 0,0 1 0,-1-1 0,1 1 0,0 0 0,0-1 0,-1 1 0,1-1 0,-1 1 0,1-1 0,-2 3 0,-2 3 59,0 1 0,0-1 1,-1 0-1,-5 7 0,4-5 11,-52 77 1044,57-86-1144,1 0-20,0 1-1,0-1 1,0 0 0,-1 0-1,1 0 1,0 0 0,0 1-1,0-1 1,0 0-1,0 0 1,0 0 0,0 0-1,0 1 1,0-1 0,0 0-1,0 0 1,0 0 0,0 1-1,0-1 1,0 0-1,0 0 1,0 0 0,0 1-1,0-1 1,0 0 0,0 0-1,0 0 1,0 1-1,0-1 1,0 0 0,0 0-1,0 0 1,1 1 0,-1-1-1,0 0 1,0 0 0,0 0-1,0 0 1,0 0-1,1 0 1,-1 1 0,0-1-1,0 0 1,0 0 0,0 0-1,1 0 1,-1 0 0,0 0-1,0 0 1,1 0-1,13 6 19,12 17-4,22 22 12,-42-39 23,-1-1 0,0 1 1,0 0-1,-1 1 0,0-1 0,0 1 0,-1 0 0,1 0 0,3 12 0,-3-1 151,1 0 1,1 25 0,-5-31-152,0-8-42,-1 0 0,0 1 0,0-1-1,0 0 1,0 0 0,-1 1 0,1-1 0,-1 0 0,0 0-1,-1 0 1,1 1 0,-1-1 0,1-1 0,-1 1 0,0 0-1,-1 0 1,1-1 0,-1 1 0,0-1 0,1 0 0,-6 5 0,1-3-121,1-1 0,-1 0 0,1 0 0,-1 0 0,0-1 0,0 0 0,-1 0 0,1-1 0,-1 0 1,1 0-1,-12 1 0,-32 1-1299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7.743"/>
    </inkml:context>
    <inkml:brush xml:id="br0">
      <inkml:brushProperty name="width" value="0.2" units="cm"/>
      <inkml:brushProperty name="height" value="0.2" units="cm"/>
      <inkml:brushProperty name="color" value="#008C3A"/>
    </inkml:brush>
  </inkml:definitions>
  <inkml:trace contextRef="#ctx0" brushRef="#br0">1 298 5825,'1'-2'174,"0"1"1,0-1-1,0 0 0,1 0 0,-1 1 1,0-1-1,1 1 0,-1-1 0,1 1 1,0 0-1,-1 0 0,1 0 0,0 0 1,3-2-1,13-8 78,71-40 1,-75 45-104,0 0-1,1 0 0,-1 2 1,1 0-1,29-5 0,-19 9 195,-1 0-1,0 2 1,1 0-1,45 12 1,34 4 90,228-10-145,-134-7 72,197 24 566,-286-11-629,0-4 0,1-6 0,122-10 0,205-13-84,-99 8-267,352-10 699,-658 21-590,138 0 78,198-9-124,-117-31-29,-163 23 38,102-8-1,743 27 211,-808 2-239,209-21-1,-101 4 426,56-7-45,13 0-16,0 25 285,-108 0-486,-144-5-202,314-1 128,-264-5-1225,161-28 0,-179 18-336,-6 0-398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8.232"/>
    </inkml:context>
    <inkml:brush xml:id="br0">
      <inkml:brushProperty name="width" value="0.2" units="cm"/>
      <inkml:brushProperty name="height" value="0.2" units="cm"/>
      <inkml:brushProperty name="color" value="#008C3A"/>
    </inkml:brush>
  </inkml:definitions>
  <inkml:trace contextRef="#ctx0" brushRef="#br0">37 72 6385,'-37'-71'2793,"53"72"-929,4 8-1240,4 13 209,3-1 151,0 11 48,-1 1-104,6 8-424,-2 3-160,-5 6-127,5 5-65,-14-6-120,3 1-104,1-14-473,-6-10-375,-2-14-944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18.560"/>
    </inkml:context>
    <inkml:brush xml:id="br0">
      <inkml:brushProperty name="width" value="0.2" units="cm"/>
      <inkml:brushProperty name="height" value="0.2" units="cm"/>
      <inkml:brushProperty name="color" value="#008C3A"/>
    </inkml:brush>
  </inkml:definitions>
  <inkml:trace contextRef="#ctx0" brushRef="#br0">406 0 9754,'-7'16'3425,"-13"23"-2761,-13 7 48,-13 12 96,-7 3-88,-9 2-327,5-6-201,2-11-416,11-2-393,15-15-1383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24.275"/>
    </inkml:context>
    <inkml:brush xml:id="br0">
      <inkml:brushProperty name="width" value="0.2" units="cm"/>
      <inkml:brushProperty name="height" value="0.2" units="cm"/>
      <inkml:brushProperty name="color" value="#008C3A"/>
    </inkml:brush>
  </inkml:definitions>
  <inkml:trace contextRef="#ctx0" brushRef="#br0">0 195 4761,'3'0'3443,"22"-3"-2570,38-11 0,-12 2 239,-31 10-785,1 0-1,-1 1 0,0 1 1,1 1-1,-1 1 0,0 0 0,0 2 1,39 11-1,-6 8 44,-41-18-290,0 1 1,0-1 0,1-1 0,0 0 0,13 2 0,14-2 146,0-2 1,0-2 0,42-5-1,120-22 318,-164 21-493,136-25 108,164-20-63,343 39-61,-240 12 83,-1-33 40,-304 14-207,392-40-1286,-472 58-397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24.962"/>
    </inkml:context>
    <inkml:brush xml:id="br0">
      <inkml:brushProperty name="width" value="0.2" units="cm"/>
      <inkml:brushProperty name="height" value="0.2" units="cm"/>
      <inkml:brushProperty name="color" value="#008C3A"/>
    </inkml:brush>
  </inkml:definitions>
  <inkml:trace contextRef="#ctx0" brushRef="#br0">10 42 4329,'-9'-42'7351,"30"67"-5270,-19-22-2340,11 12 477,-2-2-24,0 0 0,-1 1 0,0 0-1,-2 0 1,12 24 0,47 162 706,-18-43-730,-46-149-519,0 0 1,1 0-1,0 0 1,1 0-1,-1 0 1,7 7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25.587"/>
    </inkml:context>
    <inkml:brush xml:id="br0">
      <inkml:brushProperty name="width" value="0.2" units="cm"/>
      <inkml:brushProperty name="height" value="0.2" units="cm"/>
      <inkml:brushProperty name="color" value="#008C3A"/>
    </inkml:brush>
  </inkml:definitions>
  <inkml:trace contextRef="#ctx0" brushRef="#br0">1 248 5497,'7'8'1665,"0"1"0,13 19 0,-10-12-729,-9-15-827,1 1 0,-1 0 0,0-1 0,1 1 0,-1-1 0,1 0 1,-1 1-1,1-1 0,0 0 0,0 0 0,0 0 0,3 2 0,-4-3-82,-1 0 0,1 0 0,0 0 0,-1 0 0,1 0 0,-1 0 0,1 0 0,-1 0 0,1 0 0,0 0 0,-1 0 0,1-1 0,-1 1 0,1 0 0,-1 0 0,1 0 0,-1-1 0,1 1 0,-1 0 0,1-1 0,-1 1 0,1-1 0,-1 1 0,0 0 0,1-1 0,-1 1-1,1-1 1,-1 1 0,0-1 0,0 1 0,1-1 0,-1 1 0,0-1 0,0 1 0,0-1 0,1 1 0,-1-1 0,0 0 0,0 1 0,0-1 0,0 1 0,0-1 0,0 0 0,0 1 0,-1-2 0,3-33 223,2 0-1,12-56 1,-14 80-259,1 1 0,1 0 0,0-1 0,0 1 0,1 0 0,1 1 0,-1-1 0,1 1 0,1 0 0,0 1 0,0 0 0,13-12 0,-18 18 9,0 1-1,0 0 0,-1-1 1,1 1-1,0 0 1,0 0-1,0 0 1,0 0-1,0 1 0,0-1 1,0 0-1,0 1 1,1 0-1,-1-1 1,0 1-1,0 0 0,0 0 1,0 0-1,1 0 1,-1 1-1,3 0 1,-2 0 1,1 0 1,-1 1 0,0 0 0,0 0 0,0 0-1,0 0 1,0 0 0,-1 0 0,1 1 0,0 0-1,3 5 1,2 3 3,-1 0-1,-1 1 0,0 0 0,0 0 1,7 25-1,-5-1-19,-1 0 0,-3 0 0,2 39 0,-5-67 56,1-6-15,4-16-10,8-33-44,-13 40 26,5-14-6,0 0-1,1 0 1,1 1-1,13-23 1,-18 37 2,0 0-1,1 1 1,0-1 0,0 1-1,1 0 1,-1 0 0,1 0-1,0 1 1,0 0 0,0 0-1,1 0 1,0 1 0,-1-1-1,1 2 1,0-1-1,1 0 1,-1 1 0,9-2-1,-13 4 8,1 0 0,0-1 0,0 1 0,-1 0-1,1 0 1,0 1 0,0-1 0,-1 1 0,1-1-1,0 1 1,-1 0 0,1 0 0,0 0 0,-1 0-1,1 0 1,-1 1 0,0-1 0,1 1 0,-1 0-1,0-1 1,0 1 0,0 0 0,0 0-1,-1 1 1,3 2 0,3 6 10,0 1 1,-1 0-1,0 0 0,5 15 1,2 5-168,-4-11-492,0-5-391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25.947"/>
    </inkml:context>
    <inkml:brush xml:id="br0">
      <inkml:brushProperty name="width" value="0.2" units="cm"/>
      <inkml:brushProperty name="height" value="0.2" units="cm"/>
      <inkml:brushProperty name="color" value="#008C3A"/>
    </inkml:brush>
  </inkml:definitions>
  <inkml:trace contextRef="#ctx0" brushRef="#br0">0 100 6225,'104'-85'1975,"-83"71"-1285,-14 13-524,-9 10-129,2 15 172,1-1 1,2 0-1,0 0 1,1 0 0,8 24-1,-9-37-86,0-1-1,1 1 1,0-1-1,1 0 0,0 0 1,1 0-1,0 0 1,0-1-1,0 0 0,1-1 1,0 1-1,1-1 1,16 11-1,-18-15-90,0 0 1,1 0-1,-1 0 1,1-1 0,0 0-1,0-1 1,0 0-1,0 0 1,0 0-1,0-1 1,0 0-1,0 0 1,0-1-1,0 1 1,0-2-1,0 1 1,0-1-1,-1 0 1,1 0-1,0-1 1,-1 0-1,9-6 1,-7 5-30,0 0 1,0-1-1,-1-1 1,0 1-1,0-1 1,0 0-1,-1-1 1,0 1-1,0-1 1,-1 0-1,1-1 1,-2 0-1,1 1 1,-1-1-1,0-1 1,-1 1-1,3-10 1,-5 14-4,0 0 0,-1 0 0,1 0 0,-1 0 0,0-1 0,0 1 1,0 0-1,-1 0 0,0 0 0,1 0 0,-1-1 0,-1 1 0,1 1 0,-1-1 1,1 0-1,-1 0 0,-3-4 0,1 3 1,0 0 0,0 1 0,-1-1 0,0 1 0,0 0 0,0 0 0,0 1 0,0 0 0,-1 0 0,-8-4 0,-4 0 3,-1 1 0,0 1 0,0 1-1,0 0 1,0 2 0,-27-1 0,28 2-26,-1 2 0,0-1 0,1 2 0,-1 1 0,1 0 1,0 1-1,0 1 0,0 1 0,-25 12 0,31-9-368,12-9 375,0 0 0,0 0 0,0 1 0,0-1 0,0 0 0,0 0 0,0 0 0,0 0 0,0 0 0,0 0 0,0 1 0,0-1-1,0 0 1,0 0 0,0 0 0,0 0 0,0 0 0,0 1 0,0-1 0,0 0 0,0 0 0,0 0 0,0 0 0,1 0 0,-1 0-1,0 0 1,0 0 0,0 1 0,0-1 0,0 0 0,0 0 0,0 0 0,0 0 0,1 0 0,-1 0 0,0 0 0,0 0 0,0 0-1,0 0 1,0 0 0,0 0 0,1 0 0,-1 0 0,0 0 0,0 0 0,25-1-1298,11-9-113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26.291"/>
    </inkml:context>
    <inkml:brush xml:id="br0">
      <inkml:brushProperty name="width" value="0.2" units="cm"/>
      <inkml:brushProperty name="height" value="0.2" units="cm"/>
      <inkml:brushProperty name="color" value="#008C3A"/>
    </inkml:brush>
  </inkml:definitions>
  <inkml:trace contextRef="#ctx0" brushRef="#br0">0 0 7658,'14'13'3392,"13"6"-1223,-6 15-1665,8 3 144,-15 11 80,-2 5 16,2 9-159,-5 5-185,5 4-224,-6-7-128,-3-9-536,0-12-385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29.448"/>
    </inkml:context>
    <inkml:brush xml:id="br0">
      <inkml:brushProperty name="width" value="0.2" units="cm"/>
      <inkml:brushProperty name="height" value="0.2" units="cm"/>
      <inkml:brushProperty name="color" value="#008C3A"/>
    </inkml:brush>
  </inkml:definitions>
  <inkml:trace contextRef="#ctx0" brushRef="#br0">7 0 6561,'-7'0'6706,"14"23"-5818,27 64-32,-22-30-360,1 10-112,-3 11-184,3 0-104,-3-2-40,-8-8-48,2-21-360,-4-11-240,-6-13-656,3-7-416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24.395"/>
    </inkml:context>
    <inkml:brush xml:id="br0">
      <inkml:brushProperty name="width" value="0.05" units="cm"/>
      <inkml:brushProperty name="height" value="0.05" units="cm"/>
      <inkml:brushProperty name="color" value="#33CCFF"/>
    </inkml:brush>
  </inkml:definitions>
  <inkml:trace contextRef="#ctx0" brushRef="#br0">251 143 4201,'52'-102'1560,"-40"76"-641,-12 20-156,0 1 258,0 5-950,-1 0 0,1-1-1,0 1 1,0 0-1,0 0 1,0 0-1,0 0 1,0-1-1,0 1 1,-1 0-1,1 0 1,0 0-1,0 0 1,0 0-1,0 0 1,-1-1-1,1 1 1,0 0-1,0 0 1,0 0-1,-1 0 1,1 0-1,0 0 1,0 0-1,0 0 1,-1 0-1,1 0 1,0 0-1,0 0 1,0 0 0,-1 0-1,1 0 1,0 0-1,0 0 1,0 0-1,-1 0 1,1 0-1,0 0 1,0 1-1,0-1 1,0 0-1,-1 0 1,1 0-1,0 0 1,0 0-1,0 0 1,0 1-1,-1-1 1,1 0-1,0 0 1,0 0-1,0 1 1,0-1-1,0 0 1,0 0-1,0 0 1,0 0-1,0 1 1,0-1 0,0 0-1,0 0 1,0 0-1,0 1 1,0-1-1,-9 14 281,1 0 0,-2-1 0,-12 13 0,-10 16 104,20-21-120,0 0-1,2 1 0,-14 41 1,9-22-10,-26 71 851,-52 223-1,85-287-1077,3 1-1,2-1 0,1 1 0,3 0 1,2-1-1,2 0 0,2 1 0,3-2 1,1 1-1,3-2 0,1 1 0,23 44 1,-22-58-459,1-1 1,32 44 0,-35-58-1112,1 0 1,28 25-1,-28-31-815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29.979"/>
    </inkml:context>
    <inkml:brush xml:id="br0">
      <inkml:brushProperty name="width" value="0.2" units="cm"/>
      <inkml:brushProperty name="height" value="0.2" units="cm"/>
      <inkml:brushProperty name="color" value="#008C3A"/>
    </inkml:brush>
  </inkml:definitions>
  <inkml:trace contextRef="#ctx0" brushRef="#br0">1 53 6345,'41'-12'3011,"-8"1"-2872,7 2 227,0 1-1,0 2 1,1 2-1,0 2 0,61 4 1,-95-2-286,0 1 1,0 0-1,0 0 1,0 1-1,0 0 1,12 5-1,-17-6-56,-1 0 1,1 0-1,-1 0 0,1 0 1,-1 0-1,1 0 0,-1 0 0,0 1 1,1-1-1,-1 0 0,0 1 1,0-1-1,0 1 0,0 0 0,0-1 1,-1 1-1,1 0 0,0-1 1,-1 1-1,1 0 0,-1 0 1,0-1-1,1 1 0,-1 0 0,0 0 1,0 0-1,0 0 0,-1 0 1,1-1-1,-1 4 0,-1 4 85,-1-1 0,0 1-1,-1-1 1,1 0 0,-1 0-1,-7 8 1,-35 46 541,26-35-378,-73 86 719,48-61-490,40-46-423,1 0-1,-1 0 1,1 0-1,1 1 0,-1-1 1,-2 8-1,6-12-66,-1-1-1,0 1 1,1 0-1,-1-1 0,1 1 1,0 0-1,0 0 1,-1-1-1,1 1 1,0 0-1,0-1 1,1 1-1,-1 0 1,0 0-1,1-1 1,-1 1-1,1-1 0,-1 1 1,1 0-1,0-1 1,-1 1-1,1-1 1,0 1-1,0-1 1,0 0-1,0 1 1,1-1-1,-1 0 0,0 0 1,0 0-1,1 1 1,1 0-1,6 2-10,0-1-1,0 0 1,1 0-1,-1-1 1,1 0-1,16 1 1,0 1-3,207 32-1246,-199-33-334,-6-3-466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0.417"/>
    </inkml:context>
    <inkml:brush xml:id="br0">
      <inkml:brushProperty name="width" value="0.2" units="cm"/>
      <inkml:brushProperty name="height" value="0.2" units="cm"/>
      <inkml:brushProperty name="color" value="#008C3A"/>
    </inkml:brush>
  </inkml:definitions>
  <inkml:trace contextRef="#ctx0" brushRef="#br0">0 34 6049,'25'-6'1070,"15"-3"498,64-8 0,-93 16-1365,1 0 1,-1 1-1,1 1 1,-1 0-1,1 0 1,-1 1-1,0 1 1,1 0-1,-1 0 1,14 8-1,-21-10-152,-1 0-1,0 1 1,0 0 0,0 0-1,-1 0 1,1 0-1,0 0 1,-1 0-1,1 1 1,-1 0 0,0-1-1,0 1 1,0 0-1,0 0 1,0 0-1,-1 0 1,1 0 0,-1 0-1,0 0 1,0 1-1,0-1 1,0 1-1,-1-1 1,1 0-1,-1 1 1,0-1 0,0 1-1,0-1 1,-1 1-1,1-1 1,-1 0-1,0 1 1,0-1 0,0 0-1,-2 6 1,-7 4 144,1 0 0,-2-1 0,0-1 0,0 0 0,-1 0 0,-26 17 0,24-17-51,7-6-76,-78 66 857,73-61-712,1 1-1,1 1 1,0-1 0,1 2-1,-9 15 1,16-25-185,0 0 1,0 1 0,0-1-1,1 1 1,-1-1-1,1 1 1,0 0 0,0-1-1,1 1 1,-1 0-1,1 0 1,0 0 0,0 0-1,0 0 1,0-1-1,0 1 1,1 0-1,0 0 1,0 0 0,0-1-1,0 1 1,1 0-1,-1-1 1,1 1 0,0-1-1,0 0 1,0 0-1,1 0 1,-1 0-1,1 0 1,-1 0 0,1 0-1,0-1 1,0 1-1,0-1 1,1 0 0,-1 0-1,4 1 1,6 4-16,1-1 0,0 0 0,0-1 1,0-1-1,0 0 0,1-1 0,21 2 1,9-2-253,52-3 0,-67-2-822,38-7 1,-28 3-803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0.745"/>
    </inkml:context>
    <inkml:brush xml:id="br0">
      <inkml:brushProperty name="width" value="0.2" units="cm"/>
      <inkml:brushProperty name="height" value="0.2" units="cm"/>
      <inkml:brushProperty name="color" value="#008C3A"/>
    </inkml:brush>
  </inkml:definitions>
  <inkml:trace contextRef="#ctx0" brushRef="#br0">1 1 8242,'14'1'6409,"-3"8"-5937,1 5-72,-7 4-208,2 3-80,-3-1-392,-4-4-264,-2-4-1024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1.073"/>
    </inkml:context>
    <inkml:brush xml:id="br0">
      <inkml:brushProperty name="width" value="0.2" units="cm"/>
      <inkml:brushProperty name="height" value="0.2" units="cm"/>
      <inkml:brushProperty name="color" value="#008C3A"/>
    </inkml:brush>
  </inkml:definitions>
  <inkml:trace contextRef="#ctx0" brushRef="#br0">1 1 6945,'2'19'1355,"0"1"0,0 0-1,-3 25 1,0-20-388,4 35 0,1-26 92,15 59 0,-16-83-943,0-1-1,0 1 1,1-1-1,0 0 1,1 0-1,0 0 1,0 0-1,1-1 1,0 0-1,12 12 0,-15-16-107,1-1-1,-1-1 1,1 1-1,0 0 1,0-1-1,0 0 1,0 1-1,0-2 1,0 1-1,0 0 1,1-1-1,-1 0 1,1 0-1,-1 0 1,1-1-1,-1 1 1,1-1-1,-1 0 0,1-1 1,-1 1-1,1-1 1,-1 1-1,1-2 1,-1 1-1,1 0 1,-1-1-1,0 0 1,0 0-1,0 0 1,0 0-1,0-1 1,0 1-1,-1-1 1,1 0-1,-1 0 1,0 0-1,4-5 1,-1-2-2,0 1 0,0-2 0,-1 1 1,0-1-1,-1 0 0,4-13 0,-6 19-17,-1-1 0,0 0 0,0 0-1,0 0 1,-1 0 0,1 0-1,-1 0 1,-1 0 0,1 0 0,-1 1-1,0-1 1,-1 0 0,1 0-1,-3-5 1,3 9 9,1 0 1,-1 1-1,0-1 0,0 1 0,0-1 1,0 1-1,0-1 0,0 1 0,0-1 1,-1 1-1,1 0 0,0 0 0,-1 0 1,1 0-1,-1 0 0,1 0 0,-1 0 1,1 0-1,-1 0 0,0 1 0,1-1 1,-1 1-1,0-1 0,-2 1 0,1 0-1,0 0 0,1 1 0,-1 0 0,0-1 0,0 1 0,1 0 0,-1 0 0,1 1 0,-1-1 0,1 1 0,0-1 0,-1 1 0,-3 3 0,-3 4-4,1 0 0,-1 0 0,2 1-1,0 0 1,-12 21 0,15-23-69,0 1-1,1-1 1,0 1 0,0 0 0,1 0 0,0-1 0,0 15-1,1 20-938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2.042"/>
    </inkml:context>
    <inkml:brush xml:id="br0">
      <inkml:brushProperty name="width" value="0.2" units="cm"/>
      <inkml:brushProperty name="height" value="0.2" units="cm"/>
      <inkml:brushProperty name="color" value="#008C3A"/>
    </inkml:brush>
  </inkml:definitions>
  <inkml:trace contextRef="#ctx0" brushRef="#br0">262 33 5681,'-8'-3'261,"-4"-4"830,-1 1-1,-16-5 0,24 10-809,-1 0 0,1 0 0,-1 0 0,1 0 0,-1 1 0,1 0 0,-1 0 0,1 1 0,-7 0 0,4 1-77,0 0 0,0 0 1,0 1-1,0 0 1,0 1-1,1-1 0,-1 2 1,1-1-1,0 1 1,0 0-1,1 0 0,-1 0 1,1 1-1,-5 7 1,8-9-129,0 0 0,0 0 1,1 0-1,0 0 0,0 0 1,0 1-1,0-1 1,1 1-1,-1-1 0,1 1 1,1 0-1,-1-1 0,0 1 1,1 0-1,0 0 1,0-1-1,1 1 0,-1 0 1,1 0-1,0-1 0,0 1 1,1 0-1,-1-1 1,1 0-1,4 8 0,-2-6-58,0 0 1,0 0-1,0 0 0,1-1 0,0 0 0,0 0 0,0-1 0,1 1 0,0-1 0,-1 0 0,1 0 1,1-1-1,-1 0 0,0 0 0,1 0 0,0-1 0,0 0 0,-1-1 0,14 3 0,-11-3-27,0-1 0,-1 1-1,1-1 1,-1-1 0,1 0-1,-1 0 1,1 0-1,-1-1 1,0-1 0,0 1-1,0-1 1,0 0 0,0-1-1,0 0 1,-1 0-1,10-8 1,-15 10-4,0 0 0,1 0 0,-1 0 0,0 0 1,-1-1-1,1 1 0,0-1 0,0 1 0,-1-1 0,0 1 0,1-1 0,-1 0 0,0 0 0,-1 0 1,1 0-1,0 0 0,-1 0 0,1 0 0,-1 0 0,0 0 0,0 0 0,0 0 0,-1 0 0,1 0 1,-1 1-1,1-1 0,-1 0 0,-2-4 0,0 0-20,0 0 0,0 1-1,-1-1 1,0 1 0,-1 0 0,1 0 0,-1 0 0,-1 0 0,1 1-1,-8-6 1,13 11 28,-1-1 1,0 0-1,0 0 0,0 0 0,0 1 1,0-1-1,0 1 0,0-1 0,0 1 1,0-1-1,0 1 0,0-1 0,0 1 0,0 0 1,0 0-1,-1 0 0,1-1 0,0 1 1,0 0-1,0 0 0,0 1 0,-1-1 1,1 0-1,0 0 0,-1 1 0,1 0 4,0-1 0,0 1-1,1 0 1,-1 0 0,1 0 0,-1 0-1,1 0 1,-1 0 0,1 0-1,-1 0 1,1 0 0,0 0 0,-1 0-1,1 0 1,0 0 0,0 0-1,0 1 1,0-1 0,0 0 0,0 0-1,0 0 1,0 0 0,1 0-1,-1 0 1,0 0 0,1 1 0,7 27 107,2-1 1,14 28-1,11 36 272,-22-51-107,-2 0-1,6 50 1,-15-75-178,0-1 0,-1 0 0,-1 1 1,-1-1-1,0 1 0,-1-1 0,0 0 0,-1 0 0,-9 25 0,9-33-64,-1 0 0,0 0 0,-1 0-1,1-1 1,-1 1 0,0-1 0,-1 0 0,0-1 0,0 1-1,0-1 1,0 0 0,-1-1 0,0 1 0,0-1 0,0-1-1,-11 5 1,9-5-208,0 0 0,-1 0 0,1-1 0,-1 0 0,0 0 1,0-2-1,1 1 0,-1-1 0,0 0 0,0-1 0,0 0 0,1-1 0,-12-3 0,-21-11-1967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4.317"/>
    </inkml:context>
    <inkml:brush xml:id="br0">
      <inkml:brushProperty name="width" value="0.2" units="cm"/>
      <inkml:brushProperty name="height" value="0.2" units="cm"/>
      <inkml:brushProperty name="color" value="#008C3A"/>
    </inkml:brush>
  </inkml:definitions>
  <inkml:trace contextRef="#ctx0" brushRef="#br0">15 0 7170,'-14'5'8681,"37"1"-8120,55 11-313,-39-15-96,-5-2-160,1 2-224,-5-2-649,-7-2-511,-2-1 3657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4.661"/>
    </inkml:context>
    <inkml:brush xml:id="br0">
      <inkml:brushProperty name="width" value="0.2" units="cm"/>
      <inkml:brushProperty name="height" value="0.2" units="cm"/>
      <inkml:brushProperty name="color" value="#008C3A"/>
    </inkml:brush>
  </inkml:definitions>
  <inkml:trace contextRef="#ctx0" brushRef="#br0">1 29 5953,'0'10'2513,"0"5"-1041,3-3-616,13-5 145,7-7 111,-12 0-120,1 0-136,47-9-464,6-3-112,8-6-224,-25 4-152,-6 3-616,-8 2-528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5.755"/>
    </inkml:context>
    <inkml:brush xml:id="br0">
      <inkml:brushProperty name="width" value="0.2" units="cm"/>
      <inkml:brushProperty name="height" value="0.2" units="cm"/>
      <inkml:brushProperty name="color" value="#008C3A"/>
    </inkml:brush>
  </inkml:definitions>
  <inkml:trace contextRef="#ctx0" brushRef="#br0">19 215 6545,'6'-8'1535,"1"0"-1,14-12 1,42-27-274,-41 32-675,5-4-172,0 2 0,1 1 0,0 1 0,2 2 0,-1 1 0,33-9 0,-60 20-380,0 1-1,0-1 0,0 1 1,0-1-1,0 1 1,0 0-1,1 0 1,-1 0-1,0 0 0,0 0 1,0 1-1,0-1 1,0 0-1,0 1 1,0 0-1,0-1 0,2 2 1,-2-1-7,-1 1 0,1 0 0,0-1 1,-1 1-1,1 0 0,-1-1 0,0 1 0,1 0 1,-1 0-1,0 0 0,0 0 0,0 1 1,-1-1-1,1 0 0,0 0 0,0 3 0,1 8 41,0 0-1,-1 0 1,-1 1-1,1-1 1,-2 0-1,0 0 1,-5 21-1,-27 90 186,30-117-243,-6 21 77,-2 0 0,-2-1 0,0 0 0,-1-1 0,-2-1 0,-1-1 0,0 0 0,-2-1 0,-36 35 0,-6-2 336,25-24 61,-62 71 1,97-102-474,0 0 0,0 0-1,0 0 1,1 0 0,-1 0 0,0 0 0,0 0 0,1 0 0,-1 0-1,0 1 1,1-1 0,-1 0 0,1 0 0,0 0 0,-1 1-1,1-1 1,0 0 0,0 1 0,0-1 0,0 0 0,0 1-1,0-1 1,0 0 0,1 3 0,0-3-3,1 1-1,0-1 1,-1 0-1,1 0 1,0 0-1,0 0 1,0 0-1,0 0 1,0 0-1,0-1 1,0 1-1,1-1 1,-1 1-1,3-1 1,295 40 156,-125-20-1571,-139-16-140,-2-2-507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6.114"/>
    </inkml:context>
    <inkml:brush xml:id="br0">
      <inkml:brushProperty name="width" value="0.2" units="cm"/>
      <inkml:brushProperty name="height" value="0.2" units="cm"/>
      <inkml:brushProperty name="color" value="#008C3A"/>
    </inkml:brush>
  </inkml:definitions>
  <inkml:trace contextRef="#ctx0" brushRef="#br0">1 42 10618,'95'-41'4025,"-93"50"-2809,5 5-992,0 0-80,4 2-80,-1-7-584,15-22 3721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7.982"/>
    </inkml:context>
    <inkml:brush xml:id="br0">
      <inkml:brushProperty name="width" value="0.2" units="cm"/>
      <inkml:brushProperty name="height" value="0.2" units="cm"/>
      <inkml:brushProperty name="color" value="#008C3A"/>
    </inkml:brush>
  </inkml:definitions>
  <inkml:trace contextRef="#ctx0" brushRef="#br0">76 54 7930,'-75'-53'8670,"83"117"-7574,0 78 1,-8-129-974,11 127 606,-5-86-341,-2 0 1,-6 96-1,0-134-583,0-1-1,-1 0 1,-1 0 0,0-1 0,-9 20 0,10-28-761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25.302"/>
    </inkml:context>
    <inkml:brush xml:id="br0">
      <inkml:brushProperty name="width" value="0.05" units="cm"/>
      <inkml:brushProperty name="height" value="0.05" units="cm"/>
      <inkml:brushProperty name="color" value="#33CCFF"/>
    </inkml:brush>
  </inkml:definitions>
  <inkml:trace contextRef="#ctx0" brushRef="#br0">72 378 5097,'14'-98'1852,"-14"81"-696,-3 26-414,3 3-306,1-1 0,0 1-1,1 0 1,0-1 0,8 22 0,5 32 507,-9 37 157,-2-21-415,0-35-309,-3 85 1,-2-129-393,-2-7 18,-3-13 22,6 17-22,-12-31 6,-26-52-1,26 62-34,2 0 1,0 0-1,1-1 0,2-1 1,-9-38-1,14 41 6,0-1 0,1 1 0,1-1 0,1 0 1,6-33-1,-3 39 10,0 1 1,0 0-1,2 0 1,0 0-1,1 1 0,0 0 1,1 0-1,12-16 1,-4 11 13,1 0 1,1 1 0,1 1-1,0 0 1,1 2 0,37-22-1,-52 33 4,0 2-1,1-1 1,0 0 0,0 1-1,0 0 1,0 1 0,0-1-1,0 1 1,0 0 0,0 1-1,0 0 1,9 0 0,-13 0-5,1 0 0,-1 1 0,1-1 0,-1 1 0,0 0 0,0 0 0,1 0 0,-1 0 0,0 0 0,0 0 0,0 0 0,0 1 0,0-1 0,0 1 0,0-1 0,-1 1 0,1 0 0,-1 0 0,1-1 0,-1 1 0,1 1 0,-1-1 0,0 0 0,0 0 0,0 0 0,0 0 0,-1 1 0,1-1 0,-1 0 0,1 1 0,-1-1 0,0 1 0,0-1 0,0 4 0,0 6 17,-1 0-1,0 0 0,-1 0 0,0 0 0,-1 0 0,-1 0 0,-9 22 0,-47 78 229,9-19 302,35-63-316,-11 29 97,24-54-317,1 1 1,0 0-1,1 0 1,0 0-1,0 0 1,0 0-1,0 11 0,2-15-10,-1-1 0,1 1 0,0-1 0,0 0-1,-1 1 1,1-1 0,0 0 0,0 0 0,0 0-1,1 0 1,-1 0 0,0 0 0,0 0 0,0 0-1,1 0 1,-1 0 0,0-1 0,1 1 0,-1-1-1,1 1 1,-1-1 0,1 1 0,-1-1-1,1 0 1,-1 0 0,3 1 0,43 3 63,-45-4-67,28 1-61,70 1-549,-35-8-2713,-48 4 1671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8.508"/>
    </inkml:context>
    <inkml:brush xml:id="br0">
      <inkml:brushProperty name="width" value="0.2" units="cm"/>
      <inkml:brushProperty name="height" value="0.2" units="cm"/>
      <inkml:brushProperty name="color" value="#008C3A"/>
    </inkml:brush>
  </inkml:definitions>
  <inkml:trace contextRef="#ctx0" brushRef="#br0">15 43 8818,'10'-6'575,"0"0"0,1 1 0,-1 0 0,1 1 0,0 0 1,1 1-1,12-3 0,-19 5-448,0 0 1,0 0-1,0 1 1,0 0-1,0-1 1,0 2-1,0-1 1,0 1-1,0-1 0,0 2 1,0-1-1,0 0 1,0 1-1,0 0 1,-1 0-1,1 0 1,-1 1-1,6 3 1,-7-2-88,0 0 0,0 0 0,0 0 0,-1 0 0,1 0 0,-1 0 1,0 1-1,0-1 0,-1 1 0,0-1 0,1 1 0,-1 0 0,-1-1 1,1 1-1,-1 0 0,0 0 0,0 0 0,0-1 0,-2 7 0,-1 11 61,-1 1 0,-11 35 0,13-53-57,-15 44 199,-2 0-1,-2-2 0,-2 0 1,-3-1-1,-1-2 0,-35 44 1,58-83-208,-10 17 190,13-21-215,1 0 0,0-1 0,0 1 0,0-1 0,-1 1 0,1 0 0,0-1 0,0 1 0,0 0 1,0-1-1,0 1 0,0-1 0,0 1 0,0 0 0,1-1 0,-1 1 0,0-1 0,0 1 0,0 0 1,1-1-1,-1 1 0,0-1 0,1 1 0,-1-1 0,0 1 0,1-1 0,-1 1 0,1-1 0,-1 1 0,1-1 1,-1 0-1,1 1 0,-1-1 0,1 0 0,-1 1 0,2-1 0,14 7 100,1-2-1,1 0 1,27 5 0,-27-7-65,-15-2-56,188 30 453,-170-30-652,0 0 0,0-1 0,0-1 0,0-1 0,0-1 0,-1-1 0,27-8 0,-20 3-1559,-6 3-526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39.055"/>
    </inkml:context>
    <inkml:brush xml:id="br0">
      <inkml:brushProperty name="width" value="0.2" units="cm"/>
      <inkml:brushProperty name="height" value="0.2" units="cm"/>
      <inkml:brushProperty name="color" value="#008C3A"/>
    </inkml:brush>
  </inkml:definitions>
  <inkml:trace contextRef="#ctx0" brushRef="#br0">333 2 7162,'-8'-1'382,"-1"0"0,1 1 0,-1 1 1,1 0-1,-1 0 0,1 0 0,0 1 1,0 0-1,-1 1 0,1 0 1,1 0-1,-1 1 0,0 0 0,-10 7 1,13-8-252,0 1 1,0 0-1,0 0 1,1 0-1,-1 1 1,1-1-1,0 1 1,0 0 0,1 0-1,0 0 1,0 1-1,0 0 1,0-1-1,1 1 1,0 0-1,0 0 1,0 0-1,1 0 1,0 0-1,0 9 1,0-13-125,1 1 0,1-1 1,-1 0-1,0 1 0,1-1 0,-1 1 1,1-1-1,-1 0 0,1 1 0,0-1 0,0 0 1,0 0-1,1 0 0,-1 0 0,0 0 1,1 0-1,-1 0 0,1 0 0,0 0 0,0-1 1,-1 1-1,1-1 0,0 1 0,0-1 1,1 0-1,-1 0 0,0 0 0,0 0 0,0 0 1,1 0-1,-1-1 0,0 1 0,1-1 1,-1 1-1,1-1 0,-1 0 0,4 0 0,5-1 12,0 1 0,1-1 0,-1-1 0,0 0 0,-1 0 0,21-8 0,-27 8-21,10-3-54,0 0 0,24-15 0,-35 18 45,0 1-1,0-1 1,-1 0 0,1 0 0,-1 0-1,1-1 1,-1 1 0,0-1 0,0 1-1,0-1 1,0 0 0,0 1 0,-1-1-1,1 0 1,-1 0 0,0 0 0,1-1-1,-2 1 1,2-5 0,-4-40-250,2 46 250,0 0-1,0 0 0,0 0 0,0 0 0,-1 1 0,1-1 0,-1 0 0,1 0 0,-1 1 0,0-1 0,0 0 0,0 1 0,0-1 1,0 1-1,0-1 0,0 1 0,0-1 0,-1 1 0,1 0 0,0 0 0,-1-1 0,-2 0 0,4 2 13,-1 0-1,0 0 0,1 0 0,-1 1 1,1-1-1,-1 0 0,1 0 1,0 1-1,-1-1 0,1 0 0,-1 1 1,1-1-1,-1 0 0,1 1 1,0-1-1,-1 1 0,1-1 1,0 1-1,0-1 0,-1 1 0,1-1 1,0 1-1,0-1 0,0 1 1,-1-1-1,1 1 0,0-1 0,0 1 1,0 0-1,0-1 0,0 1 1,0-1-1,0 1 0,0 0 1,0 21 172,7 9 458,14 44 0,3 6 416,-17-50-839,0 0 0,-3 1 1,0 0-1,-2-1 0,-2 1 1,-4 44-1,2-64-126,0 0 0,-1 0 0,0 0 0,-1-1 0,-1 1 0,0-1 0,0 0 0,-11 16-1,11-20-56,-1 1-1,-1-1 1,1 0-1,-1-1 0,0 0 1,-1 0-1,0 0 0,0-1 1,0 0-1,0 0 1,-1-1-1,-11 4 0,0-2-230,-1 0-1,1-2 1,-1 0-1,0-1 0,-1-1 1,1-1-1,0-2 1,-25-2-1,-28-12-1991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1.124"/>
    </inkml:context>
    <inkml:brush xml:id="br0">
      <inkml:brushProperty name="width" value="0.2" units="cm"/>
      <inkml:brushProperty name="height" value="0.2" units="cm"/>
      <inkml:brushProperty name="color" value="#008C3A"/>
    </inkml:brush>
  </inkml:definitions>
  <inkml:trace contextRef="#ctx0" brushRef="#br0">1 91 7634,'36'-91'3275,"-37"99"-3076,0-1-1,0 1 1,1-1-1,0 1 1,0 0 0,1-1-1,0 1 1,4 12-1,-2-3 221,21 109 1869,23 150-207,-43-232-2017,-3 54 0,-2-52-1143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1.484"/>
    </inkml:context>
    <inkml:brush xml:id="br0">
      <inkml:brushProperty name="width" value="0.2" units="cm"/>
      <inkml:brushProperty name="height" value="0.2" units="cm"/>
      <inkml:brushProperty name="color" value="#008C3A"/>
    </inkml:brush>
  </inkml:definitions>
  <inkml:trace contextRef="#ctx0" brushRef="#br0">0 436 5529,'25'-129'2689,"4"113"-729,13-7-840,9-6-23,15-4-153,1-3-160,15-3-304,-8 2-96,-15 5-352,-11 2-432,-29 12-808,-12 4-352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1.827"/>
    </inkml:context>
    <inkml:brush xml:id="br0">
      <inkml:brushProperty name="width" value="0.2" units="cm"/>
      <inkml:brushProperty name="height" value="0.2" units="cm"/>
      <inkml:brushProperty name="color" value="#008C3A"/>
    </inkml:brush>
  </inkml:definitions>
  <inkml:trace contextRef="#ctx0" brushRef="#br0">0 0 5657,'6'11'2801,"6"8"-841,15 1-415,8-3-1,8 5-168,3-1-128,7 4-511,4-1-145,-8 1-272,1 2-96,-11-4-208,-4 2-248,-5-1-840,-14-1-737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2.156"/>
    </inkml:context>
    <inkml:brush xml:id="br0">
      <inkml:brushProperty name="width" value="0.2" units="cm"/>
      <inkml:brushProperty name="height" value="0.2" units="cm"/>
      <inkml:brushProperty name="color" value="#008C3A"/>
    </inkml:brush>
  </inkml:definitions>
  <inkml:trace contextRef="#ctx0" brushRef="#br0">347 113 6577,'-4'-11'725,"-1"2"-1,0-1 0,0 0 0,-1 1 0,0 0 1,-1 0-1,-10-10 0,14 16-609,-1 1-1,1-1 0,-1 1 1,1-1-1,-1 1 1,0 0-1,0 1 1,0-1-1,0 1 0,0-1 1,0 1-1,0 0 1,0 1-1,-1-1 1,1 1-1,0 0 0,0 0 1,-1 0-1,1 0 1,0 1-1,-8 2 1,3 0 64,1 0 0,0 0 0,1 1 0,-1 0 0,1 1 0,-1 0 0,1 0 0,1 0 1,-1 1-1,1 0 0,0 0 0,0 0 0,-9 15 0,4-5 128,1 0 0,1 1 0,1 1 1,0-1-1,-7 25 0,8-16-113,0 1-1,2 0 1,1 1 0,2-1-1,0 1 1,2-1 0,1 1 0,5 33-1,-3-44-183,1 0 0,1 0 0,0 0-1,1 0 1,16 30 0,-16-36-29,1-1 0,0 0 0,1 0 0,0 0 1,0-1-1,1 0 0,0-1 0,1 0 0,11 8 0,-12-11-131,0 0 0,0-1-1,0 0 1,0 0 0,1-1-1,-1 0 1,1 0-1,0-1 1,0-1 0,0 0-1,0 0 1,0-1 0,0 0-1,11-2 1,-9 1-239,0-2 0,0 0 0,0 0 0,-1-1 0,1 0 0,-1-1 0,0-1-1,0 1 1,-1-2 0,0 1 0,12-11 0,20-25-2033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2.499"/>
    </inkml:context>
    <inkml:brush xml:id="br0">
      <inkml:brushProperty name="width" value="0.2" units="cm"/>
      <inkml:brushProperty name="height" value="0.2" units="cm"/>
      <inkml:brushProperty name="color" value="#008C3A"/>
    </inkml:brush>
  </inkml:definitions>
  <inkml:trace contextRef="#ctx0" brushRef="#br0">1 1 8722,'0'3'3457,"8"20"-2033,-1 16-320,9 29 168,-3 10-79,-4 10-193,1-5-144,-3-10-280,2-4-144,0-9-304,4 2-56,1-1-640,2-8-160,-4-20-864,-1-11-609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2.828"/>
    </inkml:context>
    <inkml:brush xml:id="br0">
      <inkml:brushProperty name="width" value="0.2" units="cm"/>
      <inkml:brushProperty name="height" value="0.2" units="cm"/>
      <inkml:brushProperty name="color" value="#008C3A"/>
    </inkml:brush>
  </inkml:definitions>
  <inkml:trace contextRef="#ctx0" brushRef="#br0">18 295 6817,'0'1'2942,"0"20"-1378,-2 0-1,-5 32 1,3-37-1155,2 0 0,0 1 0,1-1 0,3 33 1,-2-40-310,1 0 1,1-1-1,-1 1 1,1-1-1,1 1 1,-1-1-1,1 0 1,1 0-1,0 0 1,0 0-1,0 0 1,1-1-1,0 0 1,1 0-1,-1 0 1,1-1-1,1 0 1,-1 0-1,1-1 1,0 1-1,0-1 1,1-1 0,8 5-1,-3-4-59,-1 0 1,1-1-1,0-1 0,1 0 0,-1 0 0,0-1 1,1-1-1,0 0 0,-1-1 0,1-1 1,-1 0-1,1-1 0,-1 0 0,21-6 1,-24 5-46,-1-1 1,0 1 0,0-1 0,0-1-1,0 0 1,-1 0 0,0-1 0,0 0 0,0 0-1,-1-1 1,0 0 0,0 0 0,-1 0-1,0-1 1,0 0 0,-1-1 0,1 1-1,-2-1 1,0 0 0,6-16 0,-7 13-8,-1 0 1,0 0-1,-1 0 1,0 0-1,-1 0 1,0 0-1,-1 0 1,-1 0-1,0 1 1,-5-21-1,-5-6-35,-31-65 0,26 68-116,-34-55 1,42 77 47,0 1 0,-1-1 0,0 2 0,-1-1 0,0 2 0,-22-18 1,27 25-43,-1-1 1,1 1 0,-1 0-1,1 0 1,-1 1 0,0 0-1,0 0 1,0 1 0,0 0-1,0 0 1,0 1 0,0-1-1,0 1 1,-1 1 0,1 0 0,0 0-1,0 0 1,0 1 0,0 0-1,1 0 1,-1 1 0,0-1-1,-6 5 1,-30 25-1733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3.160"/>
    </inkml:context>
    <inkml:brush xml:id="br0">
      <inkml:brushProperty name="width" value="0.2" units="cm"/>
      <inkml:brushProperty name="height" value="0.2" units="cm"/>
      <inkml:brushProperty name="color" value="#008C3A"/>
    </inkml:brush>
  </inkml:definitions>
  <inkml:trace contextRef="#ctx0" brushRef="#br0">141 16 5609,'12'-2'1730,"47"-9"3368,-50 10-4676,0 0 1,1 1-1,-1 0 1,0 0-1,0 1 1,0 1-1,17 3 1,-25-5-405,0 1 0,0-1 1,0 0-1,0 1 0,0-1 0,0 1 1,0-1-1,0 1 0,-1-1 1,1 1-1,0 0 0,0-1 0,0 1 1,-1 0-1,1 0 0,0 0 1,-1-1-1,1 1 0,-1 0 0,1 0 1,-1 0-1,1 0 0,0 1 0,-1 0-6,0 0 0,0 0 0,0 0-1,0 0 1,0-1 0,-1 1-1,1 0 1,0 0 0,-1 0 0,0-1-1,1 1 1,-2 2 0,-4 6-5,0 0 0,-1 0 1,-12 13-1,13-16 38,-10 13-36,-1-1 18,2 1 0,-17 27-1,29-42-29,0 1-1,0 0 0,0 0 1,1 0-1,0 0 1,0 0-1,0 0 0,1 1 1,0-1-1,0 0 1,1 1-1,0-1 0,1 14 1,0-18-4,-1 0-1,1 0 1,0 0 0,0 1 0,0-1 0,0 0-1,0 0 1,1 0 0,-1-1 0,1 1 0,-1 0-1,1 0 1,0-1 0,0 1 0,-1-1-1,1 0 1,0 1 0,0-1 0,0 0 0,1 0-1,-1 0 1,0 0 0,0-1 0,0 1 0,4 0-1,8 2-1,0-1 0,0-1 0,17 1-1,-3-1 15,-24-1 3,0 1 0,1-1 1,-1 1-1,0 0 1,0 0-1,0 0 0,0 1 1,0 0-1,4 2 0,-7-3 10,0-1-1,0 1 0,0 0 1,0 0-1,-1 0 1,1 0-1,0 0 1,-1 0-1,1 0 0,0 0 1,-1 0-1,1 0 1,-1 1-1,0-1 1,1 0-1,-1 0 0,0 0 1,0 1-1,1-1 1,-1 0-1,0 0 1,0 1-1,0-1 0,-1 0 1,1 0-1,0 0 1,0 1-1,-1-1 1,1 0-1,-1 0 0,1 0 1,-1 0-1,1 0 1,-1 0-1,0 0 1,-1 2-1,-1 1 57,0 1 0,-1-1 0,0 1 0,0-1 0,0-1 0,0 1 0,-1 0 0,1-1 1,-1 0-1,-5 2 0,-58 27 335,48-24-325,-43 21 68,34-14-607,0-2 1,-51 16-1,55-25 2662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2:58:45.176"/>
    </inkml:context>
    <inkml:brush xml:id="br0">
      <inkml:brushProperty name="width" value="0.2" units="cm"/>
      <inkml:brushProperty name="height" value="0.2" units="cm"/>
      <inkml:brushProperty name="color" value="#008C3A"/>
    </inkml:brush>
  </inkml:definitions>
  <inkml:trace contextRef="#ctx0" brushRef="#br0">1719 4157 6393,'-8'1'268,"-176"6"2258,155-8-2447,1-2-1,0 0 1,0-2 0,-42-12 0,-1-7 443,0-2 1,2-4 0,-81-46-1,114 54-361,0-2-1,1-2 1,2 0-1,1-3 1,1 0-1,1-2 0,-30-41 1,-34-67 308,-82-166 0,90 150-136,32 63-16,5-3 0,-52-137 0,71 140-222,3 0 0,5-2 1,3-1-1,5-1 1,-2-105-1,15 145-80,2 0-1,3 0 0,2 0 1,3 0-1,2 1 1,3 1-1,1 0 0,4 1 1,1 1-1,35-63 0,8 11 67,5 3 0,4 3-1,5 4 1,129-126-1,-117 139 100,3 5 0,4 3 0,202-114 0,-198 134-125,3 5-1,2 4 1,1 5-1,2 5 0,2 4 1,197-26-1,-136 38-42,0 7 0,1 8 0,307 35-1,-313-10-13,183 50 0,-254-46 1,-2 5 1,-1 3-1,117 62 1,-100-35 4,-2 5 0,-3 4 0,-4 5 0,163 157 0,-216-183-1,-2 2 0,-2 2 1,-2 1-1,-3 2 0,-2 2 0,-3 2 1,-3 0-1,-2 2 0,-3 1 0,18 68 1,-20-32-6,-5 1 0,8 131 1,-19-92 13,-14 154 1,-1-196 45,-4 0-1,-37 145 1,30-178-26,-2 0 1,-3-1-1,-3-2 0,-54 92 0,39-89 10,-4-1 0,-2-2 0,-2-3 0,-3-2 0,-3-2 0,-66 49 0,25-30 32,-3-6-1,-4-3 1,-131 59 0,-45-5 7,113-64-50,-175 31-1,-186 1 5,-214-37-419,395-59-575,29-43-1123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25.647"/>
    </inkml:context>
    <inkml:brush xml:id="br0">
      <inkml:brushProperty name="width" value="0.05" units="cm"/>
      <inkml:brushProperty name="height" value="0.05" units="cm"/>
      <inkml:brushProperty name="color" value="#33CCFF"/>
    </inkml:brush>
  </inkml:definitions>
  <inkml:trace contextRef="#ctx0" brushRef="#br0">0 1 4705,'7'3'2160,"8"14"-607,-1 4-609,4 21-56,2 12 88,0 10-167,0 3-89,-2-2-224,-3-1-136,-4-16-136,-2-4-88,-4-15-88,-5-11-72,0-7-448,-3-9-304,-10-6-793,-3-7-15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02.521"/>
    </inkml:context>
    <inkml:brush xml:id="br0">
      <inkml:brushProperty name="width" value="0.05" units="cm"/>
      <inkml:brushProperty name="height" value="0.05" units="cm"/>
      <inkml:brushProperty name="color" value="#E71224"/>
    </inkml:brush>
  </inkml:definitions>
  <inkml:trace contextRef="#ctx0" brushRef="#br0">128 0 6753,'-128'46'3321,"139"-46"-3001,-2 0-144,5-1-192,5 1-192,1 0-360,5 0-320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17.705"/>
    </inkml:context>
    <inkml:brush xml:id="br0">
      <inkml:brushProperty name="width" value="0.05" units="cm"/>
      <inkml:brushProperty name="height" value="0.05" units="cm"/>
      <inkml:brushProperty name="color" value="#FFC114"/>
    </inkml:brush>
  </inkml:definitions>
  <inkml:trace contextRef="#ctx0" brushRef="#br0">220 1 4417,'33'36'1862,"-35"-16"5831,-2 19-5527,-16 138 144,17-136-2042,-2-1-1,-2 1 1,-2-1-1,-1-1 1,-18 46 0,2-8-123,-19 95 0,19-64-389,25-103 105,-1 0 0,0 0 0,0 0 0,0 0 0,-1-1 0,-3 7 0,5-10 31,1-1 0,-1 1 1,1 0-1,-1 0 1,1-1-1,-1 1 0,0 0 1,1-1-1,-1 1 1,0-1-1,1 1 1,-1-1-1,0 1 0,0-1 1,0 0-1,1 1 1,-1-1-1,0 0 0,0 1 1,0-1-1,0 0 1,0 0-1,0 0 1,0 0-1,1 0 0,-1 0 1,0 0-1,0 0 1,0 0-1,0-1 0,0 1 1,0 0-1,1-1 1,-1 1-1,0 0 1,0-1-1,0 1 0,1-1 1,-1 1-1,0-1 1,1 1-1,-1-1 0,0 0 1,1 1-1,-2-2 1,-12-20-2324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18.381"/>
    </inkml:context>
    <inkml:brush xml:id="br0">
      <inkml:brushProperty name="width" value="0.05" units="cm"/>
      <inkml:brushProperty name="height" value="0.05" units="cm"/>
      <inkml:brushProperty name="color" value="#FFC114"/>
    </inkml:brush>
  </inkml:definitions>
  <inkml:trace contextRef="#ctx0" brushRef="#br0">89 320 3977,'44'-91'2255,"-43"89"-2077,-1 1 1,1-1-1,0 0 0,-1 0 0,1 1 1,-1-1-1,0 0 0,1 0 1,-1 0-1,0 0 0,0-2 1,-7-3 1798,1 3-469,5 3-1388,0 0-1,1 0 1,-1-1-1,1 1 1,0 0-1,-1 0 1,1 0-1,0 0 1,0 0-1,-1 0 1,1-1-1,0 1 1,0 0-1,0 0 1,1 0-1,-1 0 1,0 0-1,0-1 1,1 1 0,-1 0-1,0 0 1,1 0-1,-1 0 1,1 0-1,-1 0 1,1 0-1,0 0 1,-1 0-1,1 0 1,0 0-1,0 1 1,0-1-1,1-1 1,4-3 98,1 0 1,0 0-1,13-6 1,-14 8-12,41-23 856,97-35 0,-115 51-772,0 2-1,0 1 1,1 1-1,0 2 1,30-1-1,-48 5-189,0 0 0,0 1 0,0 1 0,0 0 0,0 1 0,0 0 0,-1 0 0,1 2 0,-1-1-1,0 1 1,0 1 0,-1 0 0,16 11 0,-21-13-55,0 1-1,0 0 1,0-1-1,0 1 1,-1 1-1,1-1 0,-2 1 1,1 0-1,0-1 1,-1 2-1,0-1 1,-1 0-1,1 1 1,-1-1-1,0 1 1,-1 0-1,0-1 1,0 1-1,0 0 1,-1 0-1,0 0 1,0 0-1,-1-1 1,-2 14-1,-1-6 18,-1 0 1,-1 0-1,0-1 1,0 1-1,-1-2 0,-1 1 1,0-1-1,-1 0 1,-1-1-1,1 0 0,-15 13 1,-19 13 127,-74 50 0,90-68-124,-220 134 438,224-140-462,-1-1-1,1-2 1,-29 9 0,45-17-69,0 0 1,0 0-1,-1-1 1,1 0-1,-1 0 1,1-1-1,-1 1 1,0-2-1,1 1 1,-1-1-1,1 0 1,-1-1-1,1 0 1,0 0-1,-8-3 1,13 4-57,0 0 1,0 0-1,1 0 1,-1 0-1,0 0 1,1-1 0,-1 1-1,1 0 1,0-1-1,-1 1 1,1-1-1,0 1 1,0-1 0,0 1-1,0-1 1,0 0-1,0 0 1,1 1-1,-1-1 1,1 0-1,-1 0 1,1 0 0,-1 0-1,1 0 1,0 0-1,0 0 1,0 0-1,0 0 1,0 0-1,1 1 1,-1-1 0,1 0-1,0-3 1,2-3-581,1 0-1,0 0 1,0 1 0,0-1 0,1 1 0,9-11-1,22-22-2628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19.531"/>
    </inkml:context>
    <inkml:brush xml:id="br0">
      <inkml:brushProperty name="width" value="0.05" units="cm"/>
      <inkml:brushProperty name="height" value="0.05" units="cm"/>
      <inkml:brushProperty name="color" value="#FFC114"/>
    </inkml:brush>
  </inkml:definitions>
  <inkml:trace contextRef="#ctx0" brushRef="#br0">228 72 2881,'-36'-38'1404,"36"38"-1304,-1-1 0,1 1 0,-1-1 0,0 0 0,1 1 0,-1-1 0,1 1 0,0-1 0,-1 0 0,1 0 0,-1 1 0,1-1 0,0 0 0,0 1 0,-1-1 0,1 0 0,0 0 0,0 0 0,0 1 0,0-1 0,0 0 0,0 0 0,0 0 0,0 1 0,0-1-1,0 0 1,0 0 0,1 1 0,-1-1 0,0 0 0,1 0 0,-1 1 0,0-1 0,4-8 6675,-1 37-6084,-1-1-1,-1 1 1,-4 34-1,-2-10 243,-18 74 0,6-39-273,-21 101 362,13-72-633,-16 25-207,27-99-154,-14 64 1,26-75-5,2-31-35,0 0-1,0 1 1,0-1 0,0 1 0,0-1-1,0 0 1,0 1 0,0-1 0,0 1-1,0-1 1,0 0 0,0 1-1,0-1 1,0 1 0,0-1 0,0 0-1,0 1 1,1-1 0,-1 0 0,0 1-1,0-1 1,1 1 0,-1-1-1,0 0 1,0 0 0,1 1 0,-1-1-1,0 0 1,1 1 0,-1-1 0,0 0-1,1 0 1,-1 0 0,0 1-1,1-1 1,-1 0 0,1 0 0,-1 0-1,0 0 1,1 0 0,-1 0 0,1 0-1,-1 0 1,0 0 0,1 0 0,-1 0-1,1 0 1,-1 0 0,0 0-1,1 0 1,-1 0 0,1 0 0,-1-1-1,0 1 1,1 0 0,-1 0 0,0 0-1,1-1 1,-1 1 0,0 0-1,1 0 1,-1-1 0,0 1 0,1-1-1,7-7-660,-1-1-1,0-1 1,0 1-1,-1-1 1,0 0-1,-1 0 1,7-20 0,-5 15-385,10-29-1312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2.953"/>
    </inkml:context>
    <inkml:brush xml:id="br0">
      <inkml:brushProperty name="width" value="0.05" units="cm"/>
      <inkml:brushProperty name="height" value="0.05" units="cm"/>
      <inkml:brushProperty name="color" value="#FFC114"/>
    </inkml:brush>
  </inkml:definitions>
  <inkml:trace contextRef="#ctx0" brushRef="#br0">81 1 4921,'-81'45'11389,"86"-46"-8168,19 1-3944,-10 0 1603,120-3-191,131 3-1168,-244 4-2899,-34-5 685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3.281"/>
    </inkml:context>
    <inkml:brush xml:id="br0">
      <inkml:brushProperty name="width" value="0.05" units="cm"/>
      <inkml:brushProperty name="height" value="0.05" units="cm"/>
      <inkml:brushProperty name="color" value="#FFC114"/>
    </inkml:brush>
  </inkml:definitions>
  <inkml:trace contextRef="#ctx0" brushRef="#br0">0 20 5969,'4'-3'3073,"1"3"-1113,10 0-143,2-6-25,12 6-344,4-1-247,4-3-393,6 2-152,-4 4-304,0 0-112,-5 1-160,-4-3-56,-4 0-432,-1 0-456,-7-8-1113,-1 6-775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4.203"/>
    </inkml:context>
    <inkml:brush xml:id="br0">
      <inkml:brushProperty name="width" value="0.05" units="cm"/>
      <inkml:brushProperty name="height" value="0.05" units="cm"/>
      <inkml:brushProperty name="color" value="#FFC114"/>
    </inkml:brush>
  </inkml:definitions>
  <inkml:trace contextRef="#ctx0" brushRef="#br0">556 22 3177,'1'0'245,"0"0"0,0 0 1,-1-1-1,1 1 0,0-1 0,0 1 1,-1-1-1,1 1 0,0-1 1,-1 1-1,1-1 0,0 0 0,-1 1 1,1-1-1,-1 0 0,1 1 1,-1-1-1,1 0 0,-1 0 1,1-1-1,-1 2-173,0-1 1,0 1-1,0 0 1,0-1 0,-1 1-1,1-1 1,0 1-1,0 0 1,0-1-1,0 1 1,-1 0-1,1-1 1,0 1-1,0 0 1,-1-1-1,1 1 1,0 0 0,-1 0-1,1-1 1,0 1-1,-1 0 1,1 0-1,0 0 1,-1-1-1,1 1 1,-1 0-1,1 0 1,0 0-1,-1 0 1,1 0 0,-1 0-1,1 0 1,0 0-1,-1 0 1,1 0-1,-1 0 1,1 0-1,0 0 1,-1 0-1,1 0 1,-1 0-1,1 0 1,0 0 0,-1 1-1,1-1 1,-1 0-1,-4 1 289,1 1 0,-1-1 0,0 1 0,1 0-1,0 0 1,-1 0 0,1 1 0,0-1 0,-4 5 0,-37 33 1373,25-21-1126,-24 20 380,3-3 230,-64 73-1,72-68-768,2 2 1,2 1-1,1 1 0,3 1 1,-30 78-1,44-93-315,1 0-1,2 1 1,1 0 0,1 0 0,2 0 0,1 1-1,2-1 1,1 1 0,1 0 0,7 37 0,-3-47-80,1-1 0,1-1 0,1 1 1,1-1-1,22 38 0,71 92-5,-86-136-637,-11-12-1226,-11-10-368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4.987"/>
    </inkml:context>
    <inkml:brush xml:id="br0">
      <inkml:brushProperty name="width" value="0.05" units="cm"/>
      <inkml:brushProperty name="height" value="0.05" units="cm"/>
      <inkml:brushProperty name="color" value="#FFC114"/>
    </inkml:brush>
  </inkml:definitions>
  <inkml:trace contextRef="#ctx0" brushRef="#br0">0 99 5385,'97'-98'3924,"-99"101"-3492,0 0 0,1 1 0,0-1 0,0 1 0,0 0 0,0-1 0,0 1 0,1 0 0,-1 4 0,1-7-299,-25 166 4210,3-19-2892,17-111-1010,-17 69 0,138-435-204,-103 301-276,18-33-1,-27 54 34,1-1 0,0 1-1,0 1 1,1-1-1,0 1 1,0 0 0,0 0-1,1 1 1,9-7-1,-15 11 6,1 0 0,-1 0 0,0 1 0,1-1 0,-1 0 0,1 1-1,-1-1 1,1 1 0,-1 0 0,1-1 0,-1 1 0,1 0 0,-1 0 0,1 0-1,-1 0 1,3 0 0,-3 1 1,0-1 0,0 1 0,0-1 0,0 1 0,-1-1-1,1 1 1,0-1 0,0 1 0,-1 0 0,1-1 0,0 1 0,-1 0 0,1 0-1,-1 0 1,1-1 0,-1 1 0,0 0 0,1 0 0,0 2 0,0 2 6,0 1 0,0-1-1,-1 1 1,1 0 0,-1-1 0,-1 1 0,0 6 0,-68 347 586,61-308-826,8-50 204,0-1 0,0 0-1,0 0 1,0 1 0,0-1-1,0 0 1,0 1-1,0-1 1,0 0 0,0 0-1,0 1 1,0-1 0,0 0-1,0 1 1,0-1-1,0 0 1,0 0 0,0 1-1,0-1 1,0 0 0,0 0-1,1 1 1,-1-1-1,0 0 1,0 0 0,0 1-1,1-1 1,-1 0 0,0 0-1,0 0 1,0 1 0,1-1-1,-1 0 1,8-5-1185,8-18-1339,-6-8 74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5.737"/>
    </inkml:context>
    <inkml:brush xml:id="br0">
      <inkml:brushProperty name="width" value="0.05" units="cm"/>
      <inkml:brushProperty name="height" value="0.05" units="cm"/>
      <inkml:brushProperty name="color" value="#FFC114"/>
    </inkml:brush>
  </inkml:definitions>
  <inkml:trace contextRef="#ctx0" brushRef="#br0">168 286 5129,'0'1'209,"-1"-1"0,0 0 0,1 1 0,-1-1 0,0 0 0,1 1-1,-1-1 1,1 1 0,-1-1 0,1 1 0,-1 0 0,1-1 0,-1 1 0,1-1 0,-1 1 0,1 0 0,0-1-1,-1 1 1,1 0 0,0 0 0,-1-1 0,1 1 0,0 0 0,0-1 0,0 1 0,0 0 0,0 0-1,0 0 1,0-1 0,0 3 0,1 33 1429,0-21-738,-3 8-172,0 0-1,-1-1 1,-2 1 0,-11 34-1,-39 82 700,35-92-1236,-28 92 0,41-95-154,88-200 19,7-11-7,5-105-63,-27 71 4,-63 192 22,0 0-1,1 1 1,1-1 0,0 1-1,9-13 1,-13 20-8,0-1-1,0 1 1,0 0 0,0 0 0,0 0-1,0 0 1,1 0 0,-1 1 0,0-1-1,1 0 1,-1 1 0,0-1 0,1 0-1,-1 1 1,1 0 0,-1-1 0,3 1-1,-2 0 1,0 0 0,0 1-1,-1-1 1,1 1 0,-1 0-1,1-1 1,0 1-1,-1 0 1,1 0 0,-1 0-1,0 0 1,1 0-1,-1 0 1,0 1 0,0-1-1,1 0 1,-1 1-1,0-1 1,1 3 0,7 11 57,-1 1 1,0 0-1,-1 1 1,-1-1 0,0 1-1,-2 0 1,0 1-1,-1-1 1,0 1 0,-1 0-1,-1 0 1,-1-1 0,-1 1-1,-4 25 1,2-29-59,-1 0 0,-1-1 1,0 1-1,-1-1 0,0 0 1,-1 0-1,0-1 0,-1 0 1,-17 20-1,9-15-6,0 0 0,-1-1 0,-1-1 0,0 0 0,-26 14-1,33-22 36,-1-1 0,-17 5 0,7-2 14,22-9-45,-1 0-1,1 0 1,0 0 0,0 0-1,0 0 1,-1 0 0,1 1 0,0-1-1,0 0 1,-1 0 0,1 0-1,0 0 1,0 0 0,0 1 0,0-1-1,-1 0 1,1 0 0,0 0-1,0 1 1,0-1 0,0 0 0,0 0-1,0 0 1,0 1 0,0-1-1,-1 0 1,1 0 0,0 1 0,0-1-1,0 0 1,0 0 0,0 0-1,0 1 1,0-1 0,0 0 0,0 0-1,0 1 1,1-1 0,-1 0-1,0 0 1,0 1 0,0-1 0,0 0-1,0 0 1,0 0 0,0 1 0,1-1-1,12 14 37,4 3-1,-5-4-16,-5-5-1,-1 0-1,1 1 1,-1-1 0,0 1 0,-1 0 0,0 1-1,-1-1 1,6 16 0,-5-3-17,-1 0 0,0 0 1,-2 0-1,0 0 0,-2 1 1,-4 42-1,4-64-16,-1 3-237,1-1-1,0 1 1,-1 0-1,1 0 0,0 0 1,1 0-1,-1-1 1,1 1-1,0 0 0,0 0 1,1 3-1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6.080"/>
    </inkml:context>
    <inkml:brush xml:id="br0">
      <inkml:brushProperty name="width" value="0.05" units="cm"/>
      <inkml:brushProperty name="height" value="0.05" units="cm"/>
      <inkml:brushProperty name="color" value="#FFC114"/>
    </inkml:brush>
  </inkml:definitions>
  <inkml:trace contextRef="#ctx0" brushRef="#br0">86 1 4977,'13'15'6680,"-5"13"-3423,-8-26-3092,3 16 557,-1 0 1,-1 0-1,0-1 0,-3 25 0,-15 71 464,6-45-800,9-54-358,-1 15-29,-2 0 1,0 0 0,-2-1 0,-15 38-1,20-62-156,0 0-1,-1 0 0,1 0 1,-1 0-1,-4 4 1,6-7 89,1-1 1,0 1 0,-1-1 0,1 0 0,-1 1 0,1-1-1,0 0 1,-1 1 0,1-1 0,-1 0 0,1 0 0,-1 0 0,1 1-1,-1-1 1,1 0 0,-1 0 0,1 0 0,-1 0 0,0 0 0,1 0-1,-1 0 1,0 0-42,1-1-1,-1 1 0,1-1 0,-1 1 0,1-1 1,-1 1-1,1-1 0,-1 1 0,1-1 1,0 1-1,-1-1 0,1 0 0,0 1 1,0-1-1,-1 1 0,1-1 0,0 0 0,0 1 1,0-1-1,0 0 0,0 0 0,0 0 1,-2-23-2369,2-34 1,1 19 886,-2-20-1195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4.770"/>
    </inkml:context>
    <inkml:brush xml:id="br0">
      <inkml:brushProperty name="width" value="0.05" units="cm"/>
      <inkml:brushProperty name="height" value="0.05" units="cm"/>
      <inkml:brushProperty name="color" value="#33CCFF"/>
    </inkml:brush>
  </inkml:definitions>
  <inkml:trace contextRef="#ctx0" brushRef="#br0">42 360 6473,'-37'103'2224,"33"-87"-783,6-12-660,5-11 2080,-7 5-2787,0 1 0,0-1-1,0 0 1,1 0 0,-1 1-1,1-1 1,-1 0 0,1 1-1,0-1 1,1-2 0,2-5 45,3-5-23,-2 4-19,-1 0-1,1 0 1,-2 0 0,0 0-1,4-19 1,2-20 34,2 1-1,2 0 1,2 1 0,31-66-1,-13 65-87,-23 64 53,2 12 1,0-3-7,-2 0 0,-1 0 0,11 48 0,0 7 64,17 86-332,-37-165 180,2 8-500,-1 0-1,0 0 1,0 0 0,-1 13 0,-2-18-1060,-1-7-340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25.999"/>
    </inkml:context>
    <inkml:brush xml:id="br0">
      <inkml:brushProperty name="width" value="0.05" units="cm"/>
      <inkml:brushProperty name="height" value="0.05" units="cm"/>
      <inkml:brushProperty name="color" value="#33CCFF"/>
    </inkml:brush>
  </inkml:definitions>
  <inkml:trace contextRef="#ctx0" brushRef="#br0">31 199 6385,'-31'-119'2937,"55"113"-1161,16-1-551,7 0 87,25 1-272,14-1-240,6-2-392,-1 0-168,-14 0-344,-15 2-400,-24-1-1040,-9 3-336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6.440"/>
    </inkml:context>
    <inkml:brush xml:id="br0">
      <inkml:brushProperty name="width" value="0.05" units="cm"/>
      <inkml:brushProperty name="height" value="0.05" units="cm"/>
      <inkml:brushProperty name="color" value="#FFC114"/>
    </inkml:brush>
  </inkml:definitions>
  <inkml:trace contextRef="#ctx0" brushRef="#br0">6 46 5473,'0'1'271,"-1"-1"0,1 0 0,0 1 0,-1-1 1,1 0-1,-1 1 0,1-1 0,0 0 0,0 1 0,-1-1 0,1 0 0,0 1 0,0-1 0,-1 1 0,1-1 0,0 1 0,0-1 0,0 0 1,0 1-1,0-1 0,0 1 0,0-1 0,0 1 0,0-1 0,0 1 0,0-1 0,0 1 0,0-1 0,0 1 0,0-1 0,0 1 0,0-1 1,0 0-1,1 1 0,-1-1 0,0 1 0,0-1 0,1 0 0,-1 1 0,1 0 0,22 12 2901,-20-12-3834,2 2 687,4 1 5,0 0 0,0 0 0,0-1 0,0 0 0,1-1 0,-1 0 0,1 0 0,15 0 0,-4-2-8,0-2 0,1 0 0,-1-1-1,29-8 1,-39 8-410,0-1 0,0 0-1,-1 0 1,0-1 0,0-1-1,0 0 1,0 0 0,-1-1 0,0 0-1,8-9 1,-1-5-191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6.768"/>
    </inkml:context>
    <inkml:brush xml:id="br0">
      <inkml:brushProperty name="width" value="0.05" units="cm"/>
      <inkml:brushProperty name="height" value="0.05" units="cm"/>
      <inkml:brushProperty name="color" value="#FFC114"/>
    </inkml:brush>
  </inkml:definitions>
  <inkml:trace contextRef="#ctx0" brushRef="#br0">12 10 6065,'0'0'191,"0"-1"0,0 1 0,0 0 0,0-1 0,0 1 1,0 0-1,0-1 0,0 1 0,0 0 0,0-1 0,0 1 0,0 0 0,0-1 0,0 1 0,0 0 0,1 0 0,-1-1 0,0 1 0,0 0 0,0-1 0,0 1 0,1 0 0,-1 0 0,0-1 0,0 1 0,1 0 0,-1 0 0,0 0 0,0-1 0,1 1 1,-1 0-1,0 0 0,1 0 0,-1 0 0,0 0 0,1 0 0,-1-1 0,0 1 0,1 0 0,-1 0 0,0 0 0,1 0 0,22 8 1412,-21-7-1573,3 0 80,0 2 1,0-1 0,0 1-1,0-1 1,0 1-1,-1 1 1,1-1 0,-1 1-1,0-1 1,0 1-1,0 1 1,0-1 0,-1 0-1,0 1 1,0 0 0,4 7-1,14 36 1090,26 91 1,2 54 502,-40-151-1319,-1 0-1,-3 1 1,-1 0 0,-3 67 0,-3-83-307,-1 1 0,-1-1 0,-2 0 0,0 0-1,-2-1 1,-1 0 0,-1-1 0,-14 27 0,6-22-45,-2 0 0,0-2 0,-2 0 0,-1-1 0,-1-2 0,-30 25 0,44-36-70,10-12-194,3-7-374,19-26-3066,-6 6 476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9.003"/>
    </inkml:context>
    <inkml:brush xml:id="br0">
      <inkml:brushProperty name="width" value="0.05" units="cm"/>
      <inkml:brushProperty name="height" value="0.05" units="cm"/>
      <inkml:brushProperty name="color" value="#FFC114"/>
    </inkml:brush>
  </inkml:definitions>
  <inkml:trace contextRef="#ctx0" brushRef="#br0">0 157 3753,'38'-61'1535,"-35"57"-1151,-1 0 0,0 0 0,0 0 1,0-1-1,0 1 0,-1 0 0,0-1 0,0 1 1,0-1-1,0-7 0,1-9 1539,-1 20-1766,0 0-1,-1 0 1,1 0 0,0-1-1,0 1 1,0 0 0,0 0-1,0 0 1,0 0 0,0 0-1,0 0 1,0 1 0,0-1-1,0 0 1,1 0 0,-1 1-1,0-1 1,0 1-1,1-1 1,-1 1 0,0 0-1,1-1 1,-1 1 0,1 0-1,2 0 1925,-4 2-1458,3 71 818,-1-50-1219,-2 1 1,0-1-1,-5 27 0,-4 17 229,-19 181 260,26-231-1912,1-14-642,1-9-356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29.424"/>
    </inkml:context>
    <inkml:brush xml:id="br0">
      <inkml:brushProperty name="width" value="0.05" units="cm"/>
      <inkml:brushProperty name="height" value="0.05" units="cm"/>
      <inkml:brushProperty name="color" value="#FFC114"/>
    </inkml:brush>
  </inkml:definitions>
  <inkml:trace contextRef="#ctx0" brushRef="#br0">34 0 6529,'-33'37'2722,"33"-36"-2640,0-1 0,0 0 0,0 1 0,0-1-1,0 1 1,1-1 0,-1 1 0,0-1 0,0 0-1,1 1 1,-1-1 0,0 0 0,1 1 0,-1-1-1,0 0 1,1 1 0,-1-1 0,0 0-1,1 0 1,-1 0 0,0 1 0,1-1 0,-1 0-1,1 0 1,-1 0 0,1 0 0,-1 0 0,0 1-1,1-1 1,-1 0 0,1 0 0,-1 0 0,1 0-1,-1 0 1,1-1 0,26 5 1594,-22-4-1382,203 21 4887,-137-17-4437,97-6-1,68-18-4399,-220 18 2936,5 0-1887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30.010"/>
    </inkml:context>
    <inkml:brush xml:id="br0">
      <inkml:brushProperty name="width" value="0.05" units="cm"/>
      <inkml:brushProperty name="height" value="0.05" units="cm"/>
      <inkml:brushProperty name="color" value="#FFC114"/>
    </inkml:brush>
  </inkml:definitions>
  <inkml:trace contextRef="#ctx0" brushRef="#br0">1 22 5425,'3'-7'6248,"6"2"-3539,-7 5-2538,0 0 0,0 0 0,0 0-1,-1 0 1,1 0 0,0 0 0,0 0 0,0 1 0,0-1 0,-1 1 0,1-1 0,0 1-1,3 1 1,0 1-50,0 0 0,0 0 0,0 0 0,0 0 0,-1 1 0,1 0 0,-1 0 0,0 0-1,0 0 1,0 1 0,-1-1 0,0 1 0,0 0 0,3 6 0,47 93 1349,78 164 997,-126-252-2363,-3-12-72,-1 0-1,0 0 0,1 0 0,0 0 0,0 0 0,0 0 0,0-1 0,1 1 0,-1-1 0,6 6 1,-7-9-16,-1 0 0,1 0 0,-1 0-1,1 0 1,-1 0 0,1 0 0,0 0 0,-1 0 0,1 0 0,-1 0 0,1 0 0,-1 0 0,1 0 0,-1 0 0,1 0 0,-1-1 0,1 1 0,-1 0 0,1 0 0,-1-1 0,0 1 0,1 0 0,-1-1 0,1 1 0,-1 0 0,0-1 0,1 1 0,-1-1 0,0 1 0,1-1 0,-1 1 0,0-1 0,0 1 0,1 0 0,-1-1 0,0 0 0,11-25 321,-9 21-276,104-228 325,-87 193-425,2 0-1453,2 0 0,41-52 0,-43 62-1136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39.467"/>
    </inkml:context>
    <inkml:brush xml:id="br0">
      <inkml:brushProperty name="width" value="0.05" units="cm"/>
      <inkml:brushProperty name="height" value="0.05" units="cm"/>
      <inkml:brushProperty name="color" value="#FFC114"/>
    </inkml:brush>
  </inkml:definitions>
  <inkml:trace contextRef="#ctx0" brushRef="#br0">96 56 4297,'35'-44'2070,"-34"33"5050,-1 11-7011,-1 0 0,1 0 0,-1 0 1,1 0-1,-1 0 0,1 1 0,0-1 0,-1 0 0,1 0 0,-1 1 1,1-1-1,0 0 0,-1 0 0,1 1 0,0-1 0,-1 0 1,1 1-1,0-1 0,0 0 0,-1 1 0,1-1 0,0 1 0,0-1 1,0 0-1,-1 1 0,1-1 0,0 1 0,0-1 0,0 1 1,0-1-1,0 1 0,0 0 0,0 11 271,0 1-1,1 0 1,1-1-1,4 19 1,-2-14 182,-1 0 0,2 27-1,-6-6 153,-1-1 0,-13 67 0,-27 71 323,-1 10-515,38-134-416,4-40-246,0 0 0,-4 22-1,5-33 102,0 0-1,0 1 0,0-1 0,0 0 0,0 0 0,0 0 0,0 0 1,0 0-1,0 0 0,0 1 0,0-1 0,0 0 0,0 0 0,0 0 0,0 0 1,0 0-1,0 0 0,-1 1 0,1-1 0,0 0 0,0 0 0,0 0 1,0 0-1,0 0 0,0 0 0,0 0 0,0 0 0,-1 0 0,1 0 1,0 1-1,0-1 0,0 0 0,0 0 0,0 0 0,0 0 0,-1 0 0,1 0 1,0 0-1,0 0 0,0 0 0,0 0 0,0 0 0,0 0 0,-1 0 1,1 0-1,0 0 0,0 0 0,0 0 0,0 0 0,0-1 0,0 1 0,-1 0 1,1 0-1,0 0 0,-7-10-1647,-4-15-1244,5-7 102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39.895"/>
    </inkml:context>
    <inkml:brush xml:id="br0">
      <inkml:brushProperty name="width" value="0.05" units="cm"/>
      <inkml:brushProperty name="height" value="0.05" units="cm"/>
      <inkml:brushProperty name="color" value="#FFC114"/>
    </inkml:brush>
  </inkml:definitions>
  <inkml:trace contextRef="#ctx0" brushRef="#br0">0 138 5833,'1'-5'643,"1"1"0,-1 0 0,1 0-1,-1 0 1,1 0 0,0 0 0,0 0-1,1 1 1,4-7 0,-2 5-247,0 0 0,1 0 1,-1 0-1,1 1 0,8-5 0,1 0-8,1 1 0,1 1 0,32-10 0,-25 12-96,0 0 0,1 2 1,-1 0-1,1 2 0,0 1 0,-1 1 0,1 0 0,-1 2 0,1 1 1,-1 1-1,0 2 0,-1 0 0,1 1 0,39 20 0,-60-26-241,0-1 0,0 1 0,0 0-1,0 0 1,-1 0 0,1 1 0,0-1-1,-1 1 1,1-1 0,1 5-1,-3-5-17,0-1-1,0 1 0,0 0 0,-1-1 0,1 1 0,0 0 0,-1 0 0,0 0 0,1 0 0,-1 0 0,0-1 0,0 1 0,0 0 0,0 0 0,-1 0 0,1 0 0,0 0 0,-1 0 0,1-1 0,-1 1 0,-1 2 0,-5 8 129,0-1 0,0-1-1,-2 1 1,-16 17 0,17-20-95,-35 34 179,-92 67 1,129-105-240,-13 11-21,0-2-1,-2 0 1,0-1 0,0-1-1,-1-1 1,-40 13-1,57-22-102,1 0-1,-1 0 0,1 0 1,-1-1-1,1 1 0,-1-1 1,1 0-1,-9-2 0,13 2 58,-1 0-1,0 0 0,1-1 1,-1 1-1,0 0 0,1 0 1,-1-1-1,0 1 1,1-1-1,-1 1 0,0 0 1,1-1-1,-1 1 0,1-1 1,-1 0-1,1 1 1,-1-1-1,1 1 0,0-1 1,-1 0-1,1 0 0,-1-1-66,1 1 1,0 0-1,0 0 0,0-1 0,0 1 0,0 0 0,1-1 0,-1 1 0,0 0 0,0 0 0,1-1 1,-1 1-1,1 0 0,-1 0 0,1 0 0,1-2 0,21-32-2917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0.446"/>
    </inkml:context>
    <inkml:brush xml:id="br0">
      <inkml:brushProperty name="width" value="0.05" units="cm"/>
      <inkml:brushProperty name="height" value="0.05" units="cm"/>
      <inkml:brushProperty name="color" value="#FFC114"/>
    </inkml:brush>
  </inkml:definitions>
  <inkml:trace contextRef="#ctx0" brushRef="#br0">1 8 5745,'19'-2'1223,"22"3"8558,-1 0-7623,-12 0-1698,-1-1 0,44-6 0,-28 4-765,0 2 1,62 6-1,-90-3-1348,-6-1-640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0.806"/>
    </inkml:context>
    <inkml:brush xml:id="br0">
      <inkml:brushProperty name="width" value="0.05" units="cm"/>
      <inkml:brushProperty name="height" value="0.05" units="cm"/>
      <inkml:brushProperty name="color" value="#FFC114"/>
    </inkml:brush>
  </inkml:definitions>
  <inkml:trace contextRef="#ctx0" brushRef="#br0">45 1 5889,'-45'79'2985,"51"-70"-481,-8-2-559,13 0-65,3 2-63,7-7-321,6-2-152,5 2-312,3-2-207,0 0-313,4 3-184,-7-3-192,-2-1-32,-1-5-264,-5-4-216,0-5-1177,-7 0-1095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3.322"/>
    </inkml:context>
    <inkml:brush xml:id="br0">
      <inkml:brushProperty name="width" value="0.05" units="cm"/>
      <inkml:brushProperty name="height" value="0.05" units="cm"/>
      <inkml:brushProperty name="color" value="#FFC114"/>
    </inkml:brush>
  </inkml:definitions>
  <inkml:trace contextRef="#ctx0" brushRef="#br0">190 82 2913,'84'-60'1841,"-65"38"9041,-19 23-10768,-2-1 1325,-3 5-596,-19 35-52,2 0 0,-27 66-1,-73 217 1884,104-263-2286,3 0 0,3 1 0,-8 98-1,20-152-367,-3 39 250,5 78 0,-1-109-221,1 0 0,1-1 1,0 0-1,1 1 0,1-1 0,0-1 0,0 1 0,2-1 0,13 22 0,-12-23-67,1 0-1,1 0 1,0-1 0,0-1-1,1 0 1,1 0 0,-1-1-1,2 0 1,-1-1 0,1 0-1,0-1 1,27 9-1,-28-14-947,-11-3 897,-1 1 1,0 0-1,0 0 0,1 0 1,-1 0-1,0 0 0,0-1 0,0 1 1,1 0-1,-1 0 0,0 0 0,0-1 1,0 1-1,0 0 0,0 0 0,1 0 1,-1-1-1,0 1 0,0 0 1,0 0-1,0-1 0,0 1 0,0 0 1,0 0-1,0-1 0,0 1 0,0 0 1,0 0-1,0-1 0,0 1 0,0 0 1,0-1-1,0 1 0,0 0 1,0 0-1,0-1 0,-1 1 0,1 0 1,0 0-1,0 0 0,0-1 0,0 1 1,0 0-1,-1 0 0,1 0 0,0-1 1,0 1-1,0 0 0,-1 0 0,1 0 1,-12-16-3218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26.345"/>
    </inkml:context>
    <inkml:brush xml:id="br0">
      <inkml:brushProperty name="width" value="0.05" units="cm"/>
      <inkml:brushProperty name="height" value="0.05" units="cm"/>
      <inkml:brushProperty name="color" value="#33CCFF"/>
    </inkml:brush>
  </inkml:definitions>
  <inkml:trace contextRef="#ctx0" brushRef="#br0">1 51 5001,'34'91'2697,"6"-104"-209,22-2-1160,8-3 33,10-3-113,9 2-216,18 3-408,5 0-160,11 7-336,-8-4-47,-21 11-434,-14 2-375,-35 4-768,-11 3-480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4.155"/>
    </inkml:context>
    <inkml:brush xml:id="br0">
      <inkml:brushProperty name="width" value="0.05" units="cm"/>
      <inkml:brushProperty name="height" value="0.05" units="cm"/>
      <inkml:brushProperty name="color" value="#FFC114"/>
    </inkml:brush>
  </inkml:definitions>
  <inkml:trace contextRef="#ctx0" brushRef="#br0">0 132 3513,'54'-63'1972,"-38"35"6638,-18 36-8099,0 35 390,1-14-160,-8 56 0,-21 41 188,29-117-878,3-9-6,8-15 15,5-7-58,73-81-1,42-54 9,-125 152-9,0-1 0,1 1 0,-1 0 0,1 0 0,1 1 0,8-5 0,-14 8 2,1 1 1,-1-1 0,0 0 0,1 1 0,-1 0-1,0-1 1,1 1 0,-1 0 0,0 0 0,1 0-1,-1 0 1,1 0 0,-1 0 0,0 0 0,1 0 0,-1 0-1,2 1 1,-2 0 7,0 0 1,0 0-1,1-1 0,-1 1 0,0 0 1,0 0-1,0 0 0,-1 1 0,1-1 1,0 0-1,0 0 0,-1 0 1,1 1-1,0-1 0,-1 0 0,1 1 1,-1-1-1,0 0 0,0 1 0,1 2 1,2 24 331,-1 0 0,-3 53 0,2 27 46,0-96-550,1 0 0,0 1 0,1-1-1,0 0 1,1-1 0,8 20 0,-12-30 72,1-1 0,-1 0-1,0 1 1,0-1-1,0 1 1,0-1 0,1 0-1,-1 1 1,0-1 0,0 0-1,1 1 1,-1-1-1,0 0 1,1 0 0,-1 1-1,0-1 1,1 0 0,-1 0-1,0 1 1,1-1-1,-1 0 1,0 0 0,1 0-1,-1 0 1,1 1 0,-1-1-1,0 0 1,1 0-1,-1 0 1,1 0 0,-1 0-1,1 0 1,-1 0 0,0 0-1,1 0 1,-1-1-1,1 1 1,-1 0 0,0 0-1,1 0 1,-1 0 0,0 0-1,1-1 1,-1 1-1,1 0 1,-1 0 0,0-1-1,0 1 1,1 0 0,-1-1-1,0 1 1,1 0-1,-1-1 1,0 1 0,0-1-1,7-13-2864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4.796"/>
    </inkml:context>
    <inkml:brush xml:id="br0">
      <inkml:brushProperty name="width" value="0.05" units="cm"/>
      <inkml:brushProperty name="height" value="0.05" units="cm"/>
      <inkml:brushProperty name="color" value="#FFC114"/>
    </inkml:brush>
  </inkml:definitions>
  <inkml:trace contextRef="#ctx0" brushRef="#br0">13 86 5553,'-1'93'7225,"-6"44"-5260,4-93-1535,2 1 0,7 68 0,-5-134-333,1 0-1,1 0 1,6-25 0,-7 36-59,9-43 16,24-99-9,-29 134-48,0 1 1,1 1-1,0-1 0,2 1 1,0 0-1,14-18 0,-18 28 3,0 1 1,0-1-1,1 1 0,0 0 0,0 0 0,0 1 1,0 0-1,1 0 0,0 1 0,-1-1 0,9-1 0,-13 4 9,0 0 0,0 1 0,0-1 0,0 1 0,1-1-1,-1 1 1,0 0 0,0 0 0,1 0 0,-1 0-1,0 0 1,1 1 0,-1-1 0,0 1 0,0 0-1,0-1 1,0 1 0,0 0 0,0 0 0,0 0 0,0 0-1,0 1 1,0-1 0,0 0 0,0 1 0,-1 0-1,1-1 1,-1 1 0,1 0 0,-1 0 0,0-1-1,0 1 1,0 0 0,0 0 0,0 0 0,0 1 0,0-1-1,-1 0 1,2 4 0,0 1 3,0 0 0,-1 0-1,0 0 1,0 0 0,-1 0 0,1 1 0,-1-1 0,-1 0 0,0 0-1,0 0 1,0 0 0,-1 0 0,0 0 0,0 0 0,0-1-1,-7 12 1,1-7-8,-1 0 0,0 0-1,0-1 1,-19 15 0,15-14 29,1 1 1,-17 20 0,29-32-34,0 1 0,0-1 0,0 0-1,0 1 1,0-1 0,0 1-1,0-1 1,0 0 0,0 1 0,0-1-1,0 0 1,0 1 0,0-1 0,0 1-1,1-1 1,-1 0 0,0 1 0,0-1-1,0 0 1,1 1 0,-1-1 0,0 0-1,0 0 1,1 1 0,-1-1-1,0 0 1,0 0 0,1 1 0,-1-1-1,0 0 1,1 0 0,-1 0 0,0 1-1,1-1 1,-1 0 0,1 0 0,-1 0-1,0 0 1,1 0 0,-1 0-1,0 0 1,1 0 0,-1 0 0,1 0-1,0 0 1,14 2 22,7 3 48,0 1 0,-1 1 0,23 11 0,-9-4 104,-28-11-119,1 0-1,0 1 0,11 8 0,-16-10-282,0 0 0,-1 0 0,1 0 0,-1 1 0,0-1 0,0 1 1,0-1-1,0 1 0,0 0 0,0 0 0,-1 0 0,1-1 0,0 5 0,-1-1-1777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5.316"/>
    </inkml:context>
    <inkml:brush xml:id="br0">
      <inkml:brushProperty name="width" value="0.05" units="cm"/>
      <inkml:brushProperty name="height" value="0.05" units="cm"/>
      <inkml:brushProperty name="color" value="#FFC114"/>
    </inkml:brush>
  </inkml:definitions>
  <inkml:trace contextRef="#ctx0" brushRef="#br0">1 0 5473,'9'4'2833,"3"1"-953,22-2-95,6 1-9,17-2-168,14 1-135,3 1-209,-3-6-104,0 4-336,-2 0-136,7-2-391,6 0-137,12 1-136,-4 1-120,0 3-497,-8 1-431,-22-3-1184,-16 3-593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7.519"/>
    </inkml:context>
    <inkml:brush xml:id="br0">
      <inkml:brushProperty name="width" value="0.05" units="cm"/>
      <inkml:brushProperty name="height" value="0.05" units="cm"/>
      <inkml:brushProperty name="color" value="#FFC114"/>
    </inkml:brush>
  </inkml:definitions>
  <inkml:trace contextRef="#ctx0" brushRef="#br0">35 78 5193,'-32'37'2355,"31"-37"-2322,1 0-1,0 1 0,0-1 0,0 0 0,-1 0 1,1 0-1,0 0 0,0 1 0,0-1 1,0 0-1,0 0 0,0 0 0,0 1 1,-1-1-1,1 0 0,0 0 0,0 0 1,0 1-1,0-1 0,0 0 0,0 0 1,0 1-1,0-1 0,0 0 0,0 0 1,0 1-1,0-1 0,0 0 0,0 0 1,0 0-1,1 1 0,-1-1 0,0 0 1,0 0-1,0 0 0,0 1 0,0-1 1,0 0-1,1 0 0,-1 0 0,0 1 0,0-1 1,0 0-1,1 0 0,-1 0 0,0 0 1,0 0-1,0 0 0,1 0 0,-1 1 1,0-1-1,0 0 0,0 0 0,1 0 1,-1 0-1,0 0 0,0 0 0,1 0 1,-1 0-1,0 0 0,0 0 0,0 0 1,1 0-1,-1 0 0,0 0 0,0-1 1,1 1-1,10 4 8403,11 22-7684,-7-11-410,-1 2 1,0 0-1,-1 1 0,12 23 1,10 35 315,-25-51-368,1-1-1,25 40 1,-36-63-282,1-1 1,-1 1-1,1-1 0,-1 1 1,1-1-1,-1 0 1,1 1-1,-1-1 1,1 0-1,-1 1 1,1-1-1,0 0 0,-1 0 1,1 1-1,-1-1 1,1 0-1,0 0 1,-1 0-1,1 0 1,0 0-1,-1 0 0,1 0 1,0 0-1,-1 0 1,1 0-1,-1 0 1,1-1-1,0 1 0,-1 0 1,1 0-1,-1-1 1,1 1-1,0 0 1,-1-1-1,1 1 1,-1 0-1,1-1 0,-1 1 1,0-1-1,1 1 1,-1-1-1,1 1 1,-1-1-1,0 1 1,1-1-1,-1 0 0,22-32 175,-19 28-150,17-28 11,2 0 0,0 2 0,3 1 1,0 0-1,2 2 0,58-48 0,-40 45-169,32-29-1429,-75 59 1339,0 0 0,-1-1 0,1 1 0,-1-1 0,1 1 0,-1-1 0,0 0 0,0 0 0,0 0 0,0 1 0,0-1 0,0 0 0,0 0 0,0 0 0,-1-1 0,1 1 0,-1 0 0,0 0 0,1-3 0,0-14-2730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8.191"/>
    </inkml:context>
    <inkml:brush xml:id="br0">
      <inkml:brushProperty name="width" value="0.05" units="cm"/>
      <inkml:brushProperty name="height" value="0.05" units="cm"/>
      <inkml:brushProperty name="color" value="#FFC114"/>
    </inkml:brush>
  </inkml:definitions>
  <inkml:trace contextRef="#ctx0" brushRef="#br0">31 86 5153,'-12'-85'3808,"15"105"-2967,1 0 1,1 0 0,1-1-1,0 0 1,10 19 0,-9-19-418,96 260 3784,-86-222-3597,-2 0 0,-3 2 0,5 59 0,-14-78-453,-3-1 0,-1 0 0,-2 1 1,-2-1-1,-1 0 0,-13 39 0,5-31-42,-2-1 0,-2-1 1,-2-1-1,-39 65 1,35-70-940,-24 55 0,56-111-1068,1 1 0,20-28 1,-9 14 192,2-6 1133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8.758"/>
    </inkml:context>
    <inkml:brush xml:id="br0">
      <inkml:brushProperty name="width" value="0.05" units="cm"/>
      <inkml:brushProperty name="height" value="0.05" units="cm"/>
      <inkml:brushProperty name="color" value="#FFC114"/>
    </inkml:brush>
  </inkml:definitions>
  <inkml:trace contextRef="#ctx0" brushRef="#br0">0 4 4041,'2'-3'2249,"-2"3"-2088,1 0-1,-1 0 1,0 0 0,0 0-1,0-1 1,1 1 0,-1 0-1,0 0 1,0 0 0,1 0-1,-1 0 1,0 0 0,0 0-1,0 0 1,1 0 0,-1 0-1,0 0 1,0 0 0,1 0-1,-1 0 1,3 2 2249,-3-2-2249,0 1-1,0-1 1,5 19 3909,-2-3-4435,3 20 1131,-2 0-1,-1 0 1,-2 40 0,-9 143 1088,5-188-1730,-10 211 225,16-185-785,-3-57 419,0 0 0,0-1 1,0 1-1,0 0 0,0 0 0,0 0 0,0 0 0,0 0 0,0 0 1,0 0-1,0 0 0,0 0 0,0 0 0,0 0 0,0-1 0,0 1 1,0 0-1,0 0 0,0 0 0,0 0 0,0 0 0,1 0 0,-1 0 1,0 0-1,0 0 0,0 0 0,0 0 0,0 0 0,0 0 0,0 0 1,0 0-1,0 0 0,0 0 0,0 0 0,0 0 0,0 0 0,1 0 1,-1 0-1,0 0 0,0 0 0,0 0 0,0 0 0,0 0 0,0 0 1,0 0-1,0 0 0,0 0 0,0 0 0,0 0 0,0 0 0,1 0 1,-1 0-1,0 0 0,0 0 0,0 0 0,0 0 0,0 0 1,0 0-1,0 0 0,0 0 0,0 0 0,0 0 0,0 0 0,3-8-601,-1-12-1257,-1-1 0,-2-33 1,-3 12-394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49.118"/>
    </inkml:context>
    <inkml:brush xml:id="br0">
      <inkml:brushProperty name="width" value="0.05" units="cm"/>
      <inkml:brushProperty name="height" value="0.05" units="cm"/>
      <inkml:brushProperty name="color" value="#FFC114"/>
    </inkml:brush>
  </inkml:definitions>
  <inkml:trace contextRef="#ctx0" brushRef="#br0">18 0 5289,'-17'3'15149,"27"4"-13774,8 1-1143,-1 0 0,1-1 0,0-1 0,1-1 0,-1 0 0,1-1 0,0-1 0,0-1 0,1-1 0,19-1 0,-38 0-217,98 0 1002,-1 5-1,112 19 1,-176-18-946,-52-25-912,-23-10-2854,22 15 510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4.232"/>
    </inkml:context>
    <inkml:brush xml:id="br0">
      <inkml:brushProperty name="width" value="0.05" units="cm"/>
      <inkml:brushProperty name="height" value="0.05" units="cm"/>
      <inkml:brushProperty name="color" value="#FFC114"/>
    </inkml:brush>
  </inkml:definitions>
  <inkml:trace contextRef="#ctx0" brushRef="#br0">0 209 4393,'2'-4'597,"0"1"0,0-1 0,0 1 0,-1-1 0,1 0-1,-1 0 1,1-6 0,3-6 712,-1 5-141,1 1 0,1 0 0,0 0 0,14-13 3794,-14 40-5016,-4-11 473,8 22 185,2 0-1,17 29 0,-2-7 353,41 104-1,3 57-104,16 43-208,-76-230-530,16 26 0,-17-32 72,0 0-1,12 33 1,-17-37 132,-2-13 61,-2-8-51,-1 5-317,0-1 1,1 0-1,-1 0 1,1 1 0,0-1-1,0 0 1,0 1 0,0-1-1,0 1 1,2-4 0,7-13 17,109-232 212,118-261-11,-220 477-259,27-65 81,-40 89-215,0 0 1,-1-1 0,0 1-1,-1-1 1,0 1 0,0-20-1,-2 31 100,0-1-1,0 0 1,0 1 0,0-1-1,0 1 1,0-1-1,0 0 1,0 1-1,0-1 1,0 1-1,0-1 1,0 0-1,0 1 1,-1-1-1,1 1 1,0-1-1,0 0 1,-1 1-1,1-1 1,0 1-1,-1-1 1,1 1-1,0-1 1,-1 1-1,1 0 1,-1-1-1,1 1 1,-1-1 0,1 1-1,-1 0 1,1-1-1,-1 1 1,1 0-1,-1 0 1,1-1-1,-1 1 1,0 0-1,1 0 1,-1 0-1,1 0 1,-1 0-1,0 0 1,0 0-1,-1 0-177,0 1 1,1-1-1,-1 1 0,1 0 0,-1 0 0,1 0 1,-1 0-1,1 0 0,-1 0 0,1 0 0,0 0 0,0 0 1,-2 2-1,-12 24-3143,1 8-717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4.685"/>
    </inkml:context>
    <inkml:brush xml:id="br0">
      <inkml:brushProperty name="width" value="0.05" units="cm"/>
      <inkml:brushProperty name="height" value="0.05" units="cm"/>
      <inkml:brushProperty name="color" value="#FFC114"/>
    </inkml:brush>
  </inkml:definitions>
  <inkml:trace contextRef="#ctx0" brushRef="#br0">1 0 4385,'55'55'15988,"-48"-51"-17065,2-1 1146,-1 0 0,1-1 1,0 0-1,0 0 0,0-1 0,0 0 0,0-1 0,12 0 0,5-3-42,40-10 0,-8 2-181,-54 10 35,28-3-306,-31 4 314,0 0 1,0 0-1,0 0 0,1 0 0,-1 0 0,0 1 0,0-1 0,0 0 0,0 0 0,0 1 1,1-1-1,-1 1 0,0-1 0,0 1 0,0-1 0,0 1 0,0 0 0,-1-1 0,1 1 0,0 0 1,0 0-1,0 0 0,0 1 0,4 14-2155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5.014"/>
    </inkml:context>
    <inkml:brush xml:id="br0">
      <inkml:brushProperty name="width" value="0.05" units="cm"/>
      <inkml:brushProperty name="height" value="0.05" units="cm"/>
      <inkml:brushProperty name="color" value="#FFC114"/>
    </inkml:brush>
  </inkml:definitions>
  <inkml:trace contextRef="#ctx0" brushRef="#br0">64 1 3697,'-56'75'2404,"48"-62"1245,12 3 5364,8-11-8756,0-1 0,1 0 0,-1 0 0,1-1 1,0-1-1,16 1 0,-21-3-217,-1 0 0,1 0 0,0-1 0,0 0 0,0-1 0,-1 1 1,1-2-1,10-3 0,8-3-44,-25 9-2,10-3-489,0 0 0,0 1 0,0 0 0,14 0 0,-20 2-1917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26.698"/>
    </inkml:context>
    <inkml:brush xml:id="br0">
      <inkml:brushProperty name="width" value="0.05" units="cm"/>
      <inkml:brushProperty name="height" value="0.05" units="cm"/>
      <inkml:brushProperty name="color" value="#33CCFF"/>
    </inkml:brush>
  </inkml:definitions>
  <inkml:trace contextRef="#ctx0" brushRef="#br0">58 142 4409,'-54'73'2283,"54"-73"-2212,-1 1-1,1 0 0,0-1 1,-1 1-1,1-1 1,0 1-1,-1-1 0,1 1 1,0 0-1,0-1 1,0 1-1,0 0 0,0-1 1,0 1-1,0 0 1,0-1-1,0 1 0,0 0 1,0-1-1,0 1 1,0 0-1,0-1 1,0 1-1,1-1 0,-1 1 1,0 0-1,1-1 1,-1 1-1,0-1 0,1 1 1,-1-1-1,1 2 1,19 8 965,-9-5-411,6 10 524,-2 1 0,0 0 1,14 21-1,-9-12-869,-3-5 49,20 26 422,50 47 0,-85-91-726,1 0 0,-1 0 0,0 0 1,1 0-1,0 0 0,-1 0 0,1-1 0,0 1 0,0-1 1,0 0-1,0 0 0,0 0 0,0 0 0,0 0 0,0-1 0,0 1 1,0-1-1,6 0 0,-6-1-3,0 0 1,1 0-1,-1 0 0,0-1 1,0 1-1,0-1 0,0 0 1,0 0-1,0 0 0,0 0 1,-1 0-1,1-1 0,-1 1 1,0-1-1,0 0 1,1 0-1,0-3 0,11-18 39,-1 0 0,-2-1-1,0-1 1,7-27 0,9-22 11,-16 46-380,2 2 0,0 0-1,2 1 1,1 0-1,1 1 1,1 1 0,41-42-1,-29 39-1630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7.439"/>
    </inkml:context>
    <inkml:brush xml:id="br0">
      <inkml:brushProperty name="width" value="0.05" units="cm"/>
      <inkml:brushProperty name="height" value="0.05" units="cm"/>
      <inkml:brushProperty name="color" value="#FFC114"/>
    </inkml:brush>
  </inkml:definitions>
  <inkml:trace contextRef="#ctx0" brushRef="#br0">0 65 2200,'22'-7'3889,"-22"7"-3699,1-1 0,-1 0-1,1 1 1,-1-1 0,1 1-1,0-1 1,-1 1 0,1-1-1,0 1 1,-1 0 0,1-1-1,0 1 1,0 0 0,-1 0-1,1-1 1,0 1 0,0 0-1,-1 0 1,1 0 0,0 0 0,0 0-1,0 0 1,-1 0 0,1 0-1,0 0 1,0 0 0,-1 1-1,1-1 1,0 0 0,0 1-1,0-1 1,7 16 3703,-3 2-4058,-4-14-164,4 18 910,0 1 0,2 26 0,-3-26-49,0-1 0,14 38 0,-10-37-221,-2 1 0,5 30 0,-14-41-166,0-13 104,3-10 185,4-18-418,1 0 0,16-49 0,-18 68-10,3-11-2,1 1 1,1 0-1,1 1 0,0 0 0,23-32 0,-24 40-4,0 0 1,0 0-1,1 1 1,0 0 0,1 1-1,0 0 1,0 0-1,1 1 1,0 1 0,15-8-1,-23 12 3,0 1 0,-1 0-1,1 0 1,0 0 0,-1 1-1,1-1 1,0 0 0,0 1 0,0 0-1,-1 0 1,1 0 0,0 0-1,0 0 1,0 0 0,0 1 0,-1-1-1,1 1 1,0 0 0,0 0-1,-1 0 1,1 0 0,-1 0 0,1 1-1,-1-1 1,1 1 0,-1 0-1,0 0 1,0-1 0,0 1-1,0 1 1,0-1 0,0 0 0,-1 0-1,1 1 1,1 3 0,1 3 13,0 0 0,0 1 0,-2-1 0,1 1 0,-1 0 0,0-1 0,-1 1 0,0 19-1,-3 4 93,-1 0 0,-12 53-1,2-12-24,13-73-119,-1 0-1,1-1 1,0 1-1,0 0 1,0-1 0,0 1-1,0 0 1,0-1-1,0 1 1,0-1-1,0 1 1,0 0 0,1-1-1,-1 1 1,0 0-1,0-1 1,1 1 0,-1-1-1,0 1 1,1 0-1,-1-1-10,1 1-1,-1-1 0,1 0 0,-1 0 0,1 0 0,-1 0 0,1 0 0,-1 1 0,0-1 0,1 0 0,-1 0 0,1 0 0,-1 0 0,1 0 0,-1-1 0,1 1 0,-1 0 0,1 0 0,-1 0 0,0 0 0,2-1 1,29-19-2267,-20 12 1494,19-14-1377,-2-1-80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8.142"/>
    </inkml:context>
    <inkml:brush xml:id="br0">
      <inkml:brushProperty name="width" value="0.05" units="cm"/>
      <inkml:brushProperty name="height" value="0.05" units="cm"/>
      <inkml:brushProperty name="color" value="#FFC114"/>
    </inkml:brush>
  </inkml:definitions>
  <inkml:trace contextRef="#ctx0" brushRef="#br0">0 239 5601,'99'-28'2642,"-98"27"-2582,0 1-1,0 0 1,-1 0-1,1 0 1,0 0-1,0-1 1,0 1 0,0 1-1,-1-1 1,1 0-1,0 0 1,0 0-1,0 0 1,-1 0 0,1 1-1,0-1 1,0 0-1,-1 1 1,1-1-1,0 1 1,-1-1-1,1 1 1,0-1 0,-1 1-1,1-1 1,0 1-1,-1 0 1,1-1-1,-1 1 1,0 0 0,1 0-1,2 22 999,-2-16-636,5 50 1187,-2 0 1,-2 1-1,-7 72 1,5-130-1607,-1 6 24,1 0-1,-1 0 1,0-1 0,-1 1 0,-3 10 0,5-16-26,0 0 0,0 0 0,0 0 0,0 0 0,0 0 0,0 0 0,0 1 0,0-1 0,0 0 0,0 0 0,0 0 0,0 0 0,0 0 0,0 0 0,0 0 0,0 0 0,0 0 1,0 0-1,0 0 0,-1 0 0,1 0 0,0 0 0,0 0 0,0 0 0,0 1 0,0-1 0,0 0 0,0 0 0,0 0 0,0 0 0,0 0 0,0 0 0,0 0 0,0 0 0,0 0 1,0 0-1,-1 0 0,1 0 0,0 0 0,0 0 0,0 0 0,0 0 0,0 0 0,0 0 0,0 0 0,0 0 0,0 0 0,0 0 0,0 0 0,0 0 0,0 0 0,0 0 0,-1 0 1,1 0-1,0-1 0,0 1 0,0 0 0,0 0 0,0 0 0,0 0 0,0 0 0,0 0 0,0 0 0,0 0 0,0 0 0,0 0 0,-1-9 54,13-137-47,-11 64-9,-1 38 1,1 0 1,11-62-1,-10 95 2,2 1-1,-1 0 1,1-1 0,1 1-1,0 0 1,0 1 0,1-1 0,0 1-1,8-9 1,-10 13 0,1 0-1,-1 0 1,1 1 0,0-1-1,0 1 1,0 0 0,0 1-1,1-1 1,-1 1 0,1 0-1,0 1 1,0-1 0,0 1-1,0 0 1,0 1 0,10-2-1,-14 3 4,-1 0-1,1 0 0,0 0 1,-1 0-1,1 1 1,-1-1-1,1 0 1,-1 1-1,1 0 0,-1-1 1,1 1-1,-1 0 1,0-1-1,1 1 0,-1 0 1,0 0-1,0 0 1,0 0-1,2 2 0,0 1 9,-1-1-1,0 0 0,0 0 0,0 1 0,-1 0 0,1-1 0,1 7 0,-1 1 16,1 0 0,-2 0 0,0 0 0,0 18-1,-2-14-15,-1 0-1,0 0 0,-2 0 0,1 0 1,-2 0-1,0-1 0,0 0 0,-2 0 0,0-1 1,0 1-1,-1-1 0,-1-1 0,-19 23 1,23-29-7,-1 0 1,0 0-1,-1-1 1,1 1-1,-1-1 1,0-1-1,0 1 1,-9 3-1,29-17 50,-10 8-52,-1 0-1,1-1 1,-1 2-1,1-1 1,-1 0-1,1 0 1,0 1-1,-1-1 1,1 1-1,4 0 1,-4 1 6,0 0 0,0 0 0,1 0 0,-1 0 0,0 0 0,0 1 0,0 0 0,-1-1 1,1 1-1,0 0 0,-1 0 0,1 1 0,-1-1 0,3 4 0,4 5 46,-2 0-1,10 16 1,8 13 14,-15-29-130,0 0 1,1-1-1,0 0 0,15 11 1,-21-17-262,0-1 0,1 0 0,-1 0 0,1 0 0,-1-1 0,1 0 1,0 0-1,0 0 0,0-1 0,0 0 0,0 0 0,10 0 1,-2-3-1781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8.564"/>
    </inkml:context>
    <inkml:brush xml:id="br0">
      <inkml:brushProperty name="width" value="0.05" units="cm"/>
      <inkml:brushProperty name="height" value="0.05" units="cm"/>
      <inkml:brushProperty name="color" value="#FFC114"/>
    </inkml:brush>
  </inkml:definitions>
  <inkml:trace contextRef="#ctx0" brushRef="#br0">11 1 5377,'-4'4'3329,"-2"10"3502,6-14-6709,0 0 0,0 0 0,0 0 1,0 0-1,1 1 0,78 26 1598,-62-20-1451,1 0 0,0-1 1,0-1-1,1-1 0,37 4 1,479-4 1325,-515-4-2022,0 0 1,0 1 0,0 1 0,0 0-1,0 2 1,0 0 0,35 14-1,-5 4-2136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9.163"/>
    </inkml:context>
    <inkml:brush xml:id="br0">
      <inkml:brushProperty name="width" value="0.05" units="cm"/>
      <inkml:brushProperty name="height" value="0.05" units="cm"/>
      <inkml:brushProperty name="color" value="#FFC114"/>
    </inkml:brush>
  </inkml:definitions>
  <inkml:trace contextRef="#ctx0" brushRef="#br0">152 35 4729,'-96'37'2529,"95"-36"-2347,-1-1 1,1 1-1,0 0 1,-1-1 0,1 1-1,0 0 1,-1 0 0,1-1-1,0 1 1,0 0 0,0 0-1,-1 2 1,4 3 1041,1-3-647,5 20 1118,-2 1 1,0 0-1,3 37 1,-6-32-1294,-2 0 0,-2-1 1,0 1-1,-2-1 0,-8 35 0,-23 85-407,27-95-549,7-49 471,6-132-5216,-5 77 4844,-3-1 1,-8-56 0,10 105 457,-13-98 242,12 90-150,1-1 1,0 1-1,1 0 1,0 0 0,1 0-1,0 0 1,4-11-1,-3 17-1,0-1 0,0 0 0,0 1 0,1-1 1,0 1-1,0 0 0,1 1 0,-1-1 0,1 1 0,0-1 0,0 2 0,0-1 0,1 0 0,0 1 0,-1 0 0,1 0 0,0 1 0,0 0 0,1 0 0,8-2 0,-6 2 18,0 0 0,0 1 1,0 0-1,0 0 0,0 1 0,0 1 1,0-1-1,0 1 0,0 1 0,0-1 1,0 2-1,0-1 0,-1 1 0,10 5 1,-11-5-38,0 2 0,-1-1 1,1 1-1,-1 0 0,0 0 1,0 1-1,-1 0 0,0 0 1,0 0-1,0 1 0,-1-1 1,5 10-1,-7-12-44,0 1-1,-1-1 0,1 0 1,-1 1-1,0-1 0,0 1 1,-1-1-1,1 1 0,-1-1 1,0 1-1,0 0 0,-1-1 1,1 1-1,-1-1 0,0 1 1,0-1-1,-1 1 0,1-1 1,-1 0-1,0 0 1,0 0-1,-4 6 0,-2 0-275,0 0-1,-1 0 1,0-1 0,0 0-1,-1-1 1,0 0 0,0-1-1,-1 0 1,0-1-1,-1 0 1,1 0 0,-14 3-1,-11 2-2177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9.528"/>
    </inkml:context>
    <inkml:brush xml:id="br0">
      <inkml:brushProperty name="width" value="0.05" units="cm"/>
      <inkml:brushProperty name="height" value="0.05" units="cm"/>
      <inkml:brushProperty name="color" value="#FFC114"/>
    </inkml:brush>
  </inkml:definitions>
  <inkml:trace contextRef="#ctx0" brushRef="#br0">0 0 6121,'20'22'2897,"14"17"-1329,4 23-199,0 8-81,1 15-120,0 2-104,0 4-320,-4 2-183,-17 16-289,-15 9-152,-24 1-288,-13-6-216,-6-24-649,-14-18-327,0-23-632,-5-11 2928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8:59.872"/>
    </inkml:context>
    <inkml:brush xml:id="br0">
      <inkml:brushProperty name="width" value="0.05" units="cm"/>
      <inkml:brushProperty name="height" value="0.05" units="cm"/>
      <inkml:brushProperty name="color" value="#FFC114"/>
    </inkml:brush>
  </inkml:definitions>
  <inkml:trace contextRef="#ctx0" brushRef="#br0">145 1 5993,'-19'30'2841,"-13"55"-769,2 25-71,5 35-105,7 14-247,6 25-577,3 8-248,18-3-416,9-8-152,15-30-808,13-19-688,6-27-1265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00.465"/>
    </inkml:context>
    <inkml:brush xml:id="br0">
      <inkml:brushProperty name="width" value="0.05" units="cm"/>
      <inkml:brushProperty name="height" value="0.05" units="cm"/>
      <inkml:brushProperty name="color" value="#FFC114"/>
    </inkml:brush>
  </inkml:definitions>
  <inkml:trace contextRef="#ctx0" brushRef="#br0">1 68 7106,'122'-68'2928,"-117"88"-1600,2 3-183,-7 18-41,2 6-96,0 15-64,-1 4-87,-1 8-185,-1 1-88,-5-3-312,-1-1-112,2-14-224,-7-6-224,-1-17-560,-1-6-369,5-19-719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00.839"/>
    </inkml:context>
    <inkml:brush xml:id="br0">
      <inkml:brushProperty name="width" value="0.05" units="cm"/>
      <inkml:brushProperty name="height" value="0.05" units="cm"/>
      <inkml:brushProperty name="color" value="#FFC114"/>
    </inkml:brush>
  </inkml:definitions>
  <inkml:trace contextRef="#ctx0" brushRef="#br0">40 118 6001,'-34'-90'2628,"29"76"-194,8 15-990,7 5 4434,78 0-3588,104-5-1,-95-2-1528,-31 2-446,-2 0-235,86-9 0,-147 7-457,0 1 0,1-1 1,-1 1-1,0-1 0,0 0 0,0 0 1,0 0-1,-1-1 0,6-2 0,-12-4 1798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07.037"/>
    </inkml:context>
    <inkml:brush xml:id="br0">
      <inkml:brushProperty name="width" value="0.05" units="cm"/>
      <inkml:brushProperty name="height" value="0.05" units="cm"/>
      <inkml:brushProperty name="color" value="#FFC114"/>
    </inkml:brush>
  </inkml:definitions>
  <inkml:trace contextRef="#ctx0" brushRef="#br0">47 60 4169,'-20'-12'8201,"1"1"-2734,19 11-5423,0 0-1,0 0 1,-1 0-1,1 0 1,0 0 0,0 0-1,-1 1 1,1-1-1,0 0 1,0 0 0,-1 0-1,1 0 1,0 0-1,0 1 1,-1-1 0,1 0-1,0 0 1,0 0-1,0 1 1,0-1-1,-1 0 1,1 0 0,0 0-1,0 1 1,0-1-1,0 0 1,0 0 0,0 1-1,0-1 1,0 0-1,0 1 1,0-1 0,0 0-1,0 0 1,0 1-1,0-1 1,0 0-1,0 1 1,-2 21 229,2-3-69,1 1 1,0 0 0,2-1-1,0 1 1,8 22 0,106 398 1757,-104-373-1810,-3 1 1,-3 1 0,-2 107-1,-7-146-106,1-16 14,1 0 0,0 0 1,3 19-1,-3-33-57,0 0 1,0 1-1,0-1 0,0 0 1,0 1-1,0-1 0,1 0 1,-1 0-1,0 1 0,0-1 0,0 0 1,0 0-1,0 1 0,0-1 1,1 0-1,-1 0 0,0 1 1,0-1-1,0 0 0,1 0 0,-1 0 1,0 1-1,0-1 0,1 0 1,-1 0-1,0 0 0,0 0 1,1 0-1,-1 1 0,0-1 0,1 0 1,-1 0-1,0 0 0,0 0 1,1 0-1,-1 0 0,0 0 1,1 0-1,-1 0 0,0 0 0,1 0 1,-1 0-1,0 0 0,0-1 1,1 1-1,-1 0 0,0 0 1,0 0-1,1 0 0,-1 0 0,0-1 1,0 1-1,1 0 0,-1 0 1,0 0-1,0-1 0,0 1 1,1 0-1,-1 0 0,0-1 0,0 1 1,0 0-1,0-1 0,13-15 78,6-24 69,25-75-1,-11 26-90,4 1-23,98-262-31,-106 260-180,2-5-1484,53-115 0,-82 206 1323,12-22-1143,-13 25 1341,-1 1 0,0-1 0,1 0 0,-1 1 0,1-1 1,-1 1-1,1-1 0,-1 0 0,1 1 0,-1-1 0,1 1 0,-1 0 0,1-1 0,0 1 1,-1-1-1,1 1 0,0 0 0,-1 0 0,1-1 0,0 1 0,0 0 0,-1 0 0,1 0 1,0 0-1,-1 0 0,1 0 0,0 0 0,0 0 0,1 0 0,7 7-2402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07.459"/>
    </inkml:context>
    <inkml:brush xml:id="br0">
      <inkml:brushProperty name="width" value="0.05" units="cm"/>
      <inkml:brushProperty name="height" value="0.05" units="cm"/>
      <inkml:brushProperty name="color" value="#FFC114"/>
    </inkml:brush>
  </inkml:definitions>
  <inkml:trace contextRef="#ctx0" brushRef="#br0">0 27 5449,'71'20'2443,"-70"-20"-2211,1 0-1,-1 0 1,0 0-1,0 0 1,0 1-1,0-1 1,1 0-1,-1 1 1,0-1-1,0 1 1,0-1-1,0 1 0,0 0 1,0-1-1,0 1 1,0 0-1,0 0 1,1 1-1,3 2 3793,-1-3-2805,29 5-878,0-2 0,0-1 0,0-1 0,1-2 0,-1-1 1,0-2-1,34-7 0,-56 8-702,1 0 0,-1-1 0,0 0 0,0-1 0,0 0 0,0-1 0,-1 0 0,20-13 0,-23 9-1964,-7 2-192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27.131"/>
    </inkml:context>
    <inkml:brush xml:id="br0">
      <inkml:brushProperty name="width" value="0.05" units="cm"/>
      <inkml:brushProperty name="height" value="0.05" units="cm"/>
      <inkml:brushProperty name="color" value="#33CCFF"/>
    </inkml:brush>
  </inkml:definitions>
  <inkml:trace contextRef="#ctx0" brushRef="#br0">173 1 6785,'12'11'2953,"16"25"-880,4 20-881,5 40 32,-1 15 88,5 14-359,1-6-185,-15-14-264,-9-1-88,-25 1-176,-20 0-48,-18 5-120,-13-8-32,-15-11-272,-3-3-304,-5-1-928,3 8-649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07.787"/>
    </inkml:context>
    <inkml:brush xml:id="br0">
      <inkml:brushProperty name="width" value="0.05" units="cm"/>
      <inkml:brushProperty name="height" value="0.05" units="cm"/>
      <inkml:brushProperty name="color" value="#FFC114"/>
    </inkml:brush>
  </inkml:definitions>
  <inkml:trace contextRef="#ctx0" brushRef="#br0">0 43 6369,'4'2'3097,"16"2"-360,6 3-625,25-5-64,3-2-95,9-6-585,1-1-248,-14-5-423,1 1-201,-7 0-312,-3 3-104,-2 6-256,-9 2-608,-10 0-1361,-10 2-848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09.490"/>
    </inkml:context>
    <inkml:brush xml:id="br0">
      <inkml:brushProperty name="width" value="0.05" units="cm"/>
      <inkml:brushProperty name="height" value="0.05" units="cm"/>
      <inkml:brushProperty name="color" value="#FFC114"/>
    </inkml:brush>
  </inkml:definitions>
  <inkml:trace contextRef="#ctx0" brushRef="#br0">409 0 5737,'0'2'717,"-1"0"0,1 0 0,0 0 0,-1-1 0,1 1 0,-1 0 0,1-1 0,-1 1 0,0 0 0,0-1 0,0 1 0,0-1 0,0 1 0,0-1 0,-2 2 0,-11 16-200,-107 151 2948,61-86-2521,35-52-647,1 0 0,2 2 0,1 1 1,-31 74-1,39-70-82,1 1 0,2 1 0,-9 70-1,18-91-152,0-1 0,0 1-1,2 0 1,1-1 0,0 1-1,2-1 1,0 1 0,1-1-1,1 0 1,8 18 0,8 9-2,2 0 0,2-2 0,2-1 1,2-1-1,2-1 0,42 41 0,-73-81-91,11 10 52,-1 1-1,0 0 0,14 23 1,-23-32-136,0 1 0,0-1 1,0 0-1,-1 1 1,0-1-1,0 1 1,0-1-1,0 1 1,0 7-1,-1-9-58,0 0 0,0-1-1,0 1 1,-1 0 0,1 0-1,-1 0 1,1-1 0,-1 1-1,0 0 1,1-1 0,-1 1-1,0-1 1,0 1 0,0-1 0,0 1-1,-1-1 1,1 1 0,0-1-1,-1 0 1,1 0 0,-2 2-1,-16 8-3078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0.334"/>
    </inkml:context>
    <inkml:brush xml:id="br0">
      <inkml:brushProperty name="width" value="0.05" units="cm"/>
      <inkml:brushProperty name="height" value="0.05" units="cm"/>
      <inkml:brushProperty name="color" value="#FFC114"/>
    </inkml:brush>
  </inkml:definitions>
  <inkml:trace contextRef="#ctx0" brushRef="#br0">0 199 2024,'56'-101'1489,"-48"79"-279,-7 22-1146,-1 0-1,0-1 1,0 1-1,0 0 0,0 0 1,0 0-1,0-1 1,0 1-1,0 0 0,0 0 1,0-1-1,0 1 1,0 0-1,0 0 0,0 0 1,0-1-1,0 1 1,0 0-1,0 0 1,-1 0-1,1 0 0,0-1 1,0 1-1,0 0 1,0 0-1,0 0 0,0 0 1,0-1-1,-1 1 1,1 0-1,0 0 0,0 0 1,0 0-1,0 0 1,-1 0-1,1-1 1,-15 7 7957,13 3-7792,-1 0 0,2 0 0,-1 0-1,1 0 1,1 0 0,0 11 0,0-3 51,4 71 1136,0-19-722,-23 293 863,18-355-1545,1-6-5,0 1 0,0-1 0,0 1 0,-1-1 0,1 1 0,0-1 0,-1 1-1,1-1 1,-1 1 0,0-1 0,1 1 0,-1-1 0,0 0 0,-1 2 0,2-3-6,0 0 0,0 0-1,-1 0 1,1 0 0,0 0-1,0 1 1,0-1 0,0 0-1,-1 0 1,1 0 0,0-1-1,0 1 1,0 0 0,0 0-1,0 0 1,-1 0 0,1 0-1,0 0 1,0 0 0,0 0-1,0 0 1,-1 0-1,1 0 1,0 0 0,0 0-1,0-1 1,0 1 0,0 0-1,0 0 1,0 0 0,-1 0-1,1 0 1,0 0 0,0-1-1,0 1 1,0 0 0,0 0-1,0 0 1,0 0 0,0-1-1,0 1 1,0 0 0,0 0-1,0 0 1,0 0 0,0 0-1,0-1 1,0 1 0,0 0-1,0 0 1,0 0-1,-2-13 6,0-14-8,1 0 0,2 0 0,4-37 0,21-81-17,-13 76 8,-7 34-3,-1 7 8,14-51 0,-16 70 6,0 1 0,1-1 0,0 1 0,1-1 0,0 1 0,0 0 0,1 1 0,-1-1 0,12-9 0,-1 3 11,0 2-1,1 0 1,0 1-1,0 0 1,1 2-1,1 0 1,29-10-1,-40 17-6,-1 0-1,0 1 1,1-1-1,-1 1 1,1 1-1,13 0 1,-17 0-7,0 1 1,0-1 0,0 1 0,0 0 0,0 0-1,0 0 1,-1 1 0,1-1 0,0 1 0,-1 0-1,1 0 1,-1 0 0,6 5 0,-8-5 2,1 0 0,-1-1 0,0 1 1,0 0-1,0 0 0,0 0 0,-1 0 1,1 0-1,0 0 0,-1 0 0,1 0 1,-1 0-1,0 0 0,0 0 0,0 0 0,0 0 1,0 1-1,0-1 0,0 0 0,-1 0 1,1 0-1,-1 0 0,-1 2 0,-1 6-4,-1 0-1,-1 0 1,-6 10-1,10-19 4,-9 13 7,-1 0 0,0-1 0,-1 0 0,-1 0-1,0-2 1,0 0 0,-22 14 0,13-9-1,1 0 0,-22 23 0,37-32-17,0 0 1,0 0 0,1 1 0,0 0-1,-8 15 1,12-20 13,-1 0 1,1-1-1,0 1 1,1 0-1,-1 0 1,0 0-1,1-1 1,0 1-1,0 0 1,-1 0-1,2 0 1,-1 0-1,0 0 1,1 0-1,-1-1 1,1 1-1,0 0 1,0 0-1,0-1 1,0 1-1,0 0 1,1-1-1,1 4 1,2-1-1,0 1-1,1-1 1,-1-1 0,1 1 0,0-1 0,0 0-1,0 0 1,0-1 0,1 0 0,6 2 0,15 5-29,33 7 1,-26-9 16,-11 0-64,-16-5-211,0 0 1,0-1 0,1 0 0,-1 0-1,0-1 1,1 0 0,15-1 0,-14-3-1765,-3-5-494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0.662"/>
    </inkml:context>
    <inkml:brush xml:id="br0">
      <inkml:brushProperty name="width" value="0.05" units="cm"/>
      <inkml:brushProperty name="height" value="0.05" units="cm"/>
      <inkml:brushProperty name="color" value="#FFC114"/>
    </inkml:brush>
  </inkml:definitions>
  <inkml:trace contextRef="#ctx0" brushRef="#br0">45 0 5393,'0'40'6031,"0"16"-2229,7 73-1827,0-55-1205,-5 77-1,-2-106-1038,0-44 188,0 0 1,0 0 0,0 0 0,0 1 0,0-1-1,0 0 1,0 0 0,-1 0 0,1 0 0,0 0-1,-1 0 1,1 1 0,-1-1 0,1 0 0,-2 1-1,2-1-2,-1-1-1,1 0 0,0 0 0,-1 0 0,1 1 0,-1-1 0,1 0 0,-1 0 0,1 0 0,0 0 0,-1 0 0,1 0 0,-1 0 1,1 0-1,-1 0 0,1 0 0,0 0 0,-1 0 0,1 0 0,-1 0 0,1 0 0,-1-1 0,1 1 0,0 0 0,-1 0 0,1 0 1,-1-1-1,-2-1-376,0-1 1,0 1-1,0-1 1,0 0 0,0 0-1,1 0 1,-4-4-1,-11-20-1772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1.022"/>
    </inkml:context>
    <inkml:brush xml:id="br0">
      <inkml:brushProperty name="width" value="0.05" units="cm"/>
      <inkml:brushProperty name="height" value="0.05" units="cm"/>
      <inkml:brushProperty name="color" value="#FFC114"/>
    </inkml:brush>
  </inkml:definitions>
  <inkml:trace contextRef="#ctx0" brushRef="#br0">17 110 5649,'-4'-2'2657,"-8"-5"800,19 7-2001,7-1-112,13-7-280,12 7-111,12-3-225,8 1-160,8-1-320,0 1-88,8-5-96,-1 1-40,-3-5-296,-9-6-304,-20 2-1065,-11 0-575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1.350"/>
    </inkml:context>
    <inkml:brush xml:id="br0">
      <inkml:brushProperty name="width" value="0.05" units="cm"/>
      <inkml:brushProperty name="height" value="0.05" units="cm"/>
      <inkml:brushProperty name="color" value="#FFC114"/>
    </inkml:brush>
  </inkml:definitions>
  <inkml:trace contextRef="#ctx0" brushRef="#br0">1 128 5681,'7'5'3113,"2"0"-505,17 6-1087,17-4 15,24 0-168,18 0-119,12-10-129,4 1-104,0-2-368,-7-1-232,4-4-296,-4-5-88,-6-13-440,-6-4-216,-17 0-968,-17 3-529,-21 12-439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1.725"/>
    </inkml:context>
    <inkml:brush xml:id="br0">
      <inkml:brushProperty name="width" value="0.05" units="cm"/>
      <inkml:brushProperty name="height" value="0.05" units="cm"/>
      <inkml:brushProperty name="color" value="#FFC114"/>
    </inkml:brush>
  </inkml:definitions>
  <inkml:trace contextRef="#ctx0" brushRef="#br0">15 172 4129,'-1'-2'1280,"-3"-1"1868,2 14 2890,0 182-2987,-1-105-2446,1-25-315,6 84 0,2-117-269,-6-29-22,0-1 1,0 0 0,1 0 0,-1 0 0,0 0-1,0 1 1,0-1 0,0 0 0,0 0 0,0 0-1,0 0 1,0 0 0,0 1 0,0-1 0,0 0-1,0 0 1,1 0 0,-1 0 0,0 0 0,0 0-1,0 1 1,0-1 0,0 0 0,1 0-1,-1 0 1,0 0 0,0 0 0,0 0 0,0 0-1,0 0 1,1 0 0,-1 0 0,0 0 0,0 0-1,0 0 1,0 0 0,1 0 0,-1 0 0,0 0-1,0 0 1,6-13-27,2-19-68,-2-1 1,3-50-1,-5-71 36,-4 106 69,1 2-10,8-61 1,-7 92 7,1 1 0,0 0 1,1 0-1,1 1 0,0-1 1,1 1-1,0 0 0,14-20 1,-18 29-5,0 1 1,0 0 0,1 0-1,-1 1 1,1-1-1,-1 0 1,1 1 0,0 0-1,0-1 1,0 1 0,0 0-1,0 0 1,1 1-1,-1-1 1,1 1 0,-1 0-1,1 0 1,-1 0 0,1 0-1,0 0 1,-1 1 0,1 0-1,0 0 1,-1 0-1,1 0 1,0 0 0,0 1-1,-1-1 1,1 1 0,-1 0-1,1 1 1,-1-1-1,1 0 1,-1 1 0,6 3-1,1 1 19,0 0 0,-1 1 0,0 0 0,0 0 0,0 1 0,-1 0 0,0 0 0,-1 1 0,0 0 0,9 15-1,-13-18-14,0 0 0,0-1 0,-1 1 0,0 0 0,0 0 0,-1 1 0,1-1 0,-1 0 0,-1 0 0,1 1 0,-1-1 0,0 1 0,0-1 0,-1 0 0,0 0 0,0 1 0,-1-1 0,0 0 0,0 0 0,-3 8 0,-5 4-233,0 0-1,0-1 1,-2-1-1,0 1 1,-1-2-1,0 0 1,-2 0-1,1-2 1,-2 1-1,-17 10 1,29-21-54,-1 0 0,1-1 1,-1 0-1,0 1 0,1-2 1,-7 3-1,7-4-12,1 1 0,0-1 0,0 0 0,0 0 0,-1 0 0,1-1 1,-5 0-1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2.116"/>
    </inkml:context>
    <inkml:brush xml:id="br0">
      <inkml:brushProperty name="width" value="0.05" units="cm"/>
      <inkml:brushProperty name="height" value="0.05" units="cm"/>
      <inkml:brushProperty name="color" value="#FFC114"/>
    </inkml:brush>
  </inkml:definitions>
  <inkml:trace contextRef="#ctx0" brushRef="#br0">1 3 6745,'0'-2'5114,"26"50"-4026,57 102 176,-36-65-104,11 11 17,0 21-25,-8 2-96,-18 13-304,-18-2-192,-30-19-288,-17-8-112,-22-13-112,-2-4-16,2-16-288,5-9-264,6-28-1288,3-11-785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4.503"/>
    </inkml:context>
    <inkml:brush xml:id="br0">
      <inkml:brushProperty name="width" value="0.05" units="cm"/>
      <inkml:brushProperty name="height" value="0.05" units="cm"/>
      <inkml:brushProperty name="color" value="#FFC114"/>
    </inkml:brush>
  </inkml:definitions>
  <inkml:trace contextRef="#ctx0" brushRef="#br0">46 1 5409,'10'16'1198,"-7"1"7026,-3-17-8080,-4 20 1762,3-9-1565,-29 404 4274,28-387-4471,-2 0 1,-12 43-1,15-69-33,1-5-34,0-13 3,6-26-44,5-9 24,4 2 0,1-1-1,26-52 1,-32 79-40,2 1 0,1 0 0,1 1-1,1 0 1,0 1 0,2 1 0,0 0 0,29-23 0,-41 38-10,0 0 0,0 1 0,1 0 0,-1 0 0,1 0 0,7-2 0,-11 4 1,0 1 0,0-1 0,-1 1 0,1-1 0,0 1 0,0 0 0,0 0 0,0 0 0,0 0 0,0 0 0,0 1 0,0-1 0,0 0 0,0 1 0,0-1 0,0 1 0,0 0 0,0 0 0,-1 0 0,1 0 0,0 0 0,-1 0 0,1 0 0,2 3 0,0 2 48,1 0 0,-1 0 0,0 0 0,-1 1 0,0-1 0,0 1 0,0 0 0,-1 0 1,0 0-1,0 1 0,0 8 0,2 16 238,0 39 0,-3-65-265,-2 46 169,-2 1 0,-17 87 0,20-138-206,-3 26-313,7-19-884,-3-9 1077,0 0-1,-1 0 1,1 0 0,0 0 0,-1 0 0,1 0-1,-1 0 1,1-1 0,0 1 0,-1 0 0,1 0-1,-1 0 1,1-1 0,0 1 0,-1 0 0,1-1-1,-1 1 1,1-1 0,-1 1 0,1-1 0,13-12-2784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8.447"/>
    </inkml:context>
    <inkml:brush xml:id="br0">
      <inkml:brushProperty name="width" value="0.05" units="cm"/>
      <inkml:brushProperty name="height" value="0.05" units="cm"/>
      <inkml:brushProperty name="color" value="#FFC114"/>
    </inkml:brush>
  </inkml:definitions>
  <inkml:trace contextRef="#ctx0" brushRef="#br0">0 25 5369,'3'-2'629,"0"-1"0,-1 1 0,1 0 0,0 0-1,0 0 1,0 0 0,1 0 0,-1 1 0,0-1 0,1 1 0,-1 0-1,6-1 1,-8 2-570,-1 1 0,1-1 0,0 0 0,0 1 0,-1-1 1,1 0-1,-1 1 0,1-1 0,0 1 0,-1-1 0,1 1 0,-1 0 0,1-1 0,-1 1 0,1 0 0,-1-1 0,0 1 0,1 0 0,-1-1 0,0 1 0,1 0 0,-1 0 0,0 1 0,8 15 319,1-1-162,-3-7-85,0 1 0,-1 0 0,0 1 0,-1-1-1,0 1 1,0 0 0,-1 0 0,1 12 0,4 42 687,-2 81 1,-6-114-753,-2 0 1,-2 0-1,0 0 1,-15 49 0,6-50-309,13-30 157,0 0-1,-1-1 1,1 1 0,0 0 0,-1 0 0,1 0 0,-1-1 0,1 1 0,-1 0 0,1-1 0,-1 1 0,0-1 0,1 1 0,-1 0 0,0-1 0,1 1 0,-1-1 0,0 0 0,0 1 0,1-1 0,-1 0 0,0 1 0,0-1 0,0 0 0,0 0 0,1 0 0,-1 0 0,0 1 0,0-1 0,0 0-1,0-1 1,0 1 0,1 0 0,-1 0 0,-1-1 0,-7-6-2047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5.370"/>
    </inkml:context>
    <inkml:brush xml:id="br0">
      <inkml:brushProperty name="width" value="0.05" units="cm"/>
      <inkml:brushProperty name="height" value="0.05" units="cm"/>
      <inkml:brushProperty name="color" value="#33CCFF"/>
    </inkml:brush>
  </inkml:definitions>
  <inkml:trace contextRef="#ctx0" brushRef="#br0">56 36 3945,'-56'-35'2542,"82"48"2684,43 12-4784,-56-23-347,0 0 1,0-1 0,0 0 0,0-1-1,0 0 1,0-1 0,26-5-1,-8 1-64,-10 3-481,31-8 1,-45 6-621,-6 1-302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8.807"/>
    </inkml:context>
    <inkml:brush xml:id="br0">
      <inkml:brushProperty name="width" value="0.05" units="cm"/>
      <inkml:brushProperty name="height" value="0.05" units="cm"/>
      <inkml:brushProperty name="color" value="#FFC114"/>
    </inkml:brush>
  </inkml:definitions>
  <inkml:trace contextRef="#ctx0" brushRef="#br0">1 436 6985,'10'-7'2617,"17"-11"-1665,7 1 16,15-8 17,1 2 143,10-7-72,0-7-64,7-4-223,1-5-185,3 3-288,0 1-120,-9 10-112,-2 4-24,-18 10-240,-8 2-392,-27 7-1297,-12 5-119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9.322"/>
    </inkml:context>
    <inkml:brush xml:id="br0">
      <inkml:brushProperty name="width" value="0.05" units="cm"/>
      <inkml:brushProperty name="height" value="0.05" units="cm"/>
      <inkml:brushProperty name="color" value="#FFC114"/>
    </inkml:brush>
  </inkml:definitions>
  <inkml:trace contextRef="#ctx0" brushRef="#br0">157 28 2633,'8'-11'1715,"-7"10"-1506,0 0 1,-1 0-1,1 0 1,0 0-1,0 0 0,-1 0 1,1 0-1,0 0 1,-1 0-1,1 0 1,-1-1-1,1 1 1,-1-2-1,-8 4 3249,1 2-3287,-1 0-1,1 0 1,0 1-1,0 0 0,0 0 1,-8 8-1,-1 0 114,9-7-45,-1 0 0,1 1 0,0 0 1,1 0-1,-1 1 0,1-1 0,1 2 0,-1-1 1,1 0-1,1 1 0,-1 0 0,1 0 1,0 0-1,-3 14 0,6-17-172,0 0 0,0 1 0,0-1-1,1 0 1,0 1 0,0-1 0,1 1 0,0-1-1,-1 0 1,2 1 0,-1-1 0,1 0 0,-1 0-1,2 0 1,-1 0 0,0 0 0,1-1 0,0 1-1,0-1 1,0 1 0,1-1 0,-1 0 0,6 4-1,-2-3-26,-1 0 0,1-1 0,-1 0 1,1 0-1,1-1 0,-1 0 0,0 0 0,1-1 0,-1 0 0,1 0 0,0 0 0,-1-1 0,1-1 0,0 1 0,0-1 0,0 0 0,0-1 0,14-3 0,-16 3-27,-1 0 0,1 0 1,-1 0-1,0-1 0,1 0 0,-1 0 0,0-1 1,0 1-1,0-1 0,-1 0 0,1-1 0,-1 1 0,1-1 1,-1 0-1,0 0 0,-1 0 0,1 0 0,-1-1 0,0 1 1,0-1-1,0 0 0,0 0 0,-1 0 0,0 0 0,0-1 1,-1 1-1,2-7 0,-2 6-23,-1 0 0,0 0-1,0 0 1,-1 0 0,1 0 0,-1 0 0,0 0 0,-1 0-1,0 1 1,0-1 0,0 0 0,0 1 0,-1-1-1,0 1 1,0 0 0,-1 0 0,1 0 0,-1 0 0,0 1-1,-1 0 1,-5-5 0,4 3-111,-1 1 1,0 0-1,-1 0 0,1 1 1,-1 0-1,0 0 0,0 1 0,0 0 1,0 1-1,-1-1 0,1 2 1,-1-1-1,-16 0 0,11 3-794,-1 0 0,1 0 0,-20 6-1,32-7 867,-40 10-1861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19.729"/>
    </inkml:context>
    <inkml:brush xml:id="br0">
      <inkml:brushProperty name="width" value="0.05" units="cm"/>
      <inkml:brushProperty name="height" value="0.05" units="cm"/>
      <inkml:brushProperty name="color" value="#FFC114"/>
    </inkml:brush>
  </inkml:definitions>
  <inkml:trace contextRef="#ctx0" brushRef="#br0">1 22 5153,'79'-21'2569,"-79"21"-2453,1 0 0,-1 0 0,0 0 0,1 0 0,-1 0 0,1 0 0,-1 0 1,0 0-1,1 0 0,-1 0 0,1 0 0,-1 0 0,1 0 0,-1 0 0,0 0 0,1 0 1,-1 0-1,1 1 0,-1-1 0,0 0 0,1 0 0,-1 0 0,0 1 0,1-1 0,-1 0 1,0 1-1,1-1 0,-1 0 0,0 1 0,0-1 0,1 0 0,-1 1 0,0-1 0,0 0 1,0 1-1,1-1 0,-1 0 0,0 1 0,0 0 0,1 22 1366,-1-10-1307,6 48 1411,18 80-1,22 31-766,-46-172-834,0 0 1,0 1-1,0-1 0,0 1 0,1-1 0,-1 0 1,0 1-1,0-1 0,0 1 0,0-1 0,0 1 1,0-1-1,0 1 0,0-1 0,0 0 0,0 1 0,0-1 1,0 1-1,0-1 0,-1 1 0,1-1 0,0 0 1,0 1-1,0-1 0,-1 1 0,1-1 0,0 0 1,0 1-1,-1-1 0,1 0 0,0 1 0,-1-1 1,1 0-1,0 0 0,-1 1 0,1-1 0,-1 0 1,1 0-1,0 0 0,-1 1 0,1-1 0,-1 0 1,1 0-1,0 0 0,-1 0 0,1 0 0,-1 0 0,1 0 1,-1 0-1,1 0 0,-1 0 0,1 0 0,0 0 1,-1 0-1,1 0 0,-1-1 0,1 1 0,0 0 1,-1 0-1,1 0 0,-1-1 0,-32-15-1614,29 14 1228,-31-19-1757,-5-5-163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0.088"/>
    </inkml:context>
    <inkml:brush xml:id="br0">
      <inkml:brushProperty name="width" value="0.05" units="cm"/>
      <inkml:brushProperty name="height" value="0.05" units="cm"/>
      <inkml:brushProperty name="color" value="#FFC114"/>
    </inkml:brush>
  </inkml:definitions>
  <inkml:trace contextRef="#ctx0" brushRef="#br0">0 155 8186,'22'-7'3224,"-12"3"-2159,1 3 7,58-24-152,5 0-216,15-3-320,-24 3-112,-11 5-144,-7 6-272,-20 9-1056,-15 5-688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0.416"/>
    </inkml:context>
    <inkml:brush xml:id="br0">
      <inkml:brushProperty name="width" value="0.05" units="cm"/>
      <inkml:brushProperty name="height" value="0.05" units="cm"/>
      <inkml:brushProperty name="color" value="#FFC114"/>
    </inkml:brush>
  </inkml:definitions>
  <inkml:trace contextRef="#ctx0" brushRef="#br0">1 437 5257,'4'0'558,"1"0"1,0-1-1,-1 1 1,1-1-1,0 0 0,-1 0 1,1-1-1,5-2 0,-6 2-430,0 0 0,-1-1 1,1 1-1,-1-1 0,0 0 0,0 0 0,0 0 0,0 0 0,0 0 0,-1-1 0,1 1 1,-1-1-1,0 0 0,3-7 0,18-58 1095,19-49 105,-15 37-888,-23 72-410,0 0 0,0 1 0,1-1 0,0 1 0,0 0 0,8-8 0,-11 12-26,2 1 0,-1 0 0,0 0 0,0 0 0,1 0 0,0 0-1,0 1 1,-1-1 0,1 1 0,1 0 0,-1 1 0,0-1 0,0 1-1,9-3 1,-11 4-6,1 0-1,-1 1 1,0-1-1,0 0 1,1 1-1,-1-1 1,0 1-1,0-1 1,0 1-1,0 0 1,0 0-1,0 0 1,0 0-1,0 1 0,0-1 1,2 3-1,28 30 15,-25-26-1,15 20 17,0 0 0,-2 2 0,-2 0-1,29 61 1,-45-87-101,0 1-1,0-1 1,-1 1-1,1-1 1,-1 1-1,0 0 1,0 0 0,-1-1-1,1 1 1,-1 0-1,0 0 1,-1 0-1,1 0 1,-1-1 0,0 1-1,-2 7 1,-10 7-1466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0.744"/>
    </inkml:context>
    <inkml:brush xml:id="br0">
      <inkml:brushProperty name="width" value="0.05" units="cm"/>
      <inkml:brushProperty name="height" value="0.05" units="cm"/>
      <inkml:brushProperty name="color" value="#FFC114"/>
    </inkml:brush>
  </inkml:definitions>
  <inkml:trace contextRef="#ctx0" brushRef="#br0">0 111 9762,'23'-48'3393,"16"44"-3017,7-3-240,2 4-8,-4 1-72,-1-5-264,-4-2-336,-4-2-704,-3 1-369,-5 1-1239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1.063"/>
    </inkml:context>
    <inkml:brush xml:id="br0">
      <inkml:brushProperty name="width" value="0.05" units="cm"/>
      <inkml:brushProperty name="height" value="0.05" units="cm"/>
      <inkml:brushProperty name="color" value="#FFC114"/>
    </inkml:brush>
  </inkml:definitions>
  <inkml:trace contextRef="#ctx0" brushRef="#br0">0 56 4593,'49'-54'3851,"-49"54"-3757,0 0 0,0 0 0,1-1 0,-1 1 0,0 0 0,1 0 0,-1 0 0,0 0 0,0 0 0,1 0 0,-1 0 0,0 0 0,1 0 0,-1 0 0,0 0 0,1 0 0,-1 0 0,0 0 0,1 0 0,-1 0 0,0 0 0,0 0 0,1 0 0,-1 0 0,0 1 0,1-1 0,-1 0 0,0 0 0,0 0 0,1 0 0,-1 1 0,0-1 0,0 0 0,0 0 0,1 1 0,-1-1 0,13 16 2742,-4-5-2986,3 3 394,4 4 409,0 0-1,-2 2 1,21 34-1,21 75 1591,-43-98-1772,-12-29-451,0 0 0,0 0-1,0 0 1,0 0-1,0 0 1,0-1 0,1 1-1,-1 0 1,1-1-1,-1 1 1,1-1 0,0 1-1,-1-1 1,1 0 0,0 0-1,0 0 1,0 0-1,0 0 1,0 0 0,0 0-1,0-1 1,0 1-1,1-1 1,-1 1 0,0-1-1,0 0 1,0 0 0,0 0-1,1 0 1,-1 0-1,0-1 1,0 1 0,3-2-1,8-1-13,-1-2-1,1 1 1,-1-2-1,17-9 1,-14 7-11,-11 5-46,5-1-559,-1-1 0,1 1 0,0 0 1,0 1-1,0 0 0,1 0 0,14-2 1,-15 5-1333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1.394"/>
    </inkml:context>
    <inkml:brush xml:id="br0">
      <inkml:brushProperty name="width" value="0.05" units="cm"/>
      <inkml:brushProperty name="height" value="0.05" units="cm"/>
      <inkml:brushProperty name="color" value="#FFC114"/>
    </inkml:brush>
  </inkml:definitions>
  <inkml:trace contextRef="#ctx0" brushRef="#br0">1 76 7498,'2'5'2832,"3"13"-1688,4 5-455,5 18 199,0 5 80,4 3-24,-1 5-16,7-3-143,-1 2-121,1 4-296,-2-2-144,-3 8-40,-1-9-272,-13-12-280,-3-10-280,-11-30-697,-7-8-343,-10-22-568</inkml:trace>
  <inkml:trace contextRef="#ctx0" brushRef="#br0" timeOffset="1">63 101 6497,'12'-6'864,"141"-63"4533,-136 63-5085,0 1-1,1 1 0,0 0 0,0 1 0,0 1 0,0 1 0,20 1 0,-31 0-177,-1 1-1,0 0 1,0 0-1,1 0 1,-1 1 0,0 0-1,0 0 1,11 6-1,-14-6-75,0 0 0,0 0 1,0 1-1,0-1 0,-1 1 0,1 0 0,-1-1 0,1 1 0,-1 0 0,0 1 0,0-1 1,0 0-1,-1 1 0,1-1 0,-1 1 0,1 3 0,0-1-2,-1 0 0,0 1-1,0-1 1,0 0 0,-1 1 0,0-1 0,-1 0-1,1 0 1,-1 1 0,-1-1 0,-1 7 0,-1-3 23,1 0 0,-2-1 0,1 0 1,-1 0-1,-1 0 0,-7 10 1,-9 5 77,0-1 0,-1 0 0,-33 23 1,51-42-149,-74 52 36,63-43-294,16-13 213,0 0 0,-1 0 1,1 0-1,0 1 0,-1-1 0,1 0 1,0 0-1,-1 0 0,1 0 0,0 1 0,0-1 1,-1 0-1,1 0 0,0 1 0,0-1 1,0 0-1,-1 0 0,1 1 0,0-1 1,0 0-1,0 1 0,0-1 0,0 0 1,-1 0-1,1 1 0,0-1 0,0 0 1,0 1-1,0-1 0,0 0 0,0 1 1,0 0-1,10-8-1492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1.739"/>
    </inkml:context>
    <inkml:brush xml:id="br0">
      <inkml:brushProperty name="width" value="0.05" units="cm"/>
      <inkml:brushProperty name="height" value="0.05" units="cm"/>
      <inkml:brushProperty name="color" value="#FFC114"/>
    </inkml:brush>
  </inkml:definitions>
  <inkml:trace contextRef="#ctx0" brushRef="#br0">1 2 6129,'2'-1'2985,"10"1"-481,4 0-783,19 0-297,3 0-152,11 0-599,4 0-169,-3 3-312,-4-1-104,-14 0-40,-11-1-160,-16-2-993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2.068"/>
    </inkml:context>
    <inkml:brush xml:id="br0">
      <inkml:brushProperty name="width" value="0.05" units="cm"/>
      <inkml:brushProperty name="height" value="0.05" units="cm"/>
      <inkml:brushProperty name="color" value="#FFC114"/>
    </inkml:brush>
  </inkml:definitions>
  <inkml:trace contextRef="#ctx0" brushRef="#br0">0 0 8514,'20'76'4201,"42"-81"-1145,12 3-2359,-1-3-17,-9-2-512,-8 0-48,-12-6-488,-10 1-705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5.714"/>
    </inkml:context>
    <inkml:brush xml:id="br0">
      <inkml:brushProperty name="width" value="0.05" units="cm"/>
      <inkml:brushProperty name="height" value="0.05" units="cm"/>
      <inkml:brushProperty name="color" value="#33CCFF"/>
    </inkml:brush>
  </inkml:definitions>
  <inkml:trace contextRef="#ctx0" brushRef="#br0">1 11 3257,'3'5'1400,"12"-3"-600,1 0 104,6-2 257,7-7 7,0 3-64,7 1-152,2 1-392,0 0-151,0 0-281,-5 2-232,-4 2-673,-2-2-343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3.818"/>
    </inkml:context>
    <inkml:brush xml:id="br0">
      <inkml:brushProperty name="width" value="0.05" units="cm"/>
      <inkml:brushProperty name="height" value="0.05" units="cm"/>
      <inkml:brushProperty name="color" value="#FFC114"/>
    </inkml:brush>
  </inkml:definitions>
  <inkml:trace contextRef="#ctx0" brushRef="#br0">140 0 5569,'-104'24'2362,"101"-23"-2071,0-1 0,0 1 0,-1-1-1,1 0 1,0 0 0,0 0 0,-1 0 0,-6-1 3886,12 6-3173,53 150 1744,-34-103-1990,3 4-98,16 60 1,-35-99-657,-1 0-1,-1 0 1,0 0 0,-2 0-1,0 0 1,0 0 0,-2 1-1,-3 22 1,-5-14-631,9-26 556,-1 1 0,1-1 0,0 1-1,0-1 1,-1 1 0,1-1-1,0 1 1,-1-1 0,1 1 0,-1-1-1,1 0 1,0 1 0,-1-1 0,1 1-1,-1-1 1,1 0 0,-1 0-1,1 1 1,-1-1 0,1 0 0,-1 0-1,0 0 1,1 1 0,-1-1 0,1 0-1,-1 0 1,1 0 0,-1 0 0,0 0-1,1 0 1,-1 0 0,1 0-1,-1 0 1,1-1 0,-1 1 0,0 0-1,1 0 1,-1 0 0,1-1 0,-2 1-1,-13-17-2459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4.146"/>
    </inkml:context>
    <inkml:brush xml:id="br0">
      <inkml:brushProperty name="width" value="0.05" units="cm"/>
      <inkml:brushProperty name="height" value="0.05" units="cm"/>
      <inkml:brushProperty name="color" value="#FFC114"/>
    </inkml:brush>
  </inkml:definitions>
  <inkml:trace contextRef="#ctx0" brushRef="#br0">0 74 7954,'29'-13'1388,"-1"1"1,2 1-1,-1 1 0,61-11 1,-72 18-1170,1 1 0,-1 1 0,1 0-1,-1 2 1,1 0 0,0 1 0,-1 0 0,0 2 0,27 8 0,-38-9-159,0-1 0,0 1 0,0 1 0,-1-1 0,1 1 0,-1 1 0,0-1 0,0 1 0,6 6 0,-11-9-52,1 0 1,0 0-1,-1 1 0,1-1 1,-1 0-1,0 1 0,0-1 1,0 1-1,0-1 0,0 1 1,0 0-1,-1-1 0,1 1 1,-1 0-1,0 0 0,0-1 1,0 1-1,0 0 0,0-1 1,-1 1-1,1 0 0,-1 0 0,0-1 1,0 1-1,0-1 0,0 1 1,0-1-1,-2 4 0,-5 6 7,-1 0 0,0 0 0,0-1 0,-1-1 0,-1 1-1,0-2 1,0 1 0,-15 8 0,-102 58-8,123-74-31,-8 6-423,-1-1 0,-18 6 0,15-11-1540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4.505"/>
    </inkml:context>
    <inkml:brush xml:id="br0">
      <inkml:brushProperty name="width" value="0.05" units="cm"/>
      <inkml:brushProperty name="height" value="0.05" units="cm"/>
      <inkml:brushProperty name="color" value="#FFC114"/>
    </inkml:brush>
  </inkml:definitions>
  <inkml:trace contextRef="#ctx0" brushRef="#br0">0 0 8194,'9'13'3432,"3"10"-1839,8 3-801,-1 6 96,-3 4-224,-3-3-112,1 5-296,-2-5-79,-1-4-57,-1-6-48,-6-18-56,0-7-272,-4-15-1321,-9-17 5586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4.833"/>
    </inkml:context>
    <inkml:brush xml:id="br0">
      <inkml:brushProperty name="width" value="0.05" units="cm"/>
      <inkml:brushProperty name="height" value="0.05" units="cm"/>
      <inkml:brushProperty name="color" value="#FFC114"/>
    </inkml:brush>
  </inkml:definitions>
  <inkml:trace contextRef="#ctx0" brushRef="#br0">0 1 8714,'2'5'3273,"12"16"-2465,4 8 8,-4 13 120,5-1-128,1 1-144,-1 1-127,-4-6-273,-1 2-120,-11-9-80,-3-1-16,-7-3-809,-5-3-575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5.161"/>
    </inkml:context>
    <inkml:brush xml:id="br0">
      <inkml:brushProperty name="width" value="0.05" units="cm"/>
      <inkml:brushProperty name="height" value="0.05" units="cm"/>
      <inkml:brushProperty name="color" value="#FFC114"/>
    </inkml:brush>
  </inkml:definitions>
  <inkml:trace contextRef="#ctx0" brushRef="#br0">19 305 9970,'-18'-53'3865,"76"46"-2689,15-4-608,1-1 16,3 1-335,-7 1-193,-11-1-128,-11 2-761,-11-3-503,-11 3-808</inkml:trace>
  <inkml:trace contextRef="#ctx0" brushRef="#br0" timeOffset="1">605 57 7650,'115'-56'3288,"-106"86"-1479,5 3-489,4 15 16,-4 2-303,2-1-353,5 3-136,-1-6-224,1 5-80,-3-5-144,-8-3-96,-8-17-344,-5-10-248,-17-19-929,-3-10-431,-9-19-513,2-5-623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5.505"/>
    </inkml:context>
    <inkml:brush xml:id="br0">
      <inkml:brushProperty name="width" value="0.05" units="cm"/>
      <inkml:brushProperty name="height" value="0.05" units="cm"/>
      <inkml:brushProperty name="color" value="#FFC114"/>
    </inkml:brush>
  </inkml:definitions>
  <inkml:trace contextRef="#ctx0" brushRef="#br0">1 60 4729,'17'-10'1768,"0"0"0,23-8 0,-27 13-1374,1 1 1,0 0 0,1 1-1,-1 1 1,0 0-1,23 0 1,-5 2 315,1 2 0,-1 0 1,45 11-1,-62-10-428,-1 1-1,0 1 1,0 0-1,0 0 1,-1 2 0,1 0-1,-2 0 1,1 1-1,20 18 1,-29-23-235,0 0 0,-1 1 1,1-1-1,-1 1 0,0 0 1,0 0-1,0 1 0,-1-1 0,1 0 1,-1 1-1,0 0 0,-1-1 0,1 1 1,-1 0-1,0 0 0,0 0 0,0 0 1,-1 0-1,1 0 0,-1 0 0,-1 0 1,1 0-1,-1 0 0,0 0 0,0 0 1,0 0-1,0-1 0,-1 1 0,0 0 1,0-1-1,-4 7 0,1-5-48,0 1-1,0-1 1,-1 0-1,0 0 1,0-1-1,0 0 1,-1 0-1,0 0 1,0-1-1,0 0 1,0 0-1,-1-1 1,1 0-1,-1 0 1,-14 3-1,4-3-502,0 0-1,0-1 1,0-1-1,-1-1 1,1 0-1,-20-4 1,-1-3-2134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5.853"/>
    </inkml:context>
    <inkml:brush xml:id="br0">
      <inkml:brushProperty name="width" value="0.05" units="cm"/>
      <inkml:brushProperty name="height" value="0.05" units="cm"/>
      <inkml:brushProperty name="color" value="#FFC114"/>
    </inkml:brush>
  </inkml:definitions>
  <inkml:trace contextRef="#ctx0" brushRef="#br0">1 13 8266,'5'-1'645,"69"-6"5749,4 2-4119,-59 5-2036,0 1 1,0 0 0,0 1 0,0 1 0,33 10 0,-50-13-214,0 1 1,-1-1-1,1 1 1,-1 0 0,0-1-1,1 1 1,-1 0-1,0 0 1,1 0-1,-1 0 1,0 0 0,0 0-1,0 0 1,0 0-1,0 0 1,2 3-1,-3-3-10,0-1 0,0 1-1,1 0 1,-1 0-1,0 0 1,0 0-1,0 0 1,0-1 0,0 1-1,0 0 1,0 0-1,-1 0 1,1 0-1,0 0 1,0-1 0,-1 1-1,1 0 1,0 0-1,-1 0 1,1-1-1,-2 2 1,-1 2 17,0-1 0,0 0 1,0 1-1,-1-1 0,0 0 1,0-1-1,0 1 0,-7 3 0,-47 21 244,32-17-76,1 2 0,0 1 1,1 1-1,-36 27 0,58-40-177,1 0-1,-1 0 0,1 0 1,-1 1-1,1-1 1,0 0-1,0 0 1,0 1-1,0-1 0,0 1 1,0-1-1,0 1 1,0-1-1,1 1 0,-1-1 1,0 1-1,1 0 1,-1-1-1,1 1 1,0 0-1,0 0 0,0-1 1,0 1-1,0 0 1,0 0-1,0-1 0,1 4 1,0-2-15,1-1 0,-1 1 0,1-1 1,0 0-1,0 1 0,0-1 0,0 0 0,1 0 1,-1 0-1,0 0 0,1-1 0,0 1 0,-1-1 1,1 1-1,4 0 0,17 8 17,1-1-1,1-1 0,51 8 1,-28-10-113,59 0 0,-97-5-267,1-1 0,-1 0 0,0-1 0,0 0 0,0-1 0,0 0 0,0 0 0,0-2 0,0 1 0,12-7 0,3-7 2134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6.182"/>
    </inkml:context>
    <inkml:brush xml:id="br0">
      <inkml:brushProperty name="width" value="0.05" units="cm"/>
      <inkml:brushProperty name="height" value="0.05" units="cm"/>
      <inkml:brushProperty name="color" value="#FFC114"/>
    </inkml:brush>
  </inkml:definitions>
  <inkml:trace contextRef="#ctx0" brushRef="#br0">153 2 8042,'3'-1'3488,"6"4"-1223,4 6-1249,-6 19-128,3 10-87,-3 6-289,-1 4-32,-3-4-208,-3-2-64,0-3-96,-1-5-56,-7-6-496,1 1-368,-9-15-873,1-5-495,-10-15-393</inkml:trace>
  <inkml:trace contextRef="#ctx0" brushRef="#br0" timeOffset="1">52 325 8146,'-51'-87'3633,"93"78"-1673,8 0-520,10 2-456,7 0-351,9 4-425,2-1-56,-3 0-520,-6 1-585,-13-8-911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6.604"/>
    </inkml:context>
    <inkml:brush xml:id="br0">
      <inkml:brushProperty name="width" value="0.05" units="cm"/>
      <inkml:brushProperty name="height" value="0.05" units="cm"/>
      <inkml:brushProperty name="color" value="#FFC114"/>
    </inkml:brush>
  </inkml:definitions>
  <inkml:trace contextRef="#ctx0" brushRef="#br0">22 167 6913,'47'116'8916,"-10"2"-5956,-30-90-2806,-1 0-1,-2 0 1,-1 0-1,-1 1 1,-1-1 0,-5 46-1,4-69-156,-1 0 0,0-1-1,0 1 1,0-1 0,-1 1-1,1-1 1,-1 1 0,-4 6-1,5-10-26,0 0 0,1 0-1,-1-1 1,0 1-1,0 0 1,1 0 0,-1 0-1,0-1 1,0 1 0,0 0-1,0-1 1,0 1 0,0-1-1,0 0 1,-1 1 0,1-1-1,0 0 1,0 1 0,0-1-1,0 0 1,0 0 0,0 0-1,-1 0 1,1 0 0,0 0-1,0 0 1,0 0 0,0-1-1,0 1 1,-1 0 0,1-1-1,0 1 1,0-1 0,0 1-1,0-1 1,0 0 0,-1 0-1,-3-3-192,1 1 0,0-1-1,0-1 1,0 1 0,0 0 0,0-1-1,1 0 1,0 0 0,0 0-1,0 0 1,1 0 0,-1-1 0,1 1-1,-1-7 1,-2-6-255,1-1 0,1 1 0,-1-22 0,2-2 304,2 1 0,2-1-1,2 1 1,2-1 0,1 2-1,26-80 1,-29 109 367,0-1 1,0 1-1,1 1 1,1-1-1,0 1 0,0 0 1,1 0-1,11-12 1,-13 17-49,1 0 0,0 0 1,0 1-1,0 0 0,0 0 1,1 0-1,-1 1 0,1 0 1,0 0-1,0 1 0,0 0 1,1 0-1,-1 0 0,11 0 1,-7 1-20,0 1 0,0 0 1,0 1-1,0 0 0,0 1 0,0 0 1,-1 0-1,1 1 0,-1 1 1,1 0-1,-1 0 0,0 1 0,-1 0 1,14 10-1,-17-10-70,0-1 0,0 1 0,0 0-1,-1 1 1,0 0 0,0 0 0,-1 0 0,1 0 0,-1 0 0,-1 1 0,1 0-1,-1 0 1,0 0 0,-1 0 0,0 0 0,0 1 0,0-1 0,-1 1 0,0-1-1,0 1 1,-2 13 0,1-15-16,-1 0-1,0 0 1,-1 0 0,1 0-1,-1-1 1,0 1 0,-1 0 0,1-1-1,-1 0 1,-7 10 0,4-7 6,-1 0 1,-1 0 0,1-1 0,-1 0 0,-14 10 0,-1-2 5,-2-2 0,1 0 0,-46 16 0,50-21-143,-2 0 1,1-2 0,-1 0 0,-36 4 0,57-10 5,-11 0-287,12 0 318,0 1 0,-1-1 0,1 0 0,0 0 0,0 0 0,0 0 0,0 0 0,-1 0 0,1 0 0,0 0 0,0 0 0,0 0 0,0 0 0,-1 0 0,1 0 0,0-1 0,0 1 0,0 0 0,0 0 0,-1 0 0,1 0 0,0 0 0,0 0 0,0 0 0,0 0 0,0 0 0,0-1 0,-1 1 0,1 0 0,0 0 0,0 0 0,0 0 0,0 0 0,0-1 0,0 1 0,0 0 0,0 0 0,0 0 0,0 0 0,0-1 0,0 1 0,0 0 0,0 0 0,-1 0 0,2 0 0,-1-1 0,0 1 0,0 0 0,0 0 0,0 0-1,0 0 1,0-1 1,6-6-2584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7.088"/>
    </inkml:context>
    <inkml:brush xml:id="br0">
      <inkml:brushProperty name="width" value="0.05" units="cm"/>
      <inkml:brushProperty name="height" value="0.05" units="cm"/>
      <inkml:brushProperty name="color" value="#FFC114"/>
    </inkml:brush>
  </inkml:definitions>
  <inkml:trace contextRef="#ctx0" brushRef="#br0">1 0 8386,'107'18'3871,"-53"-13"199,1-8-2149,-6-1-1076,-37 4-702,0 0-1,0 0 0,0 1 0,0 1 0,0 0 1,0 0-1,18 7 0,-29-8-135,0-1-1,0 0 1,0 1-1,0-1 1,0 1-1,0 0 1,0-1-1,0 1 1,0 0-1,0-1 1,0 1-1,-1 0 1,1 0-1,0 0 1,-1 0-1,1 0 1,0 0-1,-1 0 1,1 1-1,-1-1-2,0 0-1,0 0 0,0 0 1,0-1-1,0 1 0,0 0 1,0 0-1,-1 0 1,1 0-1,0 0 0,-1 0 1,1-1-1,0 1 0,-1 0 1,1 0-1,-1-1 0,1 1 1,-2 1-1,-4 3 11,1 1-1,-1-2 1,0 1-1,-11 6 1,6-5 25,-52 29 77,47-28-114,2 1 0,-1 0 0,1 1 0,-19 15 0,32-23-3,0 0 1,0-1-1,0 1 0,1 0 1,-1-1-1,0 1 1,0 0-1,1 0 0,-1 0 1,0-1-1,1 1 0,-1 0 1,1 0-1,-1 0 1,1 0-1,0 0 0,-1 0 1,1 0-1,0 0 1,0 0-1,0 0 0,0 0 1,0 0-1,0 1 1,0-1-1,0 0 0,0 0 1,0 0-1,0 0 1,1 0-1,0 2 0,1-1 1,0 0-1,0 1 1,0-1-1,0 0 0,1 0 1,-1 0-1,1-1 1,0 1-1,5 2 0,2 1-6,1-1 0,0 0 0,12 2 0,-13-4 22,0 1 1,-1 0-1,1 1 0,13 6 0,-22-9-6,0-1-1,-1 1 0,1-1 1,0 1-1,0 0 0,0 0 1,-1-1-1,1 1 0,0 0 1,-1 0-1,1 0 0,0 0 1,-1 0-1,0 0 0,1 0 1,-1-1-1,1 2 0,-1-1 1,0 0-1,0 0 0,1 0 1,-1 0-1,0 1 0,-1 1 49,1-1-1,0 1 0,-1-1 0,0 1 0,1-1 1,-1 1-1,0-1 0,0 0 0,-2 4 0,-4 4 244,0 0-1,0-1 0,-11 11 1,16-17-236,-7 6 73,0 0 0,0 0 1,-1-1-1,0 0 1,-20 12-1,26-17-192,-1-1 0,1 0-1,-1-1 1,0 1-1,0-1 1,0 0 0,0 0-1,0 0 1,0-1 0,0 0-1,0 0 1,0 0-1,0-1 1,0 1 0,0-1-1,1 0 1,-9-3-1,-14-9-1447,7 0-697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7.683"/>
    </inkml:context>
    <inkml:brush xml:id="br0">
      <inkml:brushProperty name="width" value="0.05" units="cm"/>
      <inkml:brushProperty name="height" value="0.05" units="cm"/>
      <inkml:brushProperty name="color" value="#33CCFF"/>
    </inkml:brush>
  </inkml:definitions>
  <inkml:trace contextRef="#ctx0" brushRef="#br0">47 25 3737,'-37'10'1415,"37"-10"-1369,-1 0 1,1-1-1,-1 1 1,1 0-1,-1 0 1,1 0-1,-1-1 1,1 1-1,0 0 1,-1 0-1,1-1 1,-1 1-1,1 0 1,0-1-1,-1 1 1,1-1-1,0 1 1,-1 0 0,1-1-1,0 1 1,0-1-1,0 1 1,-1-1-1,1 1 1,0-1-1,0 1 1,0-1-1,0 1 1,0-1-1,0 1 1,0-1-1,0 1 1,0-1-1,0 1 1,0-1-1,0 1 1,0-1-1,0 1 1,1-1-1,-1 1 1,0 0-1,1-2 1,4-15 4261,5 43-3858,-1 1 0,-1-1 0,-1 2 0,3 36 0,-5-27-63,-1-12-245,-2-1 0,0 1-1,-2 0 1,-3 29 0,-6-26-89,9-28-49,-1 1 0,1 0-1,0-1 1,0 1 0,-1 0 0,1-1-1,-1 1 1,1 0 0,-1-1-1,1 1 1,-1-1 0,1 1-1,-1-1 1,1 1 0,-1-1 0,0 0-1,1 1 1,-1-1 0,1 1-1,-1-1 1,0 0 0,0 0-1,1 0 1,-1 1 0,0-1 0,1 0-1,-1 0 1,0 0 0,0 0-1,1 0 1,-1 0 0,0 0-1,0 0 1,1 0 0,-2-1 0,0-13 117,1 10-118,-1-19 2,0-1 1,2 0 0,0 1 0,7-40 0,-6 56-9,1-12-16,1 0-1,1 0 1,9-26-1,-11 40 19,0 0-1,0 0 0,1 0 1,-1 0-1,1 1 1,1-1-1,4-5 1,-6 8 4,0 0 1,1 0 0,-1 0-1,0 1 1,1-1-1,-1 1 1,1 0-1,-1-1 1,1 1-1,0 0 1,-1 0 0,1 1-1,0-1 1,0 1-1,3-1 1,-4 1-5,0 0-1,1 1 1,-1-1-1,0 0 1,0 1 0,0-1-1,1 1 1,-1 0 0,0 0-1,0 0 1,0 0-1,0 0 1,-1 0 0,1 1-1,0-1 1,0 1 0,-1-1-1,1 1 1,-1-1 0,1 1-1,-1 0 1,0 0-1,2 2 1,2 6 7,0 0 0,0 1 0,4 14 0,-6-15 18,25 95 184,-21-74-145,1 0 1,18 44-1,-26-73-158,1 0-1,0 0 0,0 0 1,0 0-1,0 0 0,0 0 0,0-1 1,0 1-1,1 0 0,-1-1 1,1 1-1,-1-1 0,1 0 1,0 1-1,-1-1 0,1 0 0,0 0 1,0 0-1,0 0 0,0 0 1,0-1-1,0 1 0,0 0 1,2-1-1,6-4 800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7.432"/>
    </inkml:context>
    <inkml:brush xml:id="br0">
      <inkml:brushProperty name="width" value="0.05" units="cm"/>
      <inkml:brushProperty name="height" value="0.05" units="cm"/>
      <inkml:brushProperty name="color" value="#FFC114"/>
    </inkml:brush>
  </inkml:definitions>
  <inkml:trace contextRef="#ctx0" brushRef="#br0">1 11 10690,'0'-2'13715,"0"0"-12779,0 0-672,5 1-136,0-1-55,-3 0-57,3 2-825,1 0-823,1 0-1881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7.776"/>
    </inkml:context>
    <inkml:brush xml:id="br0">
      <inkml:brushProperty name="width" value="0.05" units="cm"/>
      <inkml:brushProperty name="height" value="0.05" units="cm"/>
      <inkml:brushProperty name="color" value="#FFC114"/>
    </inkml:brush>
  </inkml:definitions>
  <inkml:trace contextRef="#ctx0" brushRef="#br0">0 29 10450,'5'-5'5313,"11"0"-1056,0-3-2504,-7 1-969,12 6-360,-8 1-656,-1 0-304,1 0-681,-10-2-487,8 4-880,-2 3-201,5 2 56,2 4 1065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59:28.189"/>
    </inkml:context>
    <inkml:brush xml:id="br0">
      <inkml:brushProperty name="width" value="0.05" units="cm"/>
      <inkml:brushProperty name="height" value="0.05" units="cm"/>
      <inkml:brushProperty name="color" value="#FFC114"/>
    </inkml:brush>
  </inkml:definitions>
  <inkml:trace contextRef="#ctx0" brushRef="#br0">1 48 3977,'5'0'2896,"8"0"361,6 0 704,6 2-568,0-2-409,-4 0-1047,6-2-489,-10 1-848,-1-6-288,-2 1-248,-3 1-272,-4-8-1016,0-2-1937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06.633"/>
    </inkml:context>
    <inkml:brush xml:id="br0">
      <inkml:brushProperty name="width" value="0.1" units="cm"/>
      <inkml:brushProperty name="height" value="0.1" units="cm"/>
      <inkml:brushProperty name="color" value="#004F8B"/>
    </inkml:brush>
  </inkml:definitions>
  <inkml:trace contextRef="#ctx0" brushRef="#br0">208 437 8794,'17'-3'82,"0"1"-1,20 1 1,-24 1-38,-7-1-30,1 1 0,-1 1 1,1-1-1,-1 1 0,1 0 0,-1 1 0,0 0 0,0 0 0,0 0 0,0 0 0,0 1 1,0 0-1,-1 0 0,1 1 0,-1 0 0,0 0 0,0 0 0,0 0 0,-1 1 0,0 0 0,0 0 1,0 0-1,0 0 0,-1 1 0,1-1 0,3 13 0,3 7-4,-3 0 1,0 1-1,-1 0 1,-1 0-1,0 28 1,-3-41 7,4 47 199,-2-1 1,-3 1 0,-10 83 0,7-142 302,-3-7-325,-7-18-224,7 14 59,-54-89-24,49 82-8,1-1 0,0 0 0,2-1 0,0 0 0,1 0 0,1 0 0,1-1 0,0 1 0,2-1 0,-1-33 0,4-4 4,3 0 0,15-83 0,-9 83-9,3 0-1,2 1 0,2 0 0,37-79 1,-53 133 6,20-33 13,-20 34-12,-1 0-1,1 1 1,-1-1-1,1 0 1,-1 1-1,1-1 1,0 0-1,0 1 1,-1-1 0,1 1-1,0-1 1,0 1-1,-1-1 1,1 1-1,0-1 1,0 1 0,0 0-1,0-1 1,0 1-1,0 0 1,-1 0-1,1 0 1,0 0-1,0 0 1,0 0 0,0 0-1,0 0 1,0 0-1,0 0 1,0 1-1,0-1 1,-1 0 0,1 1-1,0-1 1,0 0-1,0 1 1,0 0-1,5 5 2,0 0-1,0 0 1,-1 1-1,0 0 1,0 0-1,-1 0 0,0 1 1,4 10-1,-3-8 8,0 1-1,1-1 0,0-1 0,8 12 0,7 0-1,1-1-1,1-1 0,0-1 0,31 17 0,-30-20-6,-2 0 1,1 1-1,-2 1 0,-1 1 0,34 38 1,-35-28 5,0 1 0,-2 1 0,-1 0 0,13 35 0,40 135 104,-68-197-109,9 37 19,-9-38-15,-1 0 0,0 0 0,1 0-1,-1 0 1,0 0 0,0 0 0,0 0 0,-1 0 0,1 0-1,0 1 1,-1-1 0,1 0 0,-1 0 0,0-1 0,0 1 0,-1 3-1,1-4-1,0 0 0,0-1-1,0 1 1,0-1 0,0 1-1,0-1 1,0 0 0,0 1-1,-1-1 1,1 0 0,0 0-1,0 0 1,0 0 0,0 0-1,0 0 1,0 0 0,-1 0-1,1 0 1,0 0 0,0-1-1,0 1 1,0 0 0,0-1-1,0 1 1,0-1 0,0 1-1,-2-2 1,-30-21 30,31 22-32,-46-35 9,-1 1 1,-88-45-1,-109-27-30,203 92 25,-1 1 0,0 3 0,-89-11 0,112 20-7,1 1 0,-1 2-1,0 0 1,1 1 0,-1 1 0,1 1 0,-1 1 0,1 1 0,1 0 0,-1 2 0,-31 16-1,51-24 4,1 0 0,-1 0 0,0 0 0,0 0 0,0 0 0,1 1 0,-1-1 0,0 0 0,0 0 0,1 0 0,-1 0 0,0 0 0,0 0 0,0 1 0,1-1 0,-1 0 0,0 0 0,0 0 0,0 1 0,0-1 0,0 0 0,1 0 0,-1 0 0,0 1 0,0-1 0,0 0 0,0 0 0,0 1 0,0-1 0,0 0 0,0 0 0,0 1 0,0-1 0,0 0 0,0 0 0,0 1 0,0-1 0,0 0 0,0 0 0,0 1 0,0-1 0,0 0 0,0 0 0,0 0 0,-1 1 0,1-1 0,0 0 0,0 0 0,0 0 0,0 1 0,0-1 0,-1 0 0,1 0 0,0 0 0,0 0 0,0 1 0,-1-1 0,1 0 0,0 0 0,-1 0 0,23 2 6,-22-2-6,18 0-1,0-1 1,0-1-1,0 0 0,0-2 1,-1 0-1,1-1 1,23-10-1,113-62 8,-101 47-4,456-232 29,-508 261-32,-1 1 0,1-1 0,-1 1 0,1-1 0,0 1 0,-1-1 0,1 1 0,0 0 0,-1-1 0,1 1 1,0 0-1,0-1 0,-1 1 0,1 0 0,0 0 0,0 0 0,0 0 0,-1 0 0,1 0 0,0 0 0,0 0 0,0 0 0,0 1 0,-1 0 4,0 0-1,0 0 1,0 1 0,0-1-1,-1 0 1,1 0 0,-1 0-1,1 0 1,-1 1 0,1-1-1,-1 0 1,1 0-1,-3 1 1,-251 380 308,-50 76-440,283-420-411,14-20-525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09.102"/>
    </inkml:context>
    <inkml:brush xml:id="br0">
      <inkml:brushProperty name="width" value="0.1" units="cm"/>
      <inkml:brushProperty name="height" value="0.1" units="cm"/>
      <inkml:brushProperty name="color" value="#004F8B"/>
    </inkml:brush>
  </inkml:definitions>
  <inkml:trace contextRef="#ctx0" brushRef="#br0">190 15 2889,'-37'-11'1245,"37"11"-1237,-1 0 247,0-1 0,0 1 0,0-1 0,0 1 0,-1-1 0,1 1 0,0 0 0,0-1 0,-1 1 0,1 0 0,0 0 0,-1 0 0,0 0 0,1 1-165,1 0 0,-1 0 1,1 0-1,-1 0 1,1 0-1,-1 0 1,1 0-1,0 0 1,0 0-1,0 0 0,-1 0 1,1 0-1,0 1 1,1 1-1,-2 7-256,-2 65 879,11 99 1,-4-98-403,-4 0-1,-10 80 1,-32 147 90,41-294-401,-2 10-16,-10 49 119,12-63-140,-1 0 1,1-1 0,-1 1-1,0 0 1,-1 0-1,1-1 1,-1 0-1,0 1 1,0-1-1,-5 5 1,8-8-32,-1 0 0,0-1 0,0 1 0,0 0 0,0 0 0,0 0 0,0-1 0,0 1 0,0-1 0,0 1 0,0-1 0,0 1 0,0-1 0,0 1 0,0-1 0,-1 0 1,1 0-1,0 0 0,0 1 0,0-1 0,-2-1 0,-12 0-199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09.466"/>
    </inkml:context>
    <inkml:brush xml:id="br0">
      <inkml:brushProperty name="width" value="0.1" units="cm"/>
      <inkml:brushProperty name="height" value="0.1" units="cm"/>
      <inkml:brushProperty name="color" value="#004F8B"/>
    </inkml:brush>
  </inkml:definitions>
  <inkml:trace contextRef="#ctx0" brushRef="#br0">17 773 3345,'-1'-1'241,"1"1"1,-1-1-1,0 0 1,0 0-1,-1 1 1,1-1-1,0 0 1,0 1 0,0 0-1,0-1 1,0 1-1,-4-2 1373,10-1-620,8-3-586,-5 1-280,-1 0-1,1 0 0,-1 0 0,8-9 0,141-160 1153,8-11-384,-117 141-672,103-71 0,63-20-47,-123 75-252,-79 52-22,-11 8 79,0 0 0,0 0 1,0 0-1,0 1 0,0-1 0,0 0 0,0 0 0,0 0 1,1 0-1,-1 0 0,0 0 0,0 0 0,0 0 0,0 1 1,0-1-1,0 0 0,0 0 0,0 0 0,0 0 0,0 0 1,0 0-1,0 0 0,0 0 0,0 0 0,0 0 0,0 0 1,1 0-1,-1 1 0,0-1 0,0 0 0,0 0 0,0 0 1,0 0-1,0 0 0,0 0 0,0 0 0,0 0 0,1 0 1,-1 0-1,0 0 0,0 0 0,0 0 0,0 0 0,0 0 1,0 0-1,0 0 0,0 0 0,1 0 0,-1 0 0,0 0 1,0 0-1,0-1 0,0 1 0,-7 13-1101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0.063"/>
    </inkml:context>
    <inkml:brush xml:id="br0">
      <inkml:brushProperty name="width" value="0.1" units="cm"/>
      <inkml:brushProperty name="height" value="0.1" units="cm"/>
      <inkml:brushProperty name="color" value="#004F8B"/>
    </inkml:brush>
  </inkml:definitions>
  <inkml:trace contextRef="#ctx0" brushRef="#br0">82 75 3905,'86'-72'1441,"-86"72"-1416,0 0-1,0 0 0,1-1 1,-1 1-1,0 0 0,0 0 0,0 0 1,0 0-1,1 0 0,-1-1 1,0 1-1,0 0 0,0 0 0,1 0 1,-1 0-1,0 0 0,0 0 1,0 0-1,1 0 0,-1 0 0,0 0 1,0 0-1,1 0 0,-1 0 1,0 0-1,0 0 0,0 0 1,1 0-1,-1 0 0,0 0 0,0 0 1,0 0-1,1 0 0,-1 1 1,0-1-1,0 0 0,0 0 0,1 0 1,1 12 584,-5 25 96,1-20-294,0 226 1644,2-52-1533,-5-120-430,-4 1 1,-19 77 0,4-32-53,22-105-105,0 0-1,-1 0 1,0-1-1,-7 15 1,9-23-21,0-1 0,-1 1 0,1 0 0,-1-1 0,0 0 0,0 1 0,0-1 0,0 0 0,0 0 0,0 0 1,-1 0-1,1 0 0,-1-1 0,1 1 0,-1-1 0,0 1 0,0-1 0,1 0 0,-1 0 0,0-1 0,-5 2 1,-23-1-1442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0.585"/>
    </inkml:context>
    <inkml:brush xml:id="br0">
      <inkml:brushProperty name="width" value="0.1" units="cm"/>
      <inkml:brushProperty name="height" value="0.1" units="cm"/>
      <inkml:brushProperty name="color" value="#004F8B"/>
    </inkml:brush>
  </inkml:definitions>
  <inkml:trace contextRef="#ctx0" brushRef="#br0">252 355 3393,'29'-80'1461,"-29"80"-1447,0 0-1,0 0 0,1-1 0,-1 1 0,0 0 0,0 0 0,0 0 1,0-1-1,0 1 0,0 0 0,0 0 0,0 0 0,0 0 0,0-1 1,0 1-1,0 0 0,0 0 0,0 0 0,0-1 0,0 1 1,0 0-1,0 0 0,0 0 0,0-1 0,0 1 0,0 0 0,-1 0 1,1 0-1,0 0 0,0 0 0,0-1 0,0 1 0,0 0 0,0 0 1,-1 0-1,1 0 0,0 0 0,0 0 0,0-1 0,0 1 1,-1 0-1,1 0 0,0 0 0,0 0 0,-1 0 0,-9 5 419,-15 15 199,24-19-588,0 0-20,-85 81 1973,74-68-1706,0 1 0,0 0 1,2 1-1,-12 21 0,2 7 37,2 1-1,-14 57 1,21-66-270,6-13-45,11-35-21,14-37 26,1-11-7,3 1-1,2 1 1,3 1 0,70-102 0,-24 41-54,-15 21-13,-58 93 57,1 0 0,-1 0 1,1 0-1,0 1 0,0-1 1,0 1-1,0 0 0,1-1 1,-1 2-1,1-1 0,0 0 0,0 1 1,0-1-1,0 1 0,0 0 1,8-2-1,-11 4 1,1 0 0,-1 0 0,0 0 0,0 0 0,0 0 0,0 0 0,0 1 0,0-1 0,0 0 0,0 1 0,0-1 0,0 1 0,0-1 0,0 1 0,0-1 0,0 1 0,-1 0 0,1-1 0,0 1 0,0 0 0,0 0 0,-1-1 0,1 1 0,-1 0 0,1 0 0,0 2 0,11 27 27,-10-25-18,11 38 87,-4-11 159,1-1 0,23 48 1,-27-69-259,0 0 0,0-1 1,0 0-1,1 0 1,1 0-1,-1-1 0,2 0 1,-1-1-1,1 0 0,0 0 1,15 9-1,-1-3-556,-4-2-574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1.575"/>
    </inkml:context>
    <inkml:brush xml:id="br0">
      <inkml:brushProperty name="width" value="0.1" units="cm"/>
      <inkml:brushProperty name="height" value="0.1" units="cm"/>
      <inkml:brushProperty name="color" value="#004F8B"/>
    </inkml:brush>
  </inkml:definitions>
  <inkml:trace contextRef="#ctx0" brushRef="#br0">46 611 4441,'-46'-1'5580,"54"18"-5592,1 2 301,20 55 185,23 86 0,52 384 559,-91-455-880,-9-79-86,0-16 2,5-32 62,-6 24-94,50-210 148,115-306 1,21 77-407,-152 367-60,15-52-1671,-44 104-435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2.018"/>
    </inkml:context>
    <inkml:brush xml:id="br0">
      <inkml:brushProperty name="width" value="0.1" units="cm"/>
      <inkml:brushProperty name="height" value="0.1" units="cm"/>
      <inkml:brushProperty name="color" value="#004F8B"/>
    </inkml:brush>
  </inkml:definitions>
  <inkml:trace contextRef="#ctx0" brushRef="#br0">2 1 4201,'2'0'147,"-1"0"0,1-1 1,0 1-1,0 0 0,0 0 1,-1 1-1,1-1 0,0 0 0,-1 0 1,1 1-1,0-1 0,0 1 0,-1 0 1,1-1-1,-1 1 0,1 0 1,-1 0-1,1 0 0,-1 0 0,1 0 1,-1 0-1,0 1 0,0-1 0,1 0 1,0 2-1,2 4-49,-1-1 1,1 1-1,-1 0 0,4 13 0,-2-5 244,1 2-174,-2 1 0,-1-1-1,0 1 1,-1 0-1,-1-1 1,0 1 0,-4 29-1,2-19-19,-5 90 281,-1 49-61,-1 16-51,6-163-380,-1 0-1,-1 1 0,-1-2 1,-1 1-1,0 0 1,-17 32-1,23-52 44,0 0 0,0 0-1,0 0 1,-1 1 0,1-1 0,0 0 0,0 0 0,0 0-1,0 0 1,0 0 0,0 0 0,0 1 0,-1-1-1,1 0 1,0 0 0,0 0 0,0 0 0,0 0-1,0 0 1,-1 0 0,1 0 0,0 0 0,0 0 0,0 0-1,0 0 1,0 0 0,-1 0 0,1 0 0,0 0-1,0 0 1,0 0 0,0 0 0,-1 0 0,1 0 0,0 0-1,0 0 1,0 0 0,0 0 0,0 0 0,-1 0-1,1-1 1,0 1 0,0 0 0,-10-7-1103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8.531"/>
    </inkml:context>
    <inkml:brush xml:id="br0">
      <inkml:brushProperty name="width" value="0.05" units="cm"/>
      <inkml:brushProperty name="height" value="0.05" units="cm"/>
      <inkml:brushProperty name="color" value="#33CCFF"/>
    </inkml:brush>
  </inkml:definitions>
  <inkml:trace contextRef="#ctx0" brushRef="#br0">0 0 4161,'49'24'1832,"-45"-13"-671,-1 1-1,-1 6-16,4 2-80,-3 7-344,8 2-95,0 4-185,-2-2-88,2-6-136,2 1-104,-4-6-88,-6-4-48,1-5-336,-4-4-192,-2-5-521,-1-4-367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2.486"/>
    </inkml:context>
    <inkml:brush xml:id="br0">
      <inkml:brushProperty name="width" value="0.1" units="cm"/>
      <inkml:brushProperty name="height" value="0.1" units="cm"/>
      <inkml:brushProperty name="color" value="#004F8B"/>
    </inkml:brush>
  </inkml:definitions>
  <inkml:trace contextRef="#ctx0" brushRef="#br0">378 108 3809,'-1'-1'94,"1"0"1,-1 0-1,1 0 0,-1 0 1,0 1-1,1-1 0,-1 0 1,0 0-1,1 0 0,-1 0 1,0 1-1,0-1 0,0 0 1,0 1-1,0-1 0,0 1 1,0-1-1,0 1 0,0 0 1,0-1-1,0 1 0,0 0 1,0-1-1,0 1 0,0 0 1,0 0-1,0 0 1,0 0-1,0 0 0,0 0 1,0 1-1,0-1 0,-1 0 1,1 0-1,0 1 0,0-1 1,0 1-1,-1 0 0,-5 3 9,1 0-1,-1 0 1,1 1-1,-9 8 1,12-11 16,-144 140 1037,123-114-859,0 0 0,2 2 0,-29 50 0,47-73-259,-16 37 119,19-41-152,0-1 0,0 1 0,0-1 0,1 1 0,0 0 0,-1-1 0,1 1 0,0-1 0,0 1 0,0 0 0,1-1 0,-1 1 0,1-1-1,-1 1 1,3 4 0,-3-7-4,0 1 0,0-1 1,1 1-1,-1-1 0,0 0 0,1 1 0,-1-1 0,0 1 0,1-1 0,-1 0 0,1 1 0,-1-1 1,0 0-1,1 0 0,-1 1 0,1-1 0,-1 0 0,1 0 0,-1 0 0,1 0 0,-1 1 0,1-1 1,-1 0-1,1 0 0,-1 0 0,1 0 0,-1 0 0,1 0 0,-1 0 0,1 0 0,-1-1 0,1 1 1,-1 0-1,1 0 0,-1 0 0,1 0 0,-1-1 0,1 1 0,-1 0 0,1-1 0,-1 1 0,0 0 0,1-1 1,19-19 25,115-188 8,-98 145-30,2 2-1,70-84 0,-107 143-5,21-22-13,-22 23 15,1 0-1,-1 0 1,0 0 0,0 0-1,1 0 1,-1 0-1,1 0 1,-1 0-1,0 0 1,1 1-1,0-1 1,-1 1-1,1-1 1,-1 1-1,3-1 1,-3 2 6,0-1 1,-1 0-1,1 1 1,0-1-1,-1 0 1,1 1-1,-1-1 1,1 1-1,-1-1 1,1 1 0,0-1-1,-1 1 1,0-1-1,1 1 1,-1 0-1,1-1 1,-1 1-1,0 0 1,1-1-1,-1 1 1,0 1-1,5 19 161,-3-14-91,6 28 175,2 0-1,2 0 0,1-1 0,28 50 1,-37-76-254,1-1 0,1 0 0,-1-1 0,1 1 0,0-1 0,0 0 1,1-1-1,7 6 0,10 4-357,28 14 1,-22-13-271,21 12-473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4.714"/>
    </inkml:context>
    <inkml:brush xml:id="br0">
      <inkml:brushProperty name="width" value="0.1" units="cm"/>
      <inkml:brushProperty name="height" value="0.1" units="cm"/>
      <inkml:brushProperty name="color" value="#004F8B"/>
    </inkml:brush>
  </inkml:definitions>
  <inkml:trace contextRef="#ctx0" brushRef="#br0">117 84 3745,'-5'-3'3156,"4"15"-2365,-34 401 2522,29-354-2933,-3 26-28,-3 1 0,-36 124 0,47-246-253,28-162-197,-3 42-472,-20 115 389,24-168-324,-22 183 548,0 0 0,2 0 0,1 0 0,1 1 0,21-39 0,-30 62-28,0 0 1,0 0 0,0 1 0,0-1-1,1 1 1,-1-1 0,1 1-1,-1-1 1,1 1 0,1-2-1,-3 3-7,1 0 0,-1 0-1,0 0 1,1 0-1,-1-1 1,0 1 0,1 0-1,-1 0 1,0 0 0,1 0-1,-1 0 1,1 0 0,-1 0-1,0 0 1,1 0-1,-1 1 1,0-1 0,1 0-1,-1 0 1,0 0 0,1 0-1,-1 0 1,0 1-1,0-1 1,1 0 0,-1 0-1,0 0 1,1 1 0,-1-1-1,0 0 1,0 0-1,0 1 1,1 0 0,1 3 41,0 0 0,0 1 0,-1 0 0,0-1 0,0 1 0,0 0 0,0 5 0,13 99 438,26 144 258,-34-227-684,2 0 0,0 0-1,2-1 1,1 0 0,1 0 0,1-1 0,20 28 0,-28-46-50,-1 0 0,1-1 0,0 1 1,8 5-1,-12-10-8,0 0 0,1 0 0,-1 0 0,0 0 0,1 0 0,-1-1 0,1 1 0,-1 0 0,1-1 0,0 1 0,-1-1 0,1 0 0,0 1 0,-1-1 0,1 0 0,0 0 0,-1 0 0,1 0 0,0 0 0,-1-1 0,1 1 1,-1 0-1,1-1 0,0 0 0,1 0 0,1-2 10,0 1 0,0-2 0,0 1 0,0 0 0,-1-1 0,1 0 0,-1 0 0,0 0 0,0 0 0,4-7 0,22-51 116,-26 55-123,25-69 18,-4-1-1,17-87 1,-23 82-101,50-137 1,-67 214 72,0 3 1,-1 1 1,0-1 0,1 1-1,-1-1 1,1 0-1,0 1 1,-1-1 0,1 1-1,0-1 1,0 1 0,0 0-1,0-1 1,0 1 0,0 0-1,1 0 1,-1 0 0,0 0-1,1 0 1,-1 0 0,0 0-1,1 0 1,-1 0 0,1 1-1,3-2 1,-5 2 2,1 0 0,-1 0 0,1 0-1,-1 0 1,1 0 0,-1 0 0,1 0 0,-1 0 0,1 0 0,-1 1 0,0-1-1,1 0 1,-1 0 0,1 0 0,-1 1 0,1-1 0,-1 0 0,0 1-1,1-1 1,-1 0 0,0 1 0,1-1 0,-1 0 0,0 1 0,1-1-1,-1 1 1,0-1 0,0 1 0,6 11 6,-2 1 0,0 0 0,0 0 0,-1 0 0,-1 0 0,2 22 0,-1-8 13,18 186 173,16 106 32,-25-265-461,1-1-1,3-1 0,2-1 0,31 62 0,-25-75-1068,-1-10-341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5.090"/>
    </inkml:context>
    <inkml:brush xml:id="br0">
      <inkml:brushProperty name="width" value="0.1" units="cm"/>
      <inkml:brushProperty name="height" value="0.1" units="cm"/>
      <inkml:brushProperty name="color" value="#004F8B"/>
    </inkml:brush>
  </inkml:definitions>
  <inkml:trace contextRef="#ctx0" brushRef="#br0">0 1 4273,'10'34'3109,"18"147"-1555,-7 1 0,-5 233 0,-17-408-1556,1 2-26,0 0 0,-1 0-1,-3 14 1,5-23 20,-1 1 1,0-1-1,0 0 0,0 0 0,0 0 1,0 0-1,0 1 0,0-1 0,0 0 1,0 0-1,-1 0 0,1 0 0,0 0 0,0 1 1,0-1-1,0 0 0,0 0 0,0 0 1,0 0-1,0 0 0,0 0 0,0 1 1,0-1-1,-1 0 0,1 0 0,0 0 0,0 0 1,0 0-1,0 0 0,0 0 0,0 0 1,-1 0-1,1 0 0,0 1 0,0-1 1,0 0-1,0 0 0,0 0 0,-1 0 0,1 0 1,0 0-1,0 0 0,0 0 0,0 0 1,0 0-1,-1 0 0,1 0 0,0 0 1,0-1-1,0 1 0,-7-9-374,-4-20-323,-18-79-1421,11 35 135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15.528"/>
    </inkml:context>
    <inkml:brush xml:id="br0">
      <inkml:brushProperty name="width" value="0.1" units="cm"/>
      <inkml:brushProperty name="height" value="0.1" units="cm"/>
      <inkml:brushProperty name="color" value="#004F8B"/>
    </inkml:brush>
  </inkml:definitions>
  <inkml:trace contextRef="#ctx0" brushRef="#br0">294 46 3473,'-1'-1'136,"-1"1"1,1 0-1,-1-1 0,1 1 1,-1 0-1,1 0 1,-1 0-1,1 0 0,-1 0 1,1 0-1,-1 0 1,1 1-1,-1-1 1,1 0-1,0 1 0,-1 0 1,1-1-1,-1 1 1,1 0-1,0-1 0,0 1 1,-1 0-1,1 0 1,0 0-1,0 0 1,0 0-1,0 0 0,-1 2 1,-5 5-30,0 1 0,-10 16 0,11-14 251,-54 84 1143,-66 139-1,120-221-1406,1-1 1,0 1-1,0 0 0,-3 21 1,7-30-84,1 0 0,-1-1 0,1 1 0,0 0 0,0-1 0,1 1 0,-1 0 0,1-1 0,0 1 0,0-1 0,0 1 0,0-1 0,0 1 0,1-1 1,0 0-1,0 1 0,0-1 0,0 0 0,0 0 0,0-1 0,6 6 0,-7-7-9,0 0 1,0 0 0,0 0-1,0 0 1,1 0 0,-1 0-1,0-1 1,1 1-1,-1 0 1,0-1 0,1 1-1,-1-1 1,1 1 0,-1-1-1,1 0 1,-1 1 0,1-1-1,-1 0 1,1 0-1,-1 0 1,1 0 0,-1-1-1,1 1 1,-1 0 0,1-1-1,-1 1 1,1-1-1,-1 1 1,1-1 0,-1 0-1,0 1 1,2-2 0,3-4 9,0 1 0,0-1 0,-1 1 0,0-1 0,6-10 1,-8 11-10,13-18 10,-2 0 0,-1-2 0,-1 0 0,13-35 0,26-112-145,-5 14-52,-29 116 160,-16 39 22,1 0 1,0 0-1,-1 0 0,2 0 0,-1 0 0,0 1 0,0-1 0,1 1 1,-1 0-1,6-4 0,-8 6 2,0 0-1,1 0 1,-1 0 0,0 0-1,0-1 1,1 1 0,-1 0-1,0 0 1,1 0 0,-1 0 0,0 0-1,0 0 1,1 0 0,-1 0-1,0 0 1,1 0 0,-1 0-1,0 0 1,1 0 0,-1 1-1,0-1 1,0 0 0,1 0 0,-1 0-1,0 0 1,1 0 0,-1 1-1,0-1 1,0 0 0,0 0-1,1 0 1,-1 1 0,7 13 51,1 22 113,-6-28-124,10 49 304,30 89-1,-35-129-402,0 0 1,1 0-1,1-1 0,0 0 1,1 0-1,1-1 0,0 0 1,2-1-1,15 14 0,-10-12-389,-2-1 2430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31.144"/>
    </inkml:context>
    <inkml:brush xml:id="br0">
      <inkml:brushProperty name="width" value="0.1" units="cm"/>
      <inkml:brushProperty name="height" value="0.1" units="cm"/>
      <inkml:brushProperty name="color" value="#004F8B"/>
    </inkml:brush>
  </inkml:definitions>
  <inkml:trace contextRef="#ctx0" brushRef="#br0">37 189 4281,'-36'35'1786,"41"-33"-1276,0 1 0,0 0 0,0 1 0,0-1 1,-1 1-1,7 5 0,-2 6-89,1 0 0,-2 1 0,0 0 0,9 26-1,18 73 595,-27-85-747,65 267 1584,-31-118-1035,-31-130-640,-5-20 32,11 31 0,-13-51-26,0-12 26,0-18 157,-3 12-276,27-140 333,61-191 1,38-15-636,-31 126-3576,-88 212 1711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32.253"/>
    </inkml:context>
    <inkml:brush xml:id="br0">
      <inkml:brushProperty name="width" value="0.1" units="cm"/>
      <inkml:brushProperty name="height" value="0.1" units="cm"/>
      <inkml:brushProperty name="color" value="#004F8B"/>
    </inkml:brush>
  </inkml:definitions>
  <inkml:trace contextRef="#ctx0" brushRef="#br0">247 2 4689,'-2'0'250,"0"-1"0,0 1 0,-1 0 1,1-1-1,0 1 0,0 0 0,-1 1 0,1-1 0,0 0 0,0 1 1,0-1-1,-1 1 0,1-1 0,0 1 0,0 0 0,0 0 0,0 0 1,0 0-1,0 0 0,1 1 0,-1-1 0,0 0 0,-2 3 0,2 0-188,-1 0-1,1 0 0,0 1 1,0-1-1,0 0 0,1 1 0,-1-1 1,1 1-1,0 0 0,0 6 0,-5 54 860,4 93-1,2-50-264,-21 532 1098,20-626-1753,1 12-8,-2-1-1,-1 0 1,0 0-1,-15 47 1,18-70-51,-1 1 1,0-1 0,0 0 0,0 0 0,0 1 0,-1-1-1,1 0 1,-1 0 0,1 0 0,-1 0 0,0-1-1,1 1 1,-1 0 0,0-1 0,0 1 0,0-1-1,-1 0 1,1 1 0,-4 0 0,3-1-137,0-1 0,-1 1 0,1-1 0,0 0 0,-1 0-1,1 0 1,-1 0 0,1-1 0,0 1 0,-1-1 0,1 0 0,0 0 0,-5-2 0,-25-14-1620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0:32.636"/>
    </inkml:context>
    <inkml:brush xml:id="br0">
      <inkml:brushProperty name="width" value="0.1" units="cm"/>
      <inkml:brushProperty name="height" value="0.1" units="cm"/>
      <inkml:brushProperty name="color" value="#004F8B"/>
    </inkml:brush>
  </inkml:definitions>
  <inkml:trace contextRef="#ctx0" brushRef="#br0">0 213 5105,'6'-1'313,"0"1"-1,0 0 1,0 0-1,0 1 1,0-1-1,0 1 1,0 1-1,0-1 1,-1 1-1,1 0 1,-1 0-1,1 1 1,-1 0-1,0 0 1,0 0-1,0 0 1,6 6-1,7 7 95,-2 1 0,0 0 0,15 21 0,-16-18 100,70 75 1223,128 115 0,-201-198-1646,20 19 44,-31-30-120,0-1-1,-1 1 1,1-1 0,0 1-1,-1-1 1,1 1 0,0-1 0,-1 1-1,1-1 1,0 0 0,0 0 0,-1 1-1,1-1 1,0 0 0,0 0 0,0 0-1,-1 0 1,1 0 0,0 0 0,0 0-1,0 0 1,0 0 0,-1 0-1,1 0 1,0 0 0,0-1 0,0 1-1,-1 0 1,1-1 0,0 1 0,0 0-1,-1-1 1,1 1 0,0-1 0,-1 1-1,1-1 1,-1 1 0,1-1 0,0-1-1,9-16 63,-1-1-1,-2 0 0,1-1 0,-2 1 1,4-23-1,4-11-27,-2 15-253,1 2 1,1-1 0,3 2-1,0 0 1,3 1 0,0 1 0,3 0-1,0 2 1,2 1 0,1 1-1,2 1 1,50-40 0,-14 24-2013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5.484"/>
    </inkml:context>
    <inkml:brush xml:id="br0">
      <inkml:brushProperty name="width" value="0.1" units="cm"/>
      <inkml:brushProperty name="height" value="0.1" units="cm"/>
      <inkml:brushProperty name="color" value="#004F8B"/>
    </inkml:brush>
  </inkml:definitions>
  <inkml:trace contextRef="#ctx0" brushRef="#br0">124 443 4801,'-7'2'7660,"5"18"-8438,1-5 1463,-34 288 2278,-36 117-1613,69-407-1332,0-7-12,1-1 0,0 0-1,0 0 1,1 1 0,0-1 0,0 0 0,0 0 0,0 1 0,1-1 0,2 10 0,-3-15-6,0 0 1,1 1 0,-1-1 0,0 0-1,0 0 1,0 0 0,0 0 0,0 0 0,0 0-1,0 0 1,0 0 0,1 0 0,-1 0-1,0 1 1,0-1 0,0 0 0,0 0-1,0 0 1,0 0 0,1 0 0,-1 0 0,0 0-1,0 0 1,0 0 0,0 0 0,0 0-1,0 0 1,1 0 0,-1 0 0,0 0-1,0-1 1,0 1 0,0 0 0,0 0 0,0 0-1,1 0 1,-1 0 0,0 0 0,0 0-1,0 0 1,0 0 0,0 0 0,0 0-1,0-1 1,0 1 0,0 0 0,0 0 0,1 0-1,-1 0 1,0 0 0,0 0 0,0 0-1,0-1 1,0 1 0,0 0 0,0 0-1,0 0 1,0 0 0,0 0 0,0 0 0,0-1-1,0 1 1,0 0 0,0 0 0,0 0-1,0 0 1,0 0 0,-1-1 0,6-13 30,2-21 56,5-60 0,-5 25-7,43-379 321,-13 114-330,-13 185-47,-12 79-12,-10 47 27,-2 24-39,0-1 1,0 1 0,0 0 0,0 0-1,-1 0 1,1 0 0,0 0-1,0 0 1,0 0 0,0-1 0,0 1-1,0 0 1,-1 0 0,1 0-1,0 0 1,0 0 0,0 0 0,0 0-1,0 0 1,0 0 0,-1 0-1,1 0 1,0 0 0,0 0-1,0 0 1,0 0 0,-1 0 0,1 0-1,0 0 1,0 0 0,0 0-1,0 0 1,0 0 0,0 0 0,-1 0-1,1 0 1,0 0 0,0 0-1,0 1 1,0-1 0,0 0 0,0 0-1,-1 0 1,1 0 0,0 0-1,0 0 1,0 0 0,0 1 0,0-1-1,0 0 1,0 0 0,0 0-1,0 0 1,0 0 0,0 0 0,0 1-1,0-1 1,0 0 0,0 0-1,0 0 1,-4 6 9,2-1-1,-1 0 1,0 1-1,1 0 1,-2 6-1,-5 30 30,2 1 0,-2 46-1,3 88 189,14 23 257,-4-164-363,2 0-1,1-1 0,18 53 0,-22-80-110,0 0 0,1 0-1,0-1 1,0 1-1,6 7 1,-9-14-8,-1 0-1,1 0 0,0 0 1,0 0-1,-1 0 1,1 0-1,0 0 0,0-1 1,0 1-1,0 0 1,0-1-1,0 1 1,0 0-1,0-1 0,1 0 1,-1 1-1,0-1 1,0 0-1,0 1 0,0-1 1,1 0-1,-1 0 1,0 0-1,0 0 1,0 0-1,1 0 0,-1 0 1,0-1-1,0 1 1,0 0-1,1-1 0,-1 1 1,0-1-1,0 1 1,0-1-1,0 1 0,0-1 1,0 0-1,0 0 1,0 1-1,0-1 1,-1 0-1,3-2 0,6-8 14,1-2-1,-1 1 0,-1-1 0,0 0 0,-1-1 0,9-25 0,-3 10 5,106-270 35,-16 38-23,-86 224-32,1 0 0,32-48 0,-49 84 5,0-1-1,-1 1 1,1-1-1,0 1 1,1 0-1,-1 0 0,0-1 1,0 1-1,0 0 1,1 0-1,-1 0 1,3-1-1,-4 2 1,1 0 1,-1 0-1,0 0 0,1 0 1,-1 0-1,1 0 1,-1 0-1,0 0 0,1 0 1,-1 0-1,0 1 1,1-1-1,-1 0 0,0 0 1,1 0-1,-1 0 0,0 1 1,0-1-1,1 0 1,-1 0-1,0 1 0,0-1 1,1 0-1,-1 1 0,0-1 1,0 0-1,0 0 1,1 1-1,-1-1 0,0 0 1,0 1-1,0-1 0,0 1 1,0-1-1,2 7 56,-1 0 0,0 0 0,-1-1 0,1 13 0,-13 255 923,2-98-470,6-86-275,-3 76 183,16 182-1,-6-314-371,11 47-1,-12-71-68,1 0 1,0-1-1,1 0 0,-1 1 1,2-1-1,-1 0 0,2-1 0,-1 1 1,9 9-1,-13-16-71,1 0 0,-1-1 1,1 1-1,-1-1 0,1 0 0,-1 1 0,1-1 1,0 0-1,-1 0 0,1 0 0,0 0 0,0-1 0,0 1 1,0 0-1,0-1 0,0 1 0,0-1 0,0 0 1,0 0-1,0 1 0,0-1 0,0-1 0,0 1 0,0 0 1,0 0-1,0-1 0,0 1 0,0-1 0,2-1 1,-1 0-284,0-1 0,0-1 0,0 1 1,-1 0-1,1-1 0,-1 1 0,2-5 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6.577"/>
    </inkml:context>
    <inkml:brush xml:id="br0">
      <inkml:brushProperty name="width" value="0.1" units="cm"/>
      <inkml:brushProperty name="height" value="0.1" units="cm"/>
      <inkml:brushProperty name="color" value="#004F8B"/>
    </inkml:brush>
  </inkml:definitions>
  <inkml:trace contextRef="#ctx0" brushRef="#br0">213 155 4273,'5'-7'928,"-2"0"-1,1 0 1,-1-1 0,0 1 0,-1-1-1,4-15 1,-6 21-823,1 1-1,-1-1 1,0 1 0,0 0-1,0-1 1,0 1-1,0-1 1,0 1 0,0-1-1,-1 1 1,1-1 0,0 1-1,-1 0 1,1-1-1,-1 1 1,0 0 0,1-1-1,-1 1 1,0 0-1,0 0 1,0-1 0,0 1-1,0 0 1,0 0-1,0 0 1,0 0 0,0 1-1,0-1 1,-1 0 0,1 0-1,0 1 1,-1-1-1,1 1 1,0-1 0,-1 1-1,1-1 1,-1 1-1,1 0 1,-1 0 0,1 0-1,0-1 1,-1 2 0,1-1-1,-1 0 1,-2 0-1,-1 1 55,-1-1-1,0 1 0,1 0 0,-1 1 0,1-1 1,-1 1-1,1 0 0,0 0 0,0 1 0,0 0 1,0-1-1,0 2 0,-5 3 0,3-1-28,1 1-1,-1 0 0,1 0 1,1 0-1,-1 1 0,1 0 1,-5 11-1,-1 4 6,2 1 1,1 0 0,1 1-1,-8 48 1,8-24 40,-2 72 1,9-99-143,1 0 0,1-1 0,0 1 0,2 0 0,11 35 0,-13-51-32,0 0-1,1 0 1,-1 0-1,2-1 1,-1 1-1,0-1 1,1 1 0,5 4-1,-8-9-1,0 1 1,1-1-1,-1 0 1,1 0-1,-1 0 1,1 0-1,-1 0 0,1 0 1,0 0-1,-1-1 1,1 1-1,0-1 1,0 1-1,0-1 1,-1 0-1,1 1 0,0-1 1,0 0-1,0 0 1,0 0-1,-1-1 1,1 1-1,0 0 0,0-1 1,0 1-1,-1-1 1,1 1-1,0-1 1,-1 0-1,1 0 0,-1 0 1,4-2-1,1-2 3,0 0 0,0 0 0,0 0 0,-1-1 0,0 0 0,8-11 0,22-45 10,-23 40-15,-3 6 1,92-185 76,-79 151-63,22-61 13,-36 88-44,-8 23 19,0 0 0,0 1 0,0-1 0,0 0 0,0 0 0,0 0 0,0 0 0,0 0 0,0 0-1,0 0 1,0 0 0,0 1 0,0-1 0,0 0 0,0 0 0,0 0 0,1 0 0,-1 0 0,0 0 0,0 0-1,0 0 1,0 0 0,0 0 0,0 0 0,0 1 0,0-1 0,0 0 0,0 0 0,0 0 0,0 0 0,1 0-1,-1 0 1,0 0 0,0 0 0,0 0 0,0 0 0,0 0 0,0 0 0,0 0 0,0 0 0,0 0 0,1 0-1,-1 0 1,0 0 0,0 0 0,0 0 0,0 0 0,0 0 0,0 0 0,0 0 0,0 0 0,0 0 0,1 0-1,-1 13 22,-21 137 315,-2 41-85,21-162-226,2 1 0,1-1 0,1 0 0,9 44 0,-9-62-42,1-1 0,1 1 0,-1-1 0,2 0 0,-1 0-1,1-1 1,8 12 0,-11-18-56,0 0 0,1 0 0,-1-1 0,0 1 0,1 0 0,0-1 0,-1 0 0,1 0 0,0 0 0,0 0 0,1 0 0,-1-1 0,0 1 0,0-1-1,1 0 1,-1 0 0,1 0 0,-1 0 0,1 0 0,-1-1 0,1 0 0,-1 0 0,1 0 0,0 0 0,4-1 0,-4 0-77,0 0 0,-1-1-1,0 1 1,1-1 0,-1 1 0,0-1 0,0 0-1,0 0 1,0 0 0,0-1 0,0 1 0,-1-1-1,1 0 1,-1 1 0,0-1 0,0 0 0,3-5 0,2-6-569,0 0 1,8-28-1,-12 34 449,13-41-1051,-3 0 0,-2-1 0,8-92 0,-15 65 402,-11-143-1,6 167 1097,2 42 191,-1 0 1,0 0-1,-1-1 0,-1 1 1,1 0-1,-5-13 0,15 60 3277,99 191 398,-16-33-2762,-68-139-1162,-14-28-351,1-1 1,2 0 0,0 0 0,34 46-1,-46-70 106,0-1-1,0 0 0,0 1 0,0-1 1,0 0-1,0 0 0,1 0 0,-1 0 1,0 0-1,1 0 0,-1 0 1,1 0-1,-1-1 0,1 1 0,-1 0 1,1-1-1,-1 0 0,1 1 0,-1-1 1,4 1-1,-4-2-12,0 0-1,0 1 1,0-1 0,0 0-1,0 0 1,0 0-1,0 0 1,0 0 0,0 0-1,-1 0 1,1 0 0,0 0-1,-1 0 1,1 0 0,0 0-1,-1 0 1,0-1 0,1 1-1,-1 0 1,0 0-1,1-1 1,-1 1 0,0 0-1,0 0 1,0-1 0,0-1-1,0-36-2816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6.947"/>
    </inkml:context>
    <inkml:brush xml:id="br0">
      <inkml:brushProperty name="width" value="0.1" units="cm"/>
      <inkml:brushProperty name="height" value="0.1" units="cm"/>
      <inkml:brushProperty name="color" value="#004F8B"/>
    </inkml:brush>
  </inkml:definitions>
  <inkml:trace contextRef="#ctx0" brushRef="#br0">493 0 5545,'-9'14'3097,"-19"25"-169,-2 16-1183,-14 27-489,-10 10-160,-8 25-287,-1 5-137,4 11-248,8 0-112,12-24-496,7-13-528,11-41-1577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8.867"/>
    </inkml:context>
    <inkml:brush xml:id="br0">
      <inkml:brushProperty name="width" value="0.05" units="cm"/>
      <inkml:brushProperty name="height" value="0.05" units="cm"/>
      <inkml:brushProperty name="color" value="#33CCFF"/>
    </inkml:brush>
  </inkml:definitions>
  <inkml:trace contextRef="#ctx0" brushRef="#br0">3 74 4825,'-2'-1'2217,"2"-3"-577,0 0-728,38 1-424,49-46 8,-49 45-448,-7 1-200,-6 1-448,-1-2-320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7.590"/>
    </inkml:context>
    <inkml:brush xml:id="br0">
      <inkml:brushProperty name="width" value="0.1" units="cm"/>
      <inkml:brushProperty name="height" value="0.1" units="cm"/>
      <inkml:brushProperty name="color" value="#004F8B"/>
    </inkml:brush>
  </inkml:definitions>
  <inkml:trace contextRef="#ctx0" brushRef="#br0">0 40 6073,'7'-9'490,"17"-20"1433,-24 29-1903,0 0 0,0 0-1,0-1 1,0 1-1,0 0 1,1 0-1,-1 0 1,0 0-1,0 0 1,0 0-1,0 0 1,0 0-1,1 0 1,-1 0-1,0 0 1,0-1-1,0 1 1,0 0-1,0 0 1,1 0-1,-1 0 1,0 0-1,0 0 1,0 0-1,0 0 1,0 0-1,1 0 1,-1 0-1,0 1 1,0-1-1,0 0 1,0 0-1,1 0 1,-1 0-1,0 0 1,0 0-1,0 0 1,0 0-1,0 0 1,0 0 0,0 1-1,1-1 1,-1 0-1,0 0 1,0 0-1,0 0 1,0 0-1,0 0 1,0 1-1,0-1 1,0 20 1042,-1-17-942,-6 39 1300,2 0-1,2 0 0,2 44 0,8 120-151,-2-148-849,22 101 1,-27-157-411,3 11 50,1 0 0,0-1 1,8 16-1,-11-25-52,0-1 0,1 1 0,-1-1 0,1 0 1,-1 0-1,1 0 0,0 0 0,0 0 0,0 0 0,3 2 1,-4-4-6,0 1 0,0-1 0,0 1 0,0-1 0,0 0 0,0 1 0,0-1 0,0 0 0,0 0 0,1 0 0,-1 0 0,0 0 0,0 0 0,0 0 0,0 0 0,0 0 0,1 0 0,-1-1 0,0 1 0,0-1 0,0 1 0,0 0 0,0-1 0,1 0 0,2-2 3,-1 1 1,0-1-1,0 1 1,-1-1-1,1 0 1,0 0-1,-1 0 1,0-1-1,0 1 1,0-1 0,0 1-1,2-8 1,13-50 38,-14 51-36,21-111 16,-11 52-8,40-127 1,-36 160-14,-17 36-3,1-1 0,-1 0 0,0 1 0,1-1 0,-1 1 0,1-1 0,-1 1 1,1-1-1,0 1 0,-1-1 0,1 1 0,-1-1 0,1 1 0,0-1 0,-1 1 0,2 0 1,-1 0-1,-1 0 0,1 0 0,-1 0 0,1 0 0,-1 0 0,1 1 0,-1-1 0,0 0 0,1 0 0,-1 1 0,1-1 0,-1 0 0,0 1 0,1-1 0,-1 0 0,0 1 0,1-1 0,-1 1 0,0-1 0,1 0 0,-1 1 0,0-1 0,0 1 0,0-1 0,1 1 0,-1-1 0,0 2 0,2 4 2,-1 1-1,1-1 0,-1 1 0,0 0 0,-1-1 1,0 1-1,-1 8 0,1 2 0,-3 94 75,0 44 160,4-128-189,1 0 0,2 0-1,11 45 1,-14-67-21,1 0 0,0 0 0,0-1 0,0 1 1,1 0-1,0-1 0,4 8 0,-6-12-14,0 1 0,-1 0 0,1 0 1,0-1-1,0 1 0,0-1 0,-1 1 0,1-1 0,0 1 0,0-1 0,0 1 0,0-1 1,0 0-1,0 1 0,0-1 0,0 0 0,0 0 0,2 0 0,-1 0 7,-1 0 1,1-1-1,-1 1 0,0-1 1,1 0-1,-1 1 0,1-1 0,-1 0 1,0 0-1,0 0 0,1 0 0,-1 0 1,0 0-1,0 0 0,0 0 0,1-3 1,6-7 68,-1 0 1,0-1 0,-1 0-1,-1 0 1,8-23 0,15-74 99,-20 78-164,0-3-65,80-403-2445,-86 416 1192,-5 28-939,-4 33-516,2 0 1012,5 5 73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7.965"/>
    </inkml:context>
    <inkml:brush xml:id="br0">
      <inkml:brushProperty name="width" value="0.1" units="cm"/>
      <inkml:brushProperty name="height" value="0.1" units="cm"/>
      <inkml:brushProperty name="color" value="#004F8B"/>
    </inkml:brush>
  </inkml:definitions>
  <inkml:trace contextRef="#ctx0" brushRef="#br0">1 467 3193,'3'5'438,"39"68"3256,-37-66-3326,0-1 1,1 1 0,0-1-1,0 0 1,0 0 0,0-1 0,13 8-1,-17-12-279,-1 0 0,1 0 1,-1 0-1,1 0 0,0-1 0,-1 1 0,1-1 0,0 1 0,-1-1 0,1 1 0,0-1 1,0 0-1,0 0 0,-1 0 0,1 0 0,0 0 0,0-1 0,-1 1 0,1-1 1,2 0-1,-1 0 4,-1-1 1,1 1 0,-1-1 0,0 1 0,0-1 0,0 0 0,0 0-1,0 0 1,0 0 0,-1-1 0,1 1 0,1-3 0,2-5 124,0-1 0,-1 0 0,0 0 1,-1 0-1,3-16 0,-1-7 53,-2 0-1,-1-1 0,-2 0 1,-1 1-1,-1 0 0,-3-1 1,-16-66-1,20 100-267,-7-35 86,-9-60 1,18 94-79,-1 1 0,0 0 0,-1-1 1,1 1-1,0 0 0,0 0 0,0-1 0,-1 1 1,1 0-1,-1-1 0,1 1 0,-1 0 1,1 0-1,-1 0 0,-1-2 0,-5 7 202,-1 14-20,-3 14 76,2 0-1,1 0 0,-6 65 1,4 104 620,10-200-885,-1 59 274,4 0 0,19 113 0,-20-162-269,0-1-1,1 0 1,1 1 0,-1-1 0,2 0 0,-1-1 0,1 1 0,9 11 0,-13-19-18,1 0 0,0-1 0,-1 0 1,1 1-1,0-1 0,-1 0 1,1 0-1,0 0 0,0 0 0,0 0 1,0 0-1,0-1 0,0 1 0,0-1 1,0 1-1,0-1 0,0 0 0,0 0 1,1 0-1,-1 0 0,0 0 0,0 0 1,0 0-1,4-2 0,0 0-104,0 0-1,0 0 1,-1-1 0,1 1-1,-1-2 1,10-5-1,-3-1-277,-1 0-1,0-1 0,-1 0 0,0-1 1,-1 0-1,0-1 0,14-25 0,39-104-2793,-49 110 2520,25-64-1579,-5 7-687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8.326"/>
    </inkml:context>
    <inkml:brush xml:id="br0">
      <inkml:brushProperty name="width" value="0.1" units="cm"/>
      <inkml:brushProperty name="height" value="0.1" units="cm"/>
      <inkml:brushProperty name="color" value="#004F8B"/>
    </inkml:brush>
  </inkml:definitions>
  <inkml:trace contextRef="#ctx0" brushRef="#br0">40 1 6369,'-9'181'8725,"12"86"-6362,-20 55-996,2-135-1268,14-174-260,0 1-1,1 0 1,1-1 0,0 1 0,4 18 0,-5-31 124,0-1 0,1 1 0,-1-1 0,0 1-1,0-1 1,0 1 0,0-1 0,1 1 0,-1-1 0,0 1 0,0-1 0,1 1 0,-1-1 0,0 0 0,1 1 0,-1-1-1,0 0 1,1 1 0,-1-1 0,1 0 0,-1 1 0,1-1 0,-1 0 0,1 1 0,-1-1 0,0 0 0,1 0 0,0 0 0,-1 0-1,1 0 1,-1 1 0,1-1 0,-1 0 0,1 0 0,-1 0 0,1 0 0,-1-1 0,1 1 0,-1 0 0,1 0 0,-1 0 0,1 0-1,-1 0 1,1-1 0,-1 1 0,1 0 0,-1 0 0,1-1 0,-1 1 0,0 0 0,1-1 0,-1 1 0,1 0 0,-1-1-1,0 1 1,1-1 0,-1 1 0,0-1 0,0 1 0,1-1 0,8-13-509,-2 0-1,1 0 1,-1 0-1,-1-1 1,-1 0-1,7-27 1,-1 3-246,20-54-915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8.683"/>
    </inkml:context>
    <inkml:brush xml:id="br0">
      <inkml:brushProperty name="width" value="0.1" units="cm"/>
      <inkml:brushProperty name="height" value="0.1" units="cm"/>
      <inkml:brushProperty name="color" value="#004F8B"/>
    </inkml:brush>
  </inkml:definitions>
  <inkml:trace contextRef="#ctx0" brushRef="#br0">94 0 7298,'6'11'3568,"8"26"-1303,-9 16-353,-8 30-415,-4 25-185,-11 39-72,2 16-128,-9 6-272,4-8-199,3-27-417,7-22-96,11-34-456,4-20-296,3-31-689,0-11-503,0-30-1145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9.014"/>
    </inkml:context>
    <inkml:brush xml:id="br0">
      <inkml:brushProperty name="width" value="0.1" units="cm"/>
      <inkml:brushProperty name="height" value="0.1" units="cm"/>
      <inkml:brushProperty name="color" value="#004F8B"/>
    </inkml:brush>
  </inkml:definitions>
  <inkml:trace contextRef="#ctx0" brushRef="#br0">4 57 7282,'-3'0'7305,"15"8"-5913,34 2-303,55-6-617,-42-20-168,-10 0-640,-1-4-584,-11-6-1425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09.704"/>
    </inkml:context>
    <inkml:brush xml:id="br0">
      <inkml:brushProperty name="width" value="0.1" units="cm"/>
      <inkml:brushProperty name="height" value="0.1" units="cm"/>
      <inkml:brushProperty name="color" value="#004F8B"/>
    </inkml:brush>
  </inkml:definitions>
  <inkml:trace contextRef="#ctx0" brushRef="#br0">1 366 5681,'76'-101'2659,"-66"92"-411,-7 13-1172,-6 21-288,2-19-225,-5 91 1710,13 170 1,0-94-1879,-7-95-358,8 114-1591,-5-174-304,-3-40-513,0 12 2081,8-224-4172,-2-79 3662,-7 285 827,-1-26 482,2 0 0,12-92 0,-10 131-204,1 1 1,0 0-1,1-1 1,1 1 0,0 1-1,1-1 1,0 1-1,1 0 1,1 0-1,0 1 1,1 0-1,0 0 1,1 1 0,21-19-1,-24 24-52,0 1 1,0 1-1,1 0 0,0 0 1,-1 0-1,16-4 0,-20 7-201,-1 0 0,1 0 0,-1 1 0,1-1 0,0 1 0,-1-1 0,1 1-1,0 0 1,0 0 0,-1 1 0,1-1 0,0 0 0,-1 1 0,1 0 0,-1-1-1,1 1 1,-1 0 0,1 1 0,-1-1 0,1 0 0,-1 1 0,0-1-1,0 1 1,0-1 0,3 4 0,-2-1-25,-1 0-1,0 0 1,1 1-1,-2-1 1,1 1-1,0-1 1,-1 1-1,0 0 0,0-1 1,0 1-1,-1 0 1,1 0-1,-2 7 1,0 10 37,-7 35 0,8-55-60,-9 40 104,-1 0 1,-3-1 0,-29 68-1,-74 110 659,113-215-751,-1 3 10,-1 1 0,1-1-1,1 1 1,-1 0-1,-2 10 1,6-18-26,0 0 0,0 0 0,0 1 0,0-1 0,0 0 0,-1 0 0,1 1 0,0-1 0,0 0 0,0 0 0,0 1 0,0-1 0,0 0 0,0 0 0,0 1 0,0-1 0,0 0 0,1 0 0,-1 1 0,0-1 0,0 0 0,0 0 0,0 0 0,0 1 0,0-1 0,0 0 0,1 0 0,-1 1 0,0-1 0,0 0 0,0 0 0,0 0 0,1 0 0,-1 1 0,0-1 0,0 0 0,0 0 0,1 0 0,-1 0 0,0 0 0,0 0 0,1 0 0,-1 0 0,0 1 0,0-1 0,1 0 0,-1 0 0,0 0 0,0 0 0,1 0 0,-1 0 0,0-1 0,0 1 0,1 0 0,-1 0 0,0 0 0,0 0 0,1 0 0,-1 0 0,0 0 0,0 0 0,0 0 0,1-1 0,-1 1 0,0 0 0,0 0 0,1-1 0,21-12-13,-16 9 11,134-79 34,-111 67-6,1 2-1,0 2 0,34-10 0,-57 20 14,0 0-1,0 0 0,1 1 0,-1 0 0,0 1 1,1 0-1,-1 0 0,1 0 0,12 3 0,-16-2-1,0 1-1,-1-1 0,1 1 1,0-1-1,-1 1 1,1 0-1,-1 1 0,0-1 1,0 1-1,0-1 1,0 1-1,0 0 0,0 0 1,-1 0-1,1 0 1,-1 1-1,0-1 0,0 0 1,3 7-1,-1 2 19,0 0-1,-1 0 1,-1 0 0,1 1-1,-2-1 1,0 1 0,0-1-1,-1 1 1,-1-1 0,-3 17-1,-1 1 1,-1 0 0,-2-1 0,-13 33-1,7-26-2,-1-1 1,-38 61-1,40-76-34,-1-1 1,-1-1-1,0-1 0,-2 0 1,-34 29-1,41-39-9,0 0 1,-1-1-1,1 0 1,-1 0-1,-1-1 1,1-1-1,-1 0 0,-12 3 1,19-6-49,-1 0 1,0 0 0,0-1-1,0 1 1,0-1-1,1 0 1,-1-1-1,0 0 1,0 0-1,0 0 1,1 0 0,-1-1-1,0 0 1,1 0-1,0-1 1,-1 1-1,1-1 1,-7-5-1,8 4-119,1 1-1,-1-1 0,1 1 0,0-1 0,0 0 0,0-1 1,0 1-1,1 0 0,0-1 0,0 1 0,0-1 0,0 0 0,1 0 1,0 0-1,0 1 0,0-1 0,1 0 0,-1 0 0,1-6 1,1-2-388,0 0 0,1 0 0,0 1 0,1-1 0,1 1 0,6-18 0,20-37-1755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0.036"/>
    </inkml:context>
    <inkml:brush xml:id="br0">
      <inkml:brushProperty name="width" value="0.1" units="cm"/>
      <inkml:brushProperty name="height" value="0.1" units="cm"/>
      <inkml:brushProperty name="color" value="#004F8B"/>
    </inkml:brush>
  </inkml:definitions>
  <inkml:trace contextRef="#ctx0" brushRef="#br0">42 73 6009,'-12'45'4155,"-11"87"-1,19-82-3520,1 0 1,3 1-1,9 67 1,-8-103-496,2-1 1,0 1-1,5 16 1,-7-28-116,0 0-1,1 1 1,-1-1-1,1 0 1,-1 0 0,1 0-1,0 0 1,1 0 0,-1-1-1,0 1 1,1 0-1,-1-1 1,1 0 0,0 1-1,0-1 1,0-1 0,0 1-1,0 0 1,4 1-1,-2-2-15,1 0 0,-1 0-1,1 0 1,0-1 0,-1 0-1,1 0 1,0 0 0,-1-1-1,1 0 1,-1 0-1,1 0 1,-1-1 0,1 0-1,5-3 1,3-1 3,-1-1 1,0 0-1,0-2 0,13-10 0,-10 6 23,-1-2 0,0 0 0,-1 0-1,-1-1 1,0-1 0,-2 0 0,15-27-1,-14 20 47,-1-1 0,-1 0-1,-1 0 1,-2-1 0,6-34-1,-11 48-30,0-1 0,-1 1-1,-1-1 1,0 1-1,0-1 1,-1 1 0,-4-14-1,4 19-23,-1 0-1,-1 0 0,0 0 1,0 0-1,0 1 1,0-1-1,-1 1 1,0 0-1,-1 0 0,1 0 1,-1 1-1,0-1 1,-7-4-1,5 5-10,0-1-1,0 2 1,-1-1-1,0 1 1,0 0-1,0 0 1,0 1 0,-1 1-1,1-1 1,-1 1-1,0 0 1,1 1-1,-1 0 1,-15 1-1,11 0-247,0 2 0,0 0 0,1 0 0,-1 1 1,1 1-1,0 0 0,0 0 0,0 2 0,-16 8 0,-7 8-2099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0.458"/>
    </inkml:context>
    <inkml:brush xml:id="br0">
      <inkml:brushProperty name="width" value="0.1" units="cm"/>
      <inkml:brushProperty name="height" value="0.1" units="cm"/>
      <inkml:brushProperty name="color" value="#004F8B"/>
    </inkml:brush>
  </inkml:definitions>
  <inkml:trace contextRef="#ctx0" brushRef="#br0">37 0 7746,'0'2'3280,"0"5"-1583,4 6-369,-2 20-16,-2 8-111,0 30-241,0 19-80,0 18-160,-4 13-176,-5 3-256,-1 2-128,-1-13-136,2-16-88,9-26-416,2-19-272,3-26-784,4-12-457,-7-28-1728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0.838"/>
    </inkml:context>
    <inkml:brush xml:id="br0">
      <inkml:brushProperty name="width" value="0.1" units="cm"/>
      <inkml:brushProperty name="height" value="0.1" units="cm"/>
      <inkml:brushProperty name="color" value="#004F8B"/>
    </inkml:brush>
  </inkml:definitions>
  <inkml:trace contextRef="#ctx0" brushRef="#br0">111 27 5057,'1'-8'2469,"8"-11"3701,-9 19-6134,0 0 0,0 0 0,0 0 0,0 1 0,0-1 0,5 16 2415,2 14-2133,-2 0-1,0 0 1,-2 0-1,-2 1 1,-1-1-1,-4 40 0,-23 104 330,-62 304-2161,78-444 291,4-23-102,7-11 1274,0 0-1,0 0 1,0 0-1,-1 0 1,1 0-1,0 0 1,0 0 0,0 0-1,0 0 1,-1 0-1,1 0 1,0 0-1,0 0 1,0 0-1,0-1 1,-1 1 0,1 0-1,0 0 1,0 0-1,0 0 1,0 0-1,0 0 1,-1 0 0,1 0-1,0-1 1,0 1-1,0 0 1,0 0-1,0 0 1,0 0-1,0 0 1,-1-1 0,1 1-1,0 0 1,0 0-1,0 0 1,0 0-1,0-1 1,0 1 0,0 0-1,0 0 1,0 0-1,0 0 1,0-1-1,0 1 1,0 0-1,0 0 1,0 0 0,0 0-1,0-1 1,-3-24-2054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1.186"/>
    </inkml:context>
    <inkml:brush xml:id="br0">
      <inkml:brushProperty name="width" value="0.1" units="cm"/>
      <inkml:brushProperty name="height" value="0.1" units="cm"/>
      <inkml:brushProperty name="color" value="#004F8B"/>
    </inkml:brush>
  </inkml:definitions>
  <inkml:trace contextRef="#ctx0" brushRef="#br0">0 0 6449,'2'2'2913,"3"5"-1265,1 2-295,8 0-385,3 2-264,19-8-480,1-6-96,7-4-88,4-4-168,-9 4-528,-2 5-336,-12 2-841,-5 5 1153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9.203"/>
    </inkml:context>
    <inkml:brush xml:id="br0">
      <inkml:brushProperty name="width" value="0.05" units="cm"/>
      <inkml:brushProperty name="height" value="0.05" units="cm"/>
      <inkml:brushProperty name="color" value="#33CCFF"/>
    </inkml:brush>
  </inkml:definitions>
  <inkml:trace contextRef="#ctx0" brushRef="#br0">0 2 4865,'4'-1'309,"-1"1"0,1-1-1,0 1 1,-1 0 0,1 0 0,0 1 0,-1-1-1,6 2 1,-11 2-65,0 0-1,0 0 1,1 0-1,-1 0 0,1 0 1,0 0-1,0 0 1,0 1-1,1-1 1,-1 0-1,1 6 1,0-1 205,0 1 1,1 0 0,4 19 0,-5-26-391,1 0 0,0 0 0,0 0-1,0 0 1,1 0 0,-1 0-1,1 0 1,-1 0 0,1-1 0,0 1-1,0-1 1,0 1 0,1-1 0,-1 0-1,0 0 1,1 0 0,-1 0-1,1 0 1,0 0 0,0-1 0,0 1-1,-1-1 1,1 0 0,1 0 0,-1 0-1,0 0 1,0-1 0,0 1 0,0-1-1,0 0 1,1 0 0,-1 0-1,0 0 1,0 0 0,4-2 0,0 1-57,-1 0 0,-1-1 0,1 0 0,0 0-1,0 0 1,-1-1 0,1 0 0,-1 0 0,0 0 0,0-1 0,0 1 0,0-1 0,-1-1 0,1 1 0,-1-1 0,0 1 0,5-10 0,-7 11-21,-1 1 0,0-1 0,-1 0 0,1 1 0,0-1 1,-1 0-1,0 0 0,1 1 0,-1-1 0,0 0 0,-1 0 0,1 1 0,0-1 0,-1 0 0,1 0 0,-1 1 0,0-1 0,0 0 0,0 1 0,0-1 0,-1 1 1,1 0-1,-1-1 0,1 1 0,-1 0 0,-3-4 0,3 4-115,-1-1-1,1 1 1,0 0 0,0 1-1,-1-1 1,1 0 0,-1 1-1,1-1 1,-1 1 0,0 0-1,0 0 1,1 0 0,-1 0-1,0 0 1,0 1 0,0-1-1,0 1 1,0 0 0,0 0 0,0 0-1,0 0 1,0 0 0,0 1-1,0 0 1,-3 0 0,-2 3-1240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1.514"/>
    </inkml:context>
    <inkml:brush xml:id="br0">
      <inkml:brushProperty name="width" value="0.1" units="cm"/>
      <inkml:brushProperty name="height" value="0.1" units="cm"/>
      <inkml:brushProperty name="color" value="#004F8B"/>
    </inkml:brush>
  </inkml:definitions>
  <inkml:trace contextRef="#ctx0" brushRef="#br0">0 17 7594,'5'21'1379,"12"38"0,-17-59-1342,0 1 1,0-1 0,0 1 0,1 0 0,-1-1 0,0 1 0,1-1 0,-1 1 0,0-1 0,1 1 0,-1-1 0,1 1-1,-1-1 1,1 1 0,-1-1 0,1 1 0,-1-1 0,1 0 0,-1 0 0,1 1 0,0-1 0,-1 0 0,1 0 0,0 1-1,-1-1 1,1 0 0,-1 0 0,1 0 0,0 0 0,-1 0 0,1 0 0,0 0 0,0 0 0,18-11 780,-14 6-505,13-8 226,1 1 0,1 1 0,-1 0 1,2 1-1,-1 2 0,2 0 0,38-9 0,-58 16-522,-1 1 1,1 0-1,1-1 1,-1 1-1,0 0 1,0 0-1,0 0 1,0 0-1,0 1 1,0-1-1,0 1 1,0-1-1,-1 1 1,1 0-1,0-1 1,0 1-1,0 0 0,2 2 1,-2-2-8,-1 1 0,0-1 1,-1 0-1,1 1 0,0-1 0,0 1 1,-1-1-1,1 1 0,0-1 0,-1 1 1,0 0-1,1-1 0,-1 1 0,0 0 1,0-1-1,0 1 0,0 3 0,-1 4 12,-1 0-1,0 0 0,-1 0 1,0 0-1,0 0 0,-9 15 0,-222 366 313,227-379-260,-1 0 1,2 1-1,0-1 1,-8 23-1,14-33-60,-1 1 1,1-1-1,-1 1 0,1 0 1,0-1-1,0 1 1,0 0-1,-1-1 0,2 1 1,-1 0-1,0-1 0,0 1 1,0 0-1,1-1 1,0 3-1,0-3 1,-1 0 0,1 0 0,0 0 0,-1 0 0,1-1 0,0 1 0,0 0-1,0 0 1,0-1 0,0 1 0,-1 0 0,1-1 0,0 1 0,0-1 0,1 1 0,-1-1 0,1 1 0,4-1 51,-1 1 1,1-1-1,-1 1 1,0-2-1,1 1 1,-1-1-1,11-2 1,138-37 933,-126 35-1002,85-13 297,-98 16-506,-1 1 0,0 1-1,1 0 1,-1 1 0,23 5-1,-12 3-1390,-17-1-1073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3.097"/>
    </inkml:context>
    <inkml:brush xml:id="br0">
      <inkml:brushProperty name="width" value="0.1" units="cm"/>
      <inkml:brushProperty name="height" value="0.1" units="cm"/>
      <inkml:brushProperty name="color" value="#004F8B"/>
    </inkml:brush>
  </inkml:definitions>
  <inkml:trace contextRef="#ctx0" brushRef="#br0">48 129 5593,'-3'5'8965,"3"14"-9613,1-1 1341,-2 98 267,-1-94-797,0 1 0,-2-1 0,-9 34 0,5-29-92,-7 36 0,14-53-34,4-16-1,5-18-24,16-56-9,3 0 0,4 2 0,71-130 0,-101 206 4,19-25 53,-20 27-58,0-1 0,1 1 0,-1 0 0,0-1 1,1 1-1,-1 0 0,0-1 0,1 1 1,-1 0-1,1 0 0,-1-1 0,1 1 0,-1 0 1,0 0-1,1 0 0,-1 0 0,1 0 0,-1-1 1,1 1-1,-1 0 0,1 0 0,-1 0 0,1 0 1,-1 1-1,1-1 0,-1 0 0,1 0 1,-1 0-1,1 0 0,-1 0 0,1 1 0,-1-1 1,0 0-1,1 0 0,-1 1 0,1-1 0,-1 0 1,0 1-1,1-1 0,-1 0 0,0 1 0,1-1 1,-1 0-1,0 1 0,1-1 0,-1 1 1,0-1-1,0 1 0,0-1 0,0 0 0,1 1 1,-1-1-1,0 1 0,0 0 0,2 5 24,-1 0-1,0 0 1,0 0-1,0 0 1,0 0-1,-1 0 1,-1 7-1,1 2 17,-11 193 411,5-144-378,3 0-1,5 68 0,-2-127-67,0 0 1,1 0 0,-1 0 0,1 0-1,1-1 1,-1 1 0,0 0-1,5 7 1,-6-12-7,0 1 0,1-1 0,-1 0 0,0 0 0,0 0 0,1 1 0,-1-1 0,0 0 0,0 0 0,1 0 0,-1 0-1,0 0 1,0 0 0,1 0 0,-1 0 0,0 0 0,1 0 0,-1 0 0,0 0 0,0 0 0,1 0 0,-1 0 0,0 0 0,1 0 0,-1 0 0,0 0 0,0 0 0,1-1 0,-1 1 0,0 0 0,0 0-1,1 0 1,-1 0 0,0-1 0,0 1 0,1 0 0,-1 0 0,0 0 0,0-1 0,0 1 0,0 0 0,1 0 0,-1-1 0,0 1 0,0 0 0,0-1 0,9-15 31,51-156 72,-22 58-61,-27 84-39,-3 4 26,2 0 0,0 1-1,2 0 1,1 1-1,17-25 1,-6 24 166,-23 24-182,-1 0 0,1 1 0,-1-1 0,1 1-1,0-1 1,-1 1 0,1-1 0,0 1-1,-1-1 1,1 1 0,0 0 0,-1-1 0,1 1-1,0 0 1,0 0 0,0 0 0,-1 0 0,1-1-1,0 1 1,0 0 0,0 0 0,-1 0-1,1 1 1,0-1 0,0 0 0,0 0 0,-1 0-1,1 0 1,0 1 0,0-1 0,-1 0-1,1 1 1,0-1 0,-1 1 0,1-1 0,0 1-1,-1-1 1,1 1 0,-1-1 0,1 1-1,-1 0 1,1 0 0,2 4 57,-1 1 0,1-1 0,-2 0-1,1 1 1,0 0 0,-1-1 0,1 12 0,-1 45 175,-1-50-213,-6 108 119,2-69-322,2-1-1,8 88 1,-5-131 5,0 0 0,1-1 0,0 1 0,0-1 0,0 0 0,4 9 0,-5-14 52,0 1 1,0-1-1,0 0 0,0 1 0,0-1 0,0 0 1,0 0-1,0 1 0,0-1 0,1 0 0,-1 0 1,0 0-1,1-1 0,-1 1 0,1 0 0,-1 0 1,1-1-1,-1 1 0,1-1 0,0 0 0,-1 1 1,1-1-1,0 0 0,-1 0 0,1 0 0,0 0 1,2 0-1,25-9-2278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3.518"/>
    </inkml:context>
    <inkml:brush xml:id="br0">
      <inkml:brushProperty name="width" value="0.1" units="cm"/>
      <inkml:brushProperty name="height" value="0.1" units="cm"/>
      <inkml:brushProperty name="color" value="#004F8B"/>
    </inkml:brush>
  </inkml:definitions>
  <inkml:trace contextRef="#ctx0" brushRef="#br0">140 6 5945,'-1'-1'280,"0"1"1,0-1-1,0 1 0,0-1 0,-1 0 1,1 1-1,0 0 0,0-1 0,0 1 0,-1 0 1,1 0-1,0 0 0,0-1 0,-1 1 1,1 1-1,0-1 0,-1 0 0,1 0 0,0 0 1,0 1-1,-2 0 0,0 0-31,1 0 0,-1 1 0,1 0-1,-1-1 1,1 1 0,0 0 0,0 0 0,0 0 0,-2 3-1,-3 5 201,1 0 0,0 0-1,-8 21 1,2 3 5,1 1 1,2 1-1,1 0 1,-5 63-1,13-97-445,0 50 92,0-49-100,0-1 0,0 1 0,1-1 0,0 1 1,-1-1-1,1 0 0,0 1 0,0-1 0,0 0 1,0 1-1,1-1 0,-1 0 0,1 0 0,-1 0 0,1 0 1,0 0-1,1 1 0,-2-2-1,0-1 0,0 1 0,0-1 0,0 1 0,0-1 0,0 0 0,0 1 0,-1-1 0,1 0 0,0 0 0,0 0 0,0 0 0,0 0 0,0 0 0,0 0 0,0 0 0,0 0 0,0 0 0,0-1 0,0 1 0,0 0 0,0-1 0,0 1 0,0-1 0,-1 1 0,1-1 0,0 1 0,0-1 0,0 1 0,-1-1 0,1 0 0,0 1 0,0-2 0,22-30-1,-21 30 1,18-37 2,0-1-1,-3-1 1,-1 0 0,-3-2 0,-1 1 0,8-56 0,-20 99-1,0-1-1,0 0 1,0 0 0,0 0-1,0 0 1,0 0 0,0 0-1,0 0 1,0 0 0,0 0-1,0 0 1,0 0-1,0 0 1,0 1 0,0-1-1,0 0 1,0 0 0,0 0-1,1 0 1,-1 0 0,0 0-1,0 0 1,0 0 0,0 0-1,0 0 1,0 0 0,0 0-1,0 0 1,0 0-1,0 0 1,0 0 0,0 0-1,0 0 1,1 0 0,-1 0-1,0 0 1,0 0 0,0 0-1,0 0 1,0 0 0,0 0-1,0 0 1,0 0 0,0 0-1,0 0 1,0 0-1,1 0 1,-1 0 0,0 0-1,0 0 1,0 0 0,0 0-1,5 14 40,2 20 41,4 148 283,-1-6-1391,-10-173 942,8 33-1093,-8-35 1088,0 0 1,0-1-1,0 1 1,0 0 0,0-1-1,0 1 1,1 0-1,-1-1 1,0 1-1,0-1 1,1 1-1,-1 0 1,0-1-1,1 1 1,-1-1-1,1 1 1,-1-1-1,1 1 1,-1-1 0,1 1-1,-1-1 1,1 0-1,-1 1 1,1-1-1,0 0 1,-1 1-1,1-1 1,-1 0-1,1 0 1,0 0-1,-1 0 1,1 1-1,0-1 1,-1 0 0,1 0-1,0 0 1,-1 0-1,1 0 1,0-1-1,-1 1 1,1 0-1,0 0 1,-1 0-1,1 0 1,1-1-1,9-13-1845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3.910"/>
    </inkml:context>
    <inkml:brush xml:id="br0">
      <inkml:brushProperty name="width" value="0.1" units="cm"/>
      <inkml:brushProperty name="height" value="0.1" units="cm"/>
      <inkml:brushProperty name="color" value="#004F8B"/>
    </inkml:brush>
  </inkml:definitions>
  <inkml:trace contextRef="#ctx0" brushRef="#br0">5 40 5449,'-3'122'7630,"2"78"-5846,3-152-1573,-1-27-145,0 0-1,1 0 1,1 0-1,10 40 1,-12-60-66,-1 0 1,0 0-1,1 0 0,-1 0 1,0 0-1,1 0 0,0 0 1,-1 0-1,1 0 0,-1 0 1,1 0-1,0 0 0,0-1 1,-1 1-1,1 0 1,0 0-1,0-1 0,0 1 1,0 0-1,0-1 0,1 1 1,-1-1 0,0 0 0,0 0 0,0 0 0,0 0 0,0 0 0,0-1 0,0 1 0,0 0 0,-1-1 1,1 1-1,0 0 0,0-1 0,0 1 0,0-1 0,-1 1 0,1-1 0,0 0 0,-1 1 0,2-2 0,4-6 5,0 1 0,0-1 0,8-17 0,-12 22-8,99-204-50,-57 111 318,57-90 0,-84 161 84,-17 25-338,0 0 0,0 0 0,0 1-1,0-1 1,0 0 0,0 1-1,0-1 1,0 0 0,0 1-1,0-1 1,0 0 0,0 0-1,0 1 1,0-1 0,0 0-1,0 1 1,0-1 0,0 0-1,1 1 1,-1-1 0,0 0 0,0 0-1,0 1 1,0-1 0,1 0-1,-1 0 1,0 0 0,0 1-1,1-1 1,-1 0 0,0 0-1,0 0 1,1 1 0,-1-1-1,0 0 1,0 0 0,1 0 0,-1 0-1,0 0 1,1 0 0,-1 0-1,0 0 1,1 0 0,-1 0-1,0 0 1,0 0 0,1 0-1,-1 0 1,0 0 0,1 0-1,-1 0 1,0 0 0,1 0-1,-1 0 1,0 0 0,0-1 0,1 1-1,-1 0 1,0 0 0,0 0-1,1 0 1,-1-1 0,0 1-1,0 0 1,1 0 0,-1-1-1,0 1 1,0 0 0,0-1-1,0 29 244,0-25-223,-7 126 384,-4 194-1011,10-313 209,1-8 206,0-1-1,0 1 1,0 0 0,0 0-1,0-1 1,0 1 0,0 0-1,0 0 1,1-1-1,-1 1 1,1 0 0,-1-1-1,1 1 1,1 2 0,4 0-2175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4.269"/>
    </inkml:context>
    <inkml:brush xml:id="br0">
      <inkml:brushProperty name="width" value="0.1" units="cm"/>
      <inkml:brushProperty name="height" value="0.1" units="cm"/>
      <inkml:brushProperty name="color" value="#004F8B"/>
    </inkml:brush>
  </inkml:definitions>
  <inkml:trace contextRef="#ctx0" brushRef="#br0">0 238 5617,'10'-14'822,"0"0"0,18-18 0,-27 32-790,-1 0 0,0 0 0,0-1-1,1 1 1,-1 0 0,0 0 0,0 0 0,1 0-1,-1 0 1,0 0 0,0 0 0,1 0 0,-1 0 0,0 0-1,1 0 1,-1 0 0,0 0 0,0 0 0,1 0 0,-1 0-1,0 0 1,1 0 0,-1 0 0,0 0 0,0 0-1,1 0 1,-1 1 0,0-1 0,0 0 0,0 0 0,1 0-1,-1 0 1,0 1 0,0-1 0,0 0 0,1 0-1,-1 0 1,0 1 0,0-1 0,0 0 0,0 1 0,8 18 979,-1 31 338,-6-41-1062,3 36 587,-3 78 1,-2-60-736,2-97-50,2 0-1,0 0 1,3 0 0,1 0 0,1 1 0,2 0-1,1 0 1,24-46 0,-25 61 250,1 0 0,24-30 0,-30 42-190,0 0-1,1 1 1,-1-1-1,1 1 1,0 1-1,0-1 1,0 1-1,1 0 1,0 0-1,11-4 1,-17 7-119,0 1 0,1 0 0,-1 0-1,0 0 1,0 0 0,0 0 0,0 1 0,1-1-1,-1 0 1,0 0 0,0 1 0,0-1 0,0 1-1,0-1 1,0 1 0,0-1 0,0 1 0,0 0 0,0-1-1,0 1 1,0 0 0,0 0 0,-1 0 0,1 0-1,0 0 1,0 0 0,-1 0 0,1 0 0,-1 0 0,1 0-1,-1 0 1,1 0 0,-1 0 0,0 0 0,0 0-1,1 0 1,-1 1 0,0 1 0,2 20 181,0-1-1,-2 1 1,0 0-1,-2 0 1,-6 31 0,7-44-177,-29 245 418,16-87-3120,13-137 133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7.869"/>
    </inkml:context>
    <inkml:brush xml:id="br0">
      <inkml:brushProperty name="width" value="0.1" units="cm"/>
      <inkml:brushProperty name="height" value="0.1" units="cm"/>
      <inkml:brushProperty name="color" value="#004F8B"/>
    </inkml:brush>
  </inkml:definitions>
  <inkml:trace contextRef="#ctx0" brushRef="#br0">552 227 5745,'106'-24'2059,"-89"15"-1030,-16 9-1000,-1 0 1,0-1-1,1 1 0,-1 0 0,0-1 0,0 1 0,0-1 1,1 1-1,-1 0 0,0-1 0,0 1 0,0-1 0,0 1 0,0-1 1,0 1-1,0 0 0,0-1 0,0 1 0,0-1 0,0 1 0,0-1 1,0 0-1,-1 0 44,1-1 1,-1 1 0,0-1-1,0 1 1,0 0-1,0-1 1,0 1-1,0 0 1,0 0 0,-2-2-1,0 1 167,-14-20 657,-1 0 0,-26-22 0,35 36-647,-1 0 0,0 1 0,0 0 0,-1 1 0,1 0 0,-1 0 0,-21-6 1,20 8-146,0 0 1,-1 1-1,1 1 0,-1 0 1,0 1-1,0 0 1,1 1-1,-1 0 1,0 1-1,0 0 1,1 1-1,-1 1 1,1 0-1,-1 0 1,1 2-1,0-1 1,1 1-1,-1 1 1,1 0-1,0 1 1,-18 14-1,12-5 40,1 1 1,0 1-1,1 0 0,1 2 1,1-1-1,0 1 0,2 1 1,0 0-1,2 1 0,0 0 0,-8 32 1,7-12 73,2 1 1,1 1-1,2-1 1,2 1-1,4 58 1,0-77-143,2-1-1,0 0 1,1 0 0,2 0 0,0 0 0,18 43 0,-20-59-71,0 0 1,0 0-1,1 0 1,0 0 0,1-1-1,-1 0 1,1 0-1,0-1 1,1 0-1,0 0 1,0 0 0,0-1-1,1 0 1,-1 0-1,1-1 1,0 0 0,1 0-1,-1-1 1,1 0-1,-1 0 1,1-1 0,11 1-1,1-2-19,2 0 1,-1-2-1,0-1 0,-1 0 0,1-2 0,0 0 1,-1-1-1,0-2 0,30-12 0,-19 4-258,0 0-1,0-3 0,-2 0 1,0-2-1,29-26 1,-27 16-1536,41-50 1,-50 54 371,7-10-944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9.229"/>
    </inkml:context>
    <inkml:brush xml:id="br0">
      <inkml:brushProperty name="width" value="0.1" units="cm"/>
      <inkml:brushProperty name="height" value="0.1" units="cm"/>
      <inkml:brushProperty name="color" value="#004F8B"/>
    </inkml:brush>
  </inkml:definitions>
  <inkml:trace contextRef="#ctx0" brushRef="#br0">0 262 3289,'39'-100'1507,"-35"90"-1039,-2 0 1,1 1-1,1-12 1,1-3 5653,-5 42-4224,-1 37-851,1-19-435,4 43 0,-2-54-291,2 0 1,7 25-1,-9-41-273,1-1 1,-1 0-1,2 0 0,-1 0 0,1 0 0,1-1 0,-1 1 0,1-1 0,9 10 1,-13-16-45,0 1-1,0-1 1,1 0 0,-1 1 0,0-1 0,1 0 0,-1 0 0,1 0 0,-1 0 0,1 0 0,0-1 0,-1 1 0,1 0 0,0-1-1,-1 1 1,1-1 0,0 0 0,0 1 0,-1-1 0,1 0 0,0 0 0,0 0 0,0 0 0,-1-1 0,1 1 0,0 0 0,0-1 0,-1 1-1,1-1 1,0 1 0,-1-1 0,1 0 0,-1 0 0,1 0 0,-1 0 0,1 0 0,-1 0 0,1 0 0,-1-1 0,2-2 0,5-5 6,-1-1 1,0 0 0,-1 0 0,10-22 0,-12 22-2,32-64 12,41-88 4,-72 150-19,1 1 0,0 0 0,8-11 0,-13 21-5,-1 0 0,0 1 0,1-1-1,0 0 1,-1 0 0,1 1 0,0-1-1,-1 0 1,1 1 0,0-1 0,-1 1-1,1-1 1,0 1 0,0-1 0,0 1-1,0 0 1,1-1 0,-2 1 0,0 0 0,1 0 0,-1 0 0,1 1 0,-1-1 0,0 0 0,1 0 0,-1 0 0,0 1 0,1-1 0,-1 0 0,0 0 0,0 1 0,1-1 0,-1 0 0,0 1 0,0-1 0,1 0-1,-1 1 1,0-1 0,0 0 0,0 1 0,0-1 0,0 1 0,0-1 0,1 0 0,-1 1 0,2 38 100,-4-8 111,-12 53 1,3-25 10,8-36-143,-14 119 192,17-129-275,0-1-1,0 0 0,1 1 0,1-1 1,0 0-1,1 0 0,0 0 0,1 0 0,5 12 1,-8-23-25,-1 1 1,1-1 0,-1 0 0,1 1 0,0-1 0,0 1-1,0-1 1,0 0 0,0 0 0,0 1 0,0-1 0,0 0 0,1 0-1,-1 0 1,0 0 0,1-1 0,-1 1 0,0 0 0,1 0-1,-1-1 1,1 1 0,-1-1 0,1 1 0,0-1 0,-1 0 0,1 0-1,-1 1 1,1-1 0,0 0 0,-1-1 0,1 1 0,-1 0-1,1 0 1,-1-1 0,1 1 0,0-1 0,-1 1 0,3-2 0,1-1-204,0 0 0,0 0 0,0-1 0,0 0 0,-1 0 0,1 0 0,-1-1 0,7-8 0,10-21-1367,-1 0 1,-2-1 0,19-51 0,-15 36 367,59-174-752,-78 211 2261,5-14 1741,-6 41 1175,-1 5-2598,0-1-247,0 0-1,1 0 1,1 0-1,1 0 1,6 18-1,60 207 2289,-67-234-2576,0-1-1,0 1 0,0-1 1,8 12-1,-11-20-57,0 0 1,0 1-1,0-1 1,0 0-1,1 0 1,-1 1-1,0-1 1,0 0-1,0 0 1,1 1 0,-1-1-1,0 0 1,0 0-1,1 0 1,-1 1-1,0-1 1,0 0-1,1 0 1,-1 0-1,0 0 1,1 0-1,-1 1 1,0-1-1,1 0 1,-1 0-1,0 0 1,1 0-1,-1 0 1,0 0-1,0 0 1,1 0-1,-1 0 1,5-10 117,-2-13 44,-2-40 115,-1 23-243,1 0-1,2 0 1,1 1 0,12-48 0,-12 77-117,0 0 1,0 0 0,0 0-1,10-13 1,-12 20-90,0 0-1,0-1 0,0 1 1,1 1-1,-1-1 1,1 0-1,0 0 1,0 1-1,0 0 0,0 0 1,0 0-1,0 0 1,1 0-1,-1 0 1,7-1-1,-8 3 108,0-1 1,0 2-1,1-1 1,-1 0-1,0 0 1,0 1-1,0-1 0,0 1 1,0-1-1,0 1 1,-1 0-1,1 0 1,0 0-1,0 0 0,0 0 1,2 2-1,29 28-44,-16-15 119,7 5 440,-1 1 1,-1 1 0,28 38 0,-39-46-140,-2 0 1,1 1-1,-2 0 0,0 0 1,-2 0-1,1 1 0,5 29 1,-11-43-238,-1 1 0,1-1 1,0 1-1,0-1 0,0 0 0,1 1 1,-1-1-1,1 0 0,0 0 0,0 0 1,0 0-1,0 0 0,0-1 1,1 1-1,4 4 0,-6-7-72,-1 0 0,1-1 0,-1 1-1,1 0 1,-1 0 0,0-1 0,1 1 0,-1 0 0,1-1 0,-1 1-1,0 0 1,1-1 0,-1 1 0,0-1 0,1 1 0,-1 0 0,0-1-1,1 1 1,-1-1 0,0 1 0,0-1 0,0 1 0,0-1 0,1 1-1,-1-1 1,0 1 0,0-1 0,0 0 6,29-107 97,-7 46-1473,3 2-1,61-107 0,-83 161 559,0 1 0,1-1 0,0 1 0,8-9 0,-12 14 725,1-1 0,-1 1 0,1-1 0,0 1-1,-1-1 1,1 1 0,-1-1 0,1 1-1,0 0 1,-1-1 0,1 1 0,0 0 0,0-1-1,-1 1 1,1 0 0,0 0 0,0 0-1,-1 0 1,1 0 0,0 0 0,0 0-1,-1 0 1,1 0 0,0 0 0,0 0 0,-1 0-1,1 1 1,0-1 0,-1 0 0,1 0-1,0 1 1,-1-1 0,1 1 0,0-1 0,-1 0-1,1 1 1,-1-1 0,1 1 0,0 0-1,-1-1 1,0 1 0,1-1 0,-1 1 0,1 0-1,-1-1 1,0 1 0,1 0 0,-1-1-1,1 3 1,14 31-201,-11-24 491,-1-1 0,2 0 0,-1 0-1,1-1 1,1 1 0,-1-1 0,1 0-1,1 0 1,10 9 0,-6-8 319,0-1-1,0-1 1,1 1 0,0-2 0,1 0-1,22 8 1,-31-13-443,0 1-1,0-1 1,1 0-1,-1 0 1,0-1-1,1 1 1,-1-1 0,0 0-1,1 0 1,-1 0-1,1-1 1,-1 1 0,0-1-1,1 0 1,-1 0-1,0-1 1,0 0-1,0 1 1,0-1 0,0 0-1,0-1 1,-1 1-1,1-1 1,-1 0 0,4-3-1,-5 4-52,-1-1-1,0 1 0,1-1 1,-1 0-1,0 1 0,-1-1 1,1 0-1,0 1 0,-1-1 1,1 0-1,-1 0 1,0 0-1,0 0 0,0 1 1,0-1-1,-1 0 0,1 0 1,-1 0-1,1 1 1,-1-1-1,0 0 0,-2-3 1,-2-7 15,-1 1 0,-14-24 0,-17-14-12,35 46-33,-2 1 0,1-1 1,0 1-1,0 0 0,-1 0 1,0 1-1,0-1 0,0 1 1,0 0-1,0 0 0,-4-2 1,6 4 4,1 0 1,-1 0-1,1-1 1,-1 1-1,1 0 1,-1 1-1,1-1 0,-1 0 1,1 0-1,-1 1 1,1-1-1,-1 0 1,1 1-1,-1 0 1,1-1-1,0 1 1,-1 0-1,1-1 1,0 1-1,0 0 1,0 0-1,-1 0 1,1 0-1,0 1 0,0-1 1,0 0-1,1 0 1,-1 0-1,-1 3 1,-3 5 76,1-1 0,1 1 1,-5 16-1,5-18-16,-10 44 301,1 0 0,3 1 0,-6 93 0,15-143-365,-1 17 57,1 1 1,5 38-1,-4-54-66,-1 0-1,1-1 0,-1 1 0,1-1 0,0 1 1,1-1-1,-1 1 0,1-1 0,-1 1 1,1-1-1,0 0 0,0 0 0,0 0 1,1 0-1,-1-1 0,1 1 0,0 0 0,-1-1 1,1 0-1,0 0 0,0 0 0,1 0 1,3 2-1,-5-3-37,0-1 0,1 0 0,-1 1 0,0-1 0,1 0 0,-1 0 0,1 0 0,-1 0 0,0 0 0,1-1 1,-1 1-1,0-1 0,1 0 0,-1 1 0,0-1 0,0 0 0,0 0 0,0-1 0,4-2 0,2-2-298,0-1-1,0 0 1,9-12 0,-8 9-53,158-155-6005,-108 110 3895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19.568"/>
    </inkml:context>
    <inkml:brush xml:id="br0">
      <inkml:brushProperty name="width" value="0.1" units="cm"/>
      <inkml:brushProperty name="height" value="0.1" units="cm"/>
      <inkml:brushProperty name="color" value="#004F8B"/>
    </inkml:brush>
  </inkml:definitions>
  <inkml:trace contextRef="#ctx0" brushRef="#br0">239 36 4369,'3'-35'9982,"-3"35"-9831,-1-1 1,0 2-41,0 0 1,0-1-1,0 1 0,0 0 1,0 0-1,0 0 1,0 0-1,0 0 0,0 0 1,1 0-1,-1 0 0,0 0 1,1 0-1,-1 2 1,-8 11 213,2-4-169,-17 24 587,-21 41 0,34-53-212,1 1 0,-15 44 0,22-56-395,1 0 0,-1 1-1,2-1 1,0 0 0,0 1 0,1-1 0,0 0-1,3 17 1,-2-25-114,0 0 1,0 0-1,0 0 0,0 0 0,1 0 0,-1 0 1,1-1-1,0 1 0,0-1 0,0 1 0,0-1 1,0 0-1,0 0 0,1 0 0,-1 0 0,1 0 1,4 2-1,5 3 32,0-2 0,24 9 0,-19-8 0,21 6 67,-26-9-52,0 0-1,0 1 1,0 0 0,-1 1-1,0 1 1,0 0-1,16 11 1,-26-16-52,0 1 1,0-1 0,0 0-1,0 1 1,0-1 0,0 1-1,-1 0 1,1-1-1,0 1 1,-1-1 0,0 1-1,1 0 1,-1 0 0,0-1-1,0 1 1,0 0-1,0-1 1,0 1 0,0 0-1,0 0 1,-1-1 0,1 1-1,0 0 1,-2 2-1,-1 4 38,-1 1 0,0-1 0,-6 10-1,9-16-46,-11 19-16,-2-1 0,0 0 0,-2-1 0,0 0 0,-34 30 0,41-42-212,0-1 0,0 1 0,-1-1 0,0-1 0,0 0 0,-17 6 0,20-9-127,1 0 0,-1-1 0,1 0 0,-1 0 0,0 0-1,1-1 1,-1 0 0,0 0 0,0-1 0,1 0 0,-14-3-1,-15-12-2683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2:23.047"/>
    </inkml:context>
    <inkml:brush xml:id="br0">
      <inkml:brushProperty name="width" value="0.1" units="cm"/>
      <inkml:brushProperty name="height" value="0.1" units="cm"/>
      <inkml:brushProperty name="color" value="#004F8B"/>
    </inkml:brush>
  </inkml:definitions>
  <inkml:trace contextRef="#ctx0" brushRef="#br0">4 553 5825,'-1'-2'138,"1"0"0,-1 0 0,0 0 0,1-1 0,0 1-1,-1 0 1,1 0 0,0-1 0,0 1 0,0 0 0,1 0-1,-1-1 1,0 1 0,1 0 0,0 0 0,-1-1 0,1 1 0,0 0-1,0 0 1,0 0 0,0 0 0,1 0 0,-1 1 0,1-1 0,-1 0-1,1 0 1,-1 1 0,1-1 0,0 1 0,0 0 0,-1-1-1,1 1 1,0 0 0,0 0 0,1 0 0,2-1 0,4-1-84,1 0 1,0 0-1,1 1 1,-1 0 0,0 1-1,20 0 1,43 4 215,98 18 1,-3 1 32,712 8 1447,-799-30-1601,286 1 440,53-5 8,1172-50 878,-762 7-891,-394 20-432,663-43-40,255-15-56,58-3-26,914-31 6,-1191 82-169,-50 23-482,-50 20-570,-83 19-505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9.593"/>
    </inkml:context>
    <inkml:brush xml:id="br0">
      <inkml:brushProperty name="width" value="0.1" units="cm"/>
      <inkml:brushProperty name="height" value="0.1" units="cm"/>
      <inkml:brushProperty name="color" value="#004F8B"/>
    </inkml:brush>
  </inkml:definitions>
  <inkml:trace contextRef="#ctx0" brushRef="#br0">29 363 3761,'-29'-53'5676,"56"92"-1950,-8-17-3464,37 32 1,-53-51-112,8 7-89,0-1-1,1 0 1,0 0 0,0-2 0,1 1-1,0-1 1,1-1 0,0 0 0,0-1 0,0-1-1,0 0 1,28 3 0,-40-6-82,1-1 1,-1 0-1,0 1 0,0-1 1,0 0-1,0-1 1,0 1-1,1 0 1,-1 0-1,0-1 0,0 0 1,0 1-1,0-1 1,0 0-1,0 0 1,0 0-1,0 0 0,-1 0 1,1 0-1,0-1 1,-1 1-1,1-1 0,0 1 1,-1-1-1,0 1 1,1-1-1,-1 0 1,0 0-1,0 0 0,0 0 1,0 0-1,0 0 1,-1 0-1,1 0 0,0-2 1,1-8-160,0 0 0,-1 0-1,-1 0 1,0 0 0,-2-14 0,1 8-76,0 0-132,-1 0-1,-1 0 1,0 1 0,-1-1 0,-1 1 0,-1 0 0,-1 0 0,-13-25 0,2 13-389,0 0 0,-2 2 1,-38-41-1,20 27-827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3:35.114"/>
    </inkml:context>
    <inkml:brush xml:id="br0">
      <inkml:brushProperty name="width" value="0.05" units="cm"/>
      <inkml:brushProperty name="height" value="0.05" units="cm"/>
      <inkml:brushProperty name="color" value="#33CCFF"/>
    </inkml:brush>
  </inkml:definitions>
  <inkml:trace contextRef="#ctx0" brushRef="#br0">87 167 5489,'-87'-65'2409,"102"58"-721,1-1-680,10 1-152,3-2-63,1-2-385,1-3-120,-5 3-216,1 0-160,-9 0-496,0 6-209,-7 1-567,0 0-200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9.544"/>
    </inkml:context>
    <inkml:brush xml:id="br0">
      <inkml:brushProperty name="width" value="0.05" units="cm"/>
      <inkml:brushProperty name="height" value="0.05" units="cm"/>
      <inkml:brushProperty name="color" value="#33CCFF"/>
    </inkml:brush>
  </inkml:definitions>
  <inkml:trace contextRef="#ctx0" brushRef="#br0">21 1 4697,'7'7'1992,"9"4"-919,1 5-265,-1 6-48,9 3-144,1 10-272,-3-3-120,-8 3-112,-6-8-32,-5-3-216,-3-3-184,-2-8-576,-16-4-528</inkml:trace>
  <inkml:trace contextRef="#ctx0" brushRef="#br0" timeOffset="1">32 173 5961,'-31'-111'2273,"65"113"-1489,4 2-640,4-1-64,2-1-152,-3 0-432,-3-2-264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9.952"/>
    </inkml:context>
    <inkml:brush xml:id="br0">
      <inkml:brushProperty name="width" value="0.1" units="cm"/>
      <inkml:brushProperty name="height" value="0.1" units="cm"/>
      <inkml:brushProperty name="color" value="#004F8B"/>
    </inkml:brush>
  </inkml:definitions>
  <inkml:trace contextRef="#ctx0" brushRef="#br0">59 197 1768,'-59'-35'4183,"76"48"-2680,-1 0 1,27 31 0,0 0-838,-5-9-434,1-3 1,1-1-1,1-1 0,2-3 1,1-1-1,91 37 1,-130-61-265,0 0 1,1 0-1,-1-1 1,1 0 0,-1 0-1,9 1 1,-13-2 14,0 0 0,0-1 1,0 1-1,1 0 0,-1 0 1,0 0-1,0-1 0,0 1 0,0 0 1,1-1-1,-1 1 0,0-1 1,0 0-1,0 1 0,0-1 0,0 0 1,0 1-1,0-1 0,-1 0 1,1 0-1,0 0 0,0 0 0,-1 0 1,1 0-1,0 0 0,-1 0 1,1 0-1,-1 0 0,1-1 0,-1 1 1,0 0-1,0 0 0,1-2 1,-1-9-100,0 0 0,0 0 1,-1 0-1,-1 1 1,0-1-1,-1 0 1,0 1-1,-5-13 0,-3-13-132,-35-112 89,38 126 194,-1 2-1,-1 0 1,-1 0-1,-22-31 1,26 43 85,0 1 1,0 0 0,-11-10 0,15 16-56,1 0-1,-1 0 1,0 0 0,0 1 0,1-1 0,-1 1 0,0-1-1,0 1 1,0 0 0,-1 0 0,1 1 0,0-1-1,0 0 1,0 1 0,-6 0 0,8 0-57,0 0 0,0 0 0,1 0 0,-1 0 0,0 1 0,0-1 0,0 0 0,0 0 0,0 1 0,0-1 1,1 1-1,-1-1 0,0 1 0,0-1 0,0 1 0,1-1 0,-1 1 0,0 0 0,1-1 0,-1 1 0,1 0 0,-1 0 0,1 0 0,-2 1 0,2 0 8,-1 0 0,1 0-1,-1 1 1,1-1 0,0 0-1,0 0 1,0 1 0,0-1-1,0 0 1,1 3 0,0 1 46,0 0-1,1 0 1,0 0 0,0 0 0,1 0 0,-1-1-1,5 8 1,13 14 293,1 0-1,30 28 1,-43-47-369,0-1 1,0-1-1,0 1 1,1-1-1,0-1 0,0 1 1,0-2-1,1 1 0,-1-1 1,1-1-1,13 4 0,-21-7-46,0 1 0,1-1 0,-1 1 0,0-1-1,0 0 1,0 0 0,0 0 0,0 0 0,0 0 0,0-1-1,0 1 1,0-1 0,0 1 0,0-1 0,0 0 0,0 0-1,0 0 1,0 0 0,0 0 0,0 0 0,-1 0 0,1 0-1,-1-1 1,1 1 0,-1-1 0,1 1 0,-1-1 0,0 0-1,0 0 1,1 1 0,-1-1 0,-1 0 0,2-2 0,0-3-241,0 0 0,-1 0 0,0 0 0,0 0 1,0 0-1,-1 0 0,0 0 0,-2-11 0,-5-24-1404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0.280"/>
    </inkml:context>
    <inkml:brush xml:id="br0">
      <inkml:brushProperty name="width" value="0.1" units="cm"/>
      <inkml:brushProperty name="height" value="0.1" units="cm"/>
      <inkml:brushProperty name="color" value="#004F8B"/>
    </inkml:brush>
  </inkml:definitions>
  <inkml:trace contextRef="#ctx0" brushRef="#br0">0 0 5425,'1'4'528,"-1"0"0,0-1 0,1 1-1,0-1 1,0 0 0,0 1 0,2 2 0,22 40 383,-18-36-390,-2-2-374,1 0 1,0-1-1,0 0 1,0 0-1,1-1 0,0 1 1,0-2-1,1 1 1,11 6-1,8 2 162,45 17-1,8 4 221,-72-31-439,-2-1-53,1-1 0,-1 2 0,0-1 0,-1 0 0,1 1 0,0 0 0,-1 1 0,0-1 0,0 1 0,0 0 0,-1 0 1,0 1-1,0-1 0,6 11 0,-4-2-220,-1 0 1,5 22-1,-8-30-76,-1 0 0,0 1 0,-1-1 0,1 0 0,-1 1 0,0-1 0,-1 1 0,-1 8-1,-10 9-1948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4.853"/>
    </inkml:context>
    <inkml:brush xml:id="br0">
      <inkml:brushProperty name="width" value="0.1" units="cm"/>
      <inkml:brushProperty name="height" value="0.1" units="cm"/>
      <inkml:brushProperty name="color" value="#004F8B"/>
    </inkml:brush>
  </inkml:definitions>
  <inkml:trace contextRef="#ctx0" brushRef="#br0">1 0 5641,'0'1'5545,"3"6"-2883,-1-3-2586,0 0 0,1 0 0,0 0 0,0 0 0,0 0 0,4 3 0,0 0 10,-1-1 1,0 0 0,1 0-1,0 0 1,0-1 0,0 0 0,1 0 0,0-1-1,0 0 1,10 4 0,36 11 399,265 99 384,-229-75-1051,-79-36-339,-1-1 0,1 2 0,-1-1 0,0 2 0,14 15 1,-17-15-1181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5.251"/>
    </inkml:context>
    <inkml:brush xml:id="br0">
      <inkml:brushProperty name="width" value="0.1" units="cm"/>
      <inkml:brushProperty name="height" value="0.1" units="cm"/>
      <inkml:brushProperty name="color" value="#004F8B"/>
    </inkml:brush>
  </inkml:definitions>
  <inkml:trace contextRef="#ctx0" brushRef="#br0">1 13 4145,'-1'-12'7355,"428"229"-4644,-297-144-3035,-51-16-2714,-71-50 1639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5.610"/>
    </inkml:context>
    <inkml:brush xml:id="br0">
      <inkml:brushProperty name="width" value="0.1" units="cm"/>
      <inkml:brushProperty name="height" value="0.1" units="cm"/>
      <inkml:brushProperty name="color" value="#004F8B"/>
    </inkml:brush>
  </inkml:definitions>
  <inkml:trace contextRef="#ctx0" brushRef="#br0">121 719 4473,'-6'-16'5931,"-21"-154"-3272,-47-285-2830,62 390-2155,10 52 834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5.954"/>
    </inkml:context>
    <inkml:brush xml:id="br0">
      <inkml:brushProperty name="width" value="0.1" units="cm"/>
      <inkml:brushProperty name="height" value="0.1" units="cm"/>
      <inkml:brushProperty name="color" value="#004F8B"/>
    </inkml:brush>
  </inkml:definitions>
  <inkml:trace contextRef="#ctx0" brushRef="#br0">146 665 5825,'-4'-18'2401,"-3"-24"-1457,5-1 0,-10-15-48,-4-1-272,2 1-335,-6-6-89,8 4-128,1 1-56,-1 3-368,0 1-249,1 7-511,-1 4-336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6.401"/>
    </inkml:context>
    <inkml:brush xml:id="br0">
      <inkml:brushProperty name="width" value="0.1" units="cm"/>
      <inkml:brushProperty name="height" value="0.1" units="cm"/>
      <inkml:brushProperty name="color" value="#004F8B"/>
    </inkml:brush>
  </inkml:definitions>
  <inkml:trace contextRef="#ctx0" brushRef="#br0">27 1 3177,'-2'2'222,"0"0"1,-1 0 0,1 0 0,0 0-1,1 0 1,-1 0 0,0 1 0,1-1 0,-1 1-1,1-1 1,0 1 0,0-1 0,0 1-1,0 0 1,0 0 0,0 0 0,1-1-1,0 1 1,-1 0 0,1 0 0,0 0-1,0 0 1,1 0 0,-1 0 0,0 0-1,2 3 1,0 1-112,0 1 0,1 0-1,-1-1 1,2 1 0,-1-1-1,1 0 1,0 0 0,7 9 0,6 3 104,1-1 1,1 0 0,1-1 0,0-1 0,1-1 0,1-1 0,0 0 0,1-2 0,0-1 0,1-1 0,35 10 0,-49-17-167,0 0 1,1-1-1,-1 0 0,15 0 1,-23-2-43,0 0 1,0 0-1,0 0 1,0 0-1,0 0 1,1-1-1,-1 1 1,0-1-1,0 1 1,0-1-1,0 0 1,0 0-1,-1 0 1,1 0-1,0 0 1,0 0-1,0 0 1,-1-1 0,1 1-1,-1 0 1,1-1-1,-1 0 1,0 1-1,1-1 1,-1 0-1,0 0 1,1-2-1,0-3 36,0 0 1,-1-1-1,0 1 0,0-1 1,-1 1-1,0 0 0,0-1 1,-1 1-1,0-1 0,0 1 1,0 0-1,-1 0 0,0 0 1,-1 0-1,0 0 0,0 0 1,-4-7-1,-1 1-24,1 1 1,-1 0-1,-1 0 1,0 1-1,-1 0 0,0 1 1,-23-18-1,22 20-66,-1 0 1,-1 1-1,0 0 0,0 1 1,0 0-1,0 1 0,-1 1 1,0 0-1,0 1 0,0 0 1,0 1-1,-1 1 0,1 0 1,-26 2-1,37 0-2,0-1 0,0 1 0,0-1 1,0 1-1,0 0 0,0 0 0,0 0 0,0 1 0,1-1 1,-1 1-1,0-1 0,1 1 0,-1 0 0,1 0 0,0 0 1,-1 1-1,1-1 0,0 0 0,0 1 0,-2 3 0,3-4-58,0 1-1,0 0 0,1 0 1,-1-1-1,1 1 0,-1 0 0,1 0 1,0 0-1,0 0 0,0-1 0,0 1 1,1 0-1,-1 0 0,1 0 1,-1-1-1,1 1 0,0 0 0,0-1 1,1 1-1,-1 0 0,3 4 0,12 14-1125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6.793"/>
    </inkml:context>
    <inkml:brush xml:id="br0">
      <inkml:brushProperty name="width" value="0.1" units="cm"/>
      <inkml:brushProperty name="height" value="0.1" units="cm"/>
      <inkml:brushProperty name="color" value="#004F8B"/>
    </inkml:brush>
  </inkml:definitions>
  <inkml:trace contextRef="#ctx0" brushRef="#br0">89 1 3729,'-11'0'1104,"7"0"-771,0-1 0,0 1 0,0 1 0,0-1 0,0 0 1,0 1-1,0 0 0,-4 1 0,6 0-240,0-1 0,0 0 0,1 1 0,-1-1 0,0 1 0,1 0 1,-1-1-1,1 1 0,0 0 0,-1 0 0,1 0 0,0 0 0,0 0 0,0 0 0,1 0 0,-1 0 0,0 4 0,-3 5 170,1 1-1,1-1 1,0 1-1,1 0 1,0-1 0,1 1-1,0 0 1,2 14 0,0-18-137,-1 1 0,1-1 0,1 0 1,0 0-1,0-1 0,0 1 0,1 0 1,0-1-1,1 0 0,-1 0 0,1 0 1,8 8-1,15 11 126,0-1-1,2-1 1,0-2 0,2-1-1,46 24 1,175 65 374,-191-85-632,-42-18-239,1 2 0,-2 0 0,1 1 0,-1 1 1,-1 1-1,27 23 0,-34-23-976,-10-12 1178,-1 1 0,0-1 1,0 0-1,0 0 0,-1 1 1,1-1-1,0 0 0,0 0 1,0 1-1,0-1 0,0 0 0,0 0 1,0 1-1,0-1 0,0 0 1,0 0-1,-1 0 0,1 1 1,0-1-1,0 0 0,0 0 1,-1 0-1,1 1 0,0-1 1,0 0-1,0 0 0,-1 0 1,1 0-1,0 0 0,0 0 1,-1 1-1,1-1 0,0 0 0,0 0 1,-1 0-1,1 0 0,0 0 1,0 0-1,-1 0 0,1 0 1,0 0-1,0 0 0,-1 0 1,1 0-1,0 0 0,-1-1 1,-14 4-176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7.129"/>
    </inkml:context>
    <inkml:brush xml:id="br0">
      <inkml:brushProperty name="width" value="0.1" units="cm"/>
      <inkml:brushProperty name="height" value="0.1" units="cm"/>
      <inkml:brushProperty name="color" value="#004F8B"/>
    </inkml:brush>
  </inkml:definitions>
  <inkml:trace contextRef="#ctx0" brushRef="#br0">77 438 4265,'-38'-3'2280,"47"-6"-375,2-9-961,-4-7-48,-3-17-296,-6-8-200,-5-6-240,0-6-64,-6 5-232,3 9-176,-5 11-488,-1 7-336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7.718"/>
    </inkml:context>
    <inkml:brush xml:id="br0">
      <inkml:brushProperty name="width" value="0.1" units="cm"/>
      <inkml:brushProperty name="height" value="0.1" units="cm"/>
      <inkml:brushProperty name="color" value="#004F8B"/>
    </inkml:brush>
  </inkml:definitions>
  <inkml:trace contextRef="#ctx0" brushRef="#br0">92 306 4161,'4'-3'5426,"8"4"-4196,-7 0-1209,-1 0 0,0 1 1,0 0-1,1-1 1,5 5-1,41 30 435,-11-7 100,45 24 0,17 3 27,110 55-409,-202-105-306,-14-5-265,-20-10-224,-15-15 202,-65-52 0,36 25 270,-46-26 2,69 50 164,2-2 1,2-2-1,-50-47 1,83 69 6,0 0 0,0-1 1,1 0-1,0 0 1,-8-19-1,12 24 1,1 0 0,0 0 0,1 0 0,-1 0 0,1 0 0,0 0 0,0-1 0,0 1 0,1-1-1,0 1 1,0 0 0,1-1 0,-1 1 0,1 0 0,1-6 0,-1 9-7,0-1 0,0 1 1,0 0-1,1-1 0,-1 1 0,0 0 0,1 0 0,-1 0 1,1 0-1,0 0 0,0 1 0,0-1 0,0 0 0,0 1 1,0-1-1,0 1 0,0 0 0,0 0 0,1 0 0,-1 0 1,1 0-1,-1 0 0,0 1 0,1-1 0,-1 1 0,1 0 1,0 0-1,3 0 0,-2 0-4,1 0-1,-1 1 1,0-1 0,0 1 0,0 0-1,1 1 1,-1-1 0,0 1-1,0 0 1,-1 0 0,1 0 0,0 0-1,-1 1 1,1-1 0,-1 1 0,4 4-1,4 8-9,-1 0 0,0 1-1,-1 0 1,-1 1 0,0 0-1,-2 0 1,7 24 0,-3-9-76,14 48-317,6 19-1859,-22-85 1120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39.866"/>
    </inkml:context>
    <inkml:brush xml:id="br0">
      <inkml:brushProperty name="width" value="0.05" units="cm"/>
      <inkml:brushProperty name="height" value="0.05" units="cm"/>
      <inkml:brushProperty name="color" value="#33CCFF"/>
    </inkml:brush>
  </inkml:definitions>
  <inkml:trace contextRef="#ctx0" brushRef="#br0">1 31 4177,'111'-9'1572,"-109"9"-1490,0 0-1,0-1 1,0 1 0,0-1-1,0 1 1,0-1 0,0 0-1,0 0 1,3-1 0,-5 1-1,1 1 1,-1 0 0,0 0 0,1 0 0,-1-1 0,0 1 0,0 0 0,1-1 0,-1 1 0,0 0 0,0-1 0,0 1 0,1 0 0,-1 0 0,0-1 0,0 1 0,0-1 0,0 1 0,0 0 0,0-1 0,0 1 0,0 0 0,0-1 0,0 1 0,0 0 0,0-1-1,0 0 1,0 1 6,0-1-1,-1 1 1,1 0-1,0 0 0,0-1 1,-1 1-1,1 0 0,0-1 1,-1 1-1,1 0 0,0 0 1,-1 0-1,1-1 0,0 1 1,-1 0-1,1 0 0,-1 0 1,1 0-1,0 0 1,-1 0-1,1 0 0,-1 0 1,1 0-1,-1 0 0,1 0 1,0 0-1,-1 0 0,1 0 1,-1 0-1,1 0 0,0 0 1,-1 0-1,1 0 1,-1 1-1,1-1 0,0 0 1,-1 0-1,1 1 0,0-1 1,-1 0-1,1 0 0,0 1 1,0-1-1,-1 0 0,1 1 1,0-1-1,0 0 0,-1 1 1,1-1-1,0 1 1,0 0-1,-4 4 15,1 1 1,-1-1 0,-1 0-1,1 0 1,-1 0-1,-7 6 1,8-8-71,0 1 0,-1 0 0,2 0 0,-1 1 0,0-1 0,1 1 0,0 0 1,0-1-1,-2 7 0,3-8-24,1-1 0,0 1 0,0-1 0,0 1 0,1 0 0,-1 0 0,1-1 0,-1 1 0,1 0 0,0 0 0,0 3 0,1-5-9,-1-1 0,0 1-1,0 0 1,0 0 0,1-1-1,-1 1 1,0 0 0,1-1-1,-1 1 1,0 0 0,1-1-1,-1 1 1,1-1-1,-1 1 1,1-1 0,-1 1-1,1-1 1,0 1 0,-1-1-1,1 1 1,-1-1 0,1 1-1,0-1 1,0 0 0,-1 0-1,1 1 1,0-1 0,-1 0-1,1 0 1,0 0 0,0 0-1,0 0 1,-1 0 0,1 0-1,0 0 1,0 0 0,-1 0-1,1 0 1,0 0-1,0-1 1,-1 1 0,1 0-1,0-1 1,19-4-287,0 0 1,0-2-1,-1 0 0,0-2 1,0 0-1,25-17 0,-38 24 423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8.218"/>
    </inkml:context>
    <inkml:brush xml:id="br0">
      <inkml:brushProperty name="width" value="0.1" units="cm"/>
      <inkml:brushProperty name="height" value="0.1" units="cm"/>
      <inkml:brushProperty name="color" value="#004F8B"/>
    </inkml:brush>
  </inkml:definitions>
  <inkml:trace contextRef="#ctx0" brushRef="#br0">24 8 4817,'0'-1'90,"0"1"1,0-1-1,-1 1 1,1-1-1,0 1 0,-1 0 1,1-1-1,0 1 1,-1 0-1,1-1 0,0 1 1,-1 0-1,1-1 0,-1 1 1,1 0-1,0 0 1,-1-1-1,1 1 0,-1 0 1,1 0-1,-1 0 1,1 0-1,-1 0 0,1 0 1,-1 0-1,1 0 1,-1 0-1,1 0 0,-1 0 1,1 0-1,-1 0 0,1 0 1,-1 0-1,1 0 1,-1 0-1,1 1 0,-1-1 1,1 0-1,0 0 1,-1 1-1,1-1 0,-1 0 1,1 1-1,0-1 0,-1 0 1,1 1-1,0-1 1,-1 0-1,1 1 0,0-1 1,0 1-1,-1-1 1,1 1-1,0-1 0,0 1 1,0-1-1,0 0 1,0 1-1,0-1 0,-1 1 1,1-1-1,0 1 0,0-1 1,1 2-1,-4 38 423,5-17-419,0-1 0,1 0 1,2 0-1,0 0 0,1 0 0,1-1 0,1 0 0,1-1 0,1 1 1,1-2-1,1 1 0,0-2 0,1 0 0,17 18 0,-25-30-91,2 0 1,-1-1-1,0 1 0,1-1 0,14 7 0,-19-10-9,1-1-1,-1 0 0,1 0 1,0 0-1,0 0 0,-1 0 1,1-1-1,0 1 1,0-1-1,0 0 0,-1 0 1,1 0-1,0 0 1,0 0-1,0-1 0,0 1 1,-1-1-1,1 0 1,0 0-1,4-2 0,-5 2 1,-1 0-1,1-1 0,0 1 0,-1 0 0,0-1 0,1 1 1,-1-1-1,0 1 0,0-1 0,0 0 0,0 0 1,0 1-1,0-1 0,0 0 0,-1 0 0,1 0 0,0 0 1,-1 0-1,0 0 0,0 0 0,1 0 0,-1-3 1,-1-3 5,1 0 0,-1 0 0,-1 0 0,-2-10 0,-18-50 5,-35-77 1,41 107-3,12 27-5,4 11 3,0 0 0,0 0 0,0 0 1,-1 0-1,1-1 0,0 1 0,0 0 1,0 0-1,0 0 0,0 0 0,0 0 1,0 0-1,0 0 0,0 0 0,0 0 1,0-1-1,0 1 0,0 0 0,0 0 1,0 0-1,0 0 0,0 0 0,1 0 1,-1 0-1,0 0 0,0-1 0,0 1 1,0 0-1,0 0 0,0 0 0,0 0 1,0 0-1,0 0 0,0 0 0,0 0 1,0 0-1,0 0 0,1 0 0,-1 0 1,0 0-1,0 0 0,0 0 0,0-1 1,0 1-1,0 0 0,0 0 0,0 0 0,0 0 1,1 0-1,-1 0 0,0 0 0,0 0 1,0 0-1,0 0 0,0 0 0,0 0 1,0 1-1,0-1 0,1 0 0,-1 0 1,1 0 103,3 2-23,44 30 14,27 13-37,-75-45-58,8 5-35,0-1 0,0 0 0,0-1 0,15 5 0,-22-8-36,1 1 1,-1-1-1,0 0 1,1 1-1,-1-1 1,0 0-1,1 0 1,-1 0-1,1 0 1,-1 0-1,0 0 0,1-1 1,-1 1-1,1 0 1,-1-1-1,0 1 1,0-1-1,1 1 1,-1-1-1,0 0 1,0 1-1,1-1 1,-1 0-1,0 0 1,0 0-1,0 0 1,0 0-1,0 0 1,-1 0-1,1 0 0,0 0 1,0-1-1,-1 1 1,1 0-1,-1 0 1,1-1-1,-1 1 1,1 0-1,-1-3 1,1-13-1197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8.577"/>
    </inkml:context>
    <inkml:brush xml:id="br0">
      <inkml:brushProperty name="width" value="0.1" units="cm"/>
      <inkml:brushProperty name="height" value="0.1" units="cm"/>
      <inkml:brushProperty name="color" value="#004F8B"/>
    </inkml:brush>
  </inkml:definitions>
  <inkml:trace contextRef="#ctx0" brushRef="#br0">1 401 3673,'5'3'6043,"9"1"-4682,10 4-1433,157 56 1599,-113-41-1272,-80-30-185,0 0 1,0-1 0,1 0-1,0-1 1,0 0 0,-16-19 0,15 17-79,1-1 0,0-1 0,1 0 0,1 0 1,0-1-1,1 0 0,0-1 0,1 0 0,0 0 1,2-1-1,-6-20 0,10 28-83,1 0 0,0 0 1,0 0-1,0 0 0,1 0 0,1 1 0,-1-1 0,1 0 0,5-13 1,-4 15-235,-1-1 1,0 1 0,0-1 0,-1 0 0,0 0 0,0 1 0,0-1-1,-1 0 1,0 0 0,0 0 0,-1 0 0,0 0 0,-2-7 0,-6-8-775,-2-2-311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8.937"/>
    </inkml:context>
    <inkml:brush xml:id="br0">
      <inkml:brushProperty name="width" value="0.1" units="cm"/>
      <inkml:brushProperty name="height" value="0.1" units="cm"/>
      <inkml:brushProperty name="color" value="#004F8B"/>
    </inkml:brush>
  </inkml:definitions>
  <inkml:trace contextRef="#ctx0" brushRef="#br0">9 7 3737,'-9'-6'5541,"18"7"-3813,-8-1-1703,3 0 51,-1 1 1,1 0-1,0 0 0,0 0 0,-1 0 1,1 1-1,-1-1 0,7 5 0,112 80 1051,35-1-349,-4-2-2938,-142-76 1090,-21-8-755,-1-1-365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19.265"/>
    </inkml:context>
    <inkml:brush xml:id="br0">
      <inkml:brushProperty name="width" value="0.1" units="cm"/>
      <inkml:brushProperty name="height" value="0.1" units="cm"/>
      <inkml:brushProperty name="color" value="#004F8B"/>
    </inkml:brush>
  </inkml:definitions>
  <inkml:trace contextRef="#ctx0" brushRef="#br0">1 368 3833,'1'0'207,"0"-1"1,0 1-1,0 0 1,0-1-1,1 1 1,-1 0-1,0-1 0,0 1 1,0-1-1,0 0 1,0 1-1,0-1 1,-1 0-1,1 0 1,0 0-1,0 1 1,0-1-1,-1 0 1,1 0-1,0 0 0,0-2 1,13-29 487,-8 16-220,14-23-18,17-39-13,-33 69-337,-1-1-1,0 0 0,0 0 0,-1 0 0,2-20 0,-4 28-74,0-8 135,0 1 0,1-1 1,0 0-1,1 1 1,4-16-1,-5 23-140,0 0 0,0 0-1,0 0 1,0 1 0,0-1 0,0 0 0,0 1-1,0-1 1,1 0 0,-1 1 0,1 0 0,-1-1-1,1 1 1,0 0 0,-1 0 0,1 0 0,0 0-1,0 0 1,0 0 0,0 0 0,0 1 0,0-1-1,0 1 1,0-1 0,0 1 0,0 0 0,0 0-1,0 0 1,0 0 0,0 0 0,0 0 0,3 1-1,2 1 60,-1-1-1,0 1 0,0 0 1,0 0-1,0 1 0,0 0 1,0 0-1,9 7 0,40 38 255,-8-8-1245,-48-42 592,-1-1 0,0 1 1,1-1-1,0 0 0,0 0 0,0 1 0,0-1 0,-1-5 1,-3-10-395,-11-11-557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1.109"/>
    </inkml:context>
    <inkml:brush xml:id="br0">
      <inkml:brushProperty name="width" value="0.1" units="cm"/>
      <inkml:brushProperty name="height" value="0.1" units="cm"/>
      <inkml:brushProperty name="color" value="#004F8B"/>
    </inkml:brush>
  </inkml:definitions>
  <inkml:trace contextRef="#ctx0" brushRef="#br0">14 317 4761,'-14'85'6424,"29"-85"-6173,21-1 140,0 3 0,39 5 0,-44-2-259,57 1 0,-108-20 323,19 13-454,-29-17 1,-45-52-8,51 46-1,16 17-4,-7-7 26,1 0 0,1-1-1,0 0 1,-17-28 0,27 39-9,0-1 1,1 0-1,0 1 1,0-1-1,1 0 1,-1-1-1,1 1 1,0 0-1,0 0 1,1 0-1,0-1 0,0 1 1,0 0-1,0 0 1,1-1-1,0 1 1,0 0-1,0 0 1,1 0-1,0 0 1,0 0-1,4-8 1,-3 9 8,-1-1 0,1 1 0,0 1 0,0-1 0,0 0 0,1 1 0,-1 0 0,1-1 0,0 1 0,0 1 0,0-1 0,0 1 0,9-4 0,-6 3 38,1 1-1,0 0 1,-1 0 0,1 1-1,0 0 1,0 0 0,15 1-1,-5 2-93,1 1 0,-1 0 1,0 1-1,0 1 0,0 1 0,24 11 0,-6-1-1662,-30-16 293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2.422"/>
    </inkml:context>
    <inkml:brush xml:id="br0">
      <inkml:brushProperty name="width" value="0.1" units="cm"/>
      <inkml:brushProperty name="height" value="0.1" units="cm"/>
      <inkml:brushProperty name="color" value="#004F8B"/>
    </inkml:brush>
  </inkml:definitions>
  <inkml:trace contextRef="#ctx0" brushRef="#br0">0 134 3137,'14'106'5169,"-14"-108"-4465,0 0-256,-2 0-104,1 1-176,-1-3-72,2-21-96,3-47-32,1 40-160,1 2-88,1 7-312,-1 0-200,2 10 272,-2 3-1697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2.812"/>
    </inkml:context>
    <inkml:brush xml:id="br0">
      <inkml:brushProperty name="width" value="0.1" units="cm"/>
      <inkml:brushProperty name="height" value="0.1" units="cm"/>
      <inkml:brushProperty name="color" value="#004F8B"/>
    </inkml:brush>
  </inkml:definitions>
  <inkml:trace contextRef="#ctx0" brushRef="#br0">0 144 4041,'71'60'1976,"-64"-67"-775,0 0-105,0-2-368,-3-7-240,-4-2-272,2-3-112,-2-7-200,-4-1-104,1-3-496,-3-5-272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3.531"/>
    </inkml:context>
    <inkml:brush xml:id="br0">
      <inkml:brushProperty name="width" value="0.1" units="cm"/>
      <inkml:brushProperty name="height" value="0.1" units="cm"/>
      <inkml:brushProperty name="color" value="#004F8B"/>
    </inkml:brush>
  </inkml:definitions>
  <inkml:trace contextRef="#ctx0" brushRef="#br0">96 596 2969,'-40'-63'1593,"37"52"138,9 10-658,11 10 67,-16-9-1016,13 5 259,0-1 0,0 0 0,22 2 0,12 3-237,-63-19-104,1-1 0,0-1 1,-13-15-1,22 22-27,-12-12-11,2-1 1,0-1-1,0 0 1,2-1-1,-17-33 1,20 36-3,8 13 0,1 1 1,-1-1-1,0 1 1,1-1-1,0 1 1,0-1-1,0 0 0,1 0 1,-1 0-1,1 1 1,0-1-1,0-5 1,0 8-1,0-1 0,1 0 0,-1 1 0,1-1 0,-1 1 0,1-1 0,0 1 0,0 0 1,-1-1-1,1 1 0,0 0 0,0-1 0,0 1 0,1 0 0,-1 0 0,0 0 0,0 0 0,1 0 0,-1 0 1,0 0-1,1 0 0,-1 1 0,1-1 0,-1 1 0,1-1 0,-1 1 0,1-1 0,-1 1 0,1 0 0,0 0 1,2 0-1,7 0 24,0 1 1,1 1 0,-1 0 0,0 0-1,0 1 1,0 1 0,0 0 0,13 7-1,-11-5 237,0 0 0,0 1 0,22 16 0,-43-34-235,-1 0 1,0 1-1,-12-11 1,10 11 0,1 0 1,1 0-1,-15-22 1,14 19-8,1-1 0,1 0 0,0 0 0,1 0 0,1-1 0,0 0 0,0 0 0,2-1 0,-5-26 0,9 41-14,0 1-1,0-1 1,0 1-1,0-1 1,0 0-1,0 1 1,0-1-1,0 1 1,0-1-1,0 0 1,0 1 0,0-1-1,0 1 1,0-1-1,1 1 1,-1-1-1,0 1 1,1-1-1,-1 0 1,0 1-1,1-1 1,-1 1 0,0 0-1,1-1 1,-1 1-1,1-1 1,-1 1-1,1 0 1,-1-1-1,1 1 1,-1 0 0,1-1-1,-1 1 1,1 0-1,-1 0 1,1 0-1,0-1 1,-1 1-1,1 0 1,-1 0-1,1 0 1,0 0 0,-1 0-1,1 0 1,-1 0-1,1 0 1,0 1-1,-1-1 1,1 0-1,-1 0 1,1 0 0,-1 1-1,1-1 1,-1 0-1,2 1 1,35 19 142,-31-16-144,-5-3-7,42 22-234,-39-21 113,-1-1 0,1 1-1,-1-1 1,1 0-1,0 0 1,-1 0 0,1-1-1,0 0 1,-1 1-1,6-1 1,-8-1 67,0 1 0,0 0 0,-1 0 1,1-1-1,0 1 0,-1-1 0,1 1 0,0 0 0,-1-1 0,1 1 1,-1-1-1,1 1 0,0-1 0,-1 0 0,1 1 0,-1-1 0,0 0 0,1 1 1,-1-1-1,0 0 0,1 1 0,-1-1 0,0 0 0,0 0 0,1 1 0,-1-1 1,0-1-1,1-22-963,-5-8-163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3.859"/>
    </inkml:context>
    <inkml:brush xml:id="br0">
      <inkml:brushProperty name="width" value="0.1" units="cm"/>
      <inkml:brushProperty name="height" value="0.1" units="cm"/>
      <inkml:brushProperty name="color" value="#004F8B"/>
    </inkml:brush>
  </inkml:definitions>
  <inkml:trace contextRef="#ctx0" brushRef="#br0">11 88 4425,'-11'-4'5327,"13"13"-3466,5 4-1673,1-1-1,0 1 1,14 15-1,-10-13-51,25 27 359,-34-39-453,0-1 0,0 0 1,0 0-1,0 0 0,1 0 0,-1 0 0,0-1 0,1 1 0,-1-1 0,5 1 1,-7-2-37,0 0-1,0 0 1,0 0 0,1 0 0,-1 0 0,0 0 0,0 0 0,0 0 0,0-1 0,0 1 0,1-1 0,-1 1 0,0-1 0,0 1 0,0-1 0,0 1 0,0-1 0,0 0 0,-1 0 0,1 1 0,0-1 0,0 0 0,0 0 0,-1 0 0,1 0 0,0 0 0,-1 0-1,1 0 1,-1 0 0,1 0 0,-1 0 0,0 0 0,1-2 0,1-5 6,0 1-1,-1 0 1,2-13 0,-3 20-12,3-33 14,1-3-31,-1-49 0,-3 84-8,0 0 1,0 0 0,0 0-1,0 0 1,0 0-1,0 0 1,-1 0-1,1 0 1,0 0-1,0 0 1,-1 0-1,1 1 1,-1-1-1,1 0 1,-1 0-1,1 0 1,-2-1 0,2 2-3,-1 0 0,1 0 0,0 0 0,-1 0 0,1 0 0,-1-1 0,1 1 0,-1 0 0,1 0 0,-1 0 0,1 0 0,-1 0 0,1 1 0,-1-1 0,1 0 0,0 0 0,-1 0 0,1 0 0,-1 0 0,1 1 0,-1-1 0,1 0 0,0 0 0,-1 1 0,0-1 0,-4 5-377,0 0 0,0 0 1,-9 11-1,4-4-249,8-10 528,0 0 0,-1-1 1,1 1-1,-1 0 0,1-1 0,-1 1 1,1-1-1,-1 0 0,0 0 1,0 0-1,1 0 0,-1 0 0,0-1 1,0 1-1,0-1 0,0 0 0,0 0 1,-3 0-1,-12-6-716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4.500"/>
    </inkml:context>
    <inkml:brush xml:id="br0">
      <inkml:brushProperty name="width" value="0.1" units="cm"/>
      <inkml:brushProperty name="height" value="0.1" units="cm"/>
      <inkml:brushProperty name="color" value="#004F8B"/>
    </inkml:brush>
  </inkml:definitions>
  <inkml:trace contextRef="#ctx0" brushRef="#br0">28 423 4617,'-10'-7'2056,"9"6"-1883,-1 0-1,1 0 1,-1 0 0,1 0-1,0 0 1,-1 0 0,1 0-1,0-1 1,0 1-1,0-1 1,0 1 0,0 0-1,-1-3 1,18 4 1187,-5 2-1153,0 0 1,0 0-1,-1 1 0,0 1 1,15 6-1,7 2-12,158 45-103,-173-48-405,-2-3-1410,-15-6 1670,0-1 0,1 1 0,-1-1-1,0 0 1,1 1 0,-1-1 0,0 1 0,0-1-1,0 0 1,1 1 0,-1-1 0,0 0-1,0 1 1,0-1 0,0 0 0,0 1 0,0-1-1,0 0 1,-1 1 0,1-1 0,0 1-1,0-1 1,0 0 0,-1 1 0,1-1 0,0 1-1,-1-2 1,-50-159-986,41 125 1444,-9-66-1,-2-8 564,20 106-936,0-1 0,-1 1 0,0 0 1,1 0-1,-1-1 0,-1 1 0,1 0 1,0 1-1,-1-1 0,0 0 0,0 1 1,0-1-1,-1 1 0,1 0 1,-1 0-1,1 0 0,-1 1 0,0-1 1,0 1-1,-4-2 0,7 4 8,1 0 0,0 0 0,-1 0 0,1-1 0,-1 1 0,1 0 0,0 0 0,-1 0 0,1 0 0,-1 0 0,1 0 0,0 0 0,-1 0 0,1 0 0,-1 0 0,1 0 0,-1 0-1,1 0 1,0 0 0,-1 0 0,1 0 0,-1 1 0,1-1 0,0 0 0,-1 0 0,1 0 0,0 1 0,-1-1 0,1 0 0,0 1 0,-1-1 0,1 0 0,0 0 0,0 1 0,-1-1 0,1 0 0,0 1 0,0-1 0,0 1 0,-1-1 0,1 0 0,0 1 0,0-1 0,0 1 0,0-1 0,0 0-1,0 1 1,0-1 0,0 1 0,0-1 0,0 1 0,0-1 0,0 0 0,0 1 0,0-1 0,0 1 0,1-1 0,-1 0 0,0 1 0,0-1 0,1 1 0,6 24 90,2 1 0,1-1 0,0-1 0,2 0 0,21 31 0,-27-46-117,22 34 109,-27-40-138,1-1-1,0 0 0,0 0 1,0 0-1,0-1 0,0 1 0,0 0 1,0-1-1,1 1 0,-1-1 1,0 0-1,1 0 0,0 0 1,-1 0-1,6 1 0,-7-2-8,-1 0-1,1 0 1,0 0-1,-1 0 1,1 0-1,0-1 1,-1 1-1,1 0 1,0 0-1,-1-1 1,1 1-1,-1 0 1,1-1 0,-1 1-1,1-1 1,-1 1-1,1 0 1,-1-1-1,1 1 1,-1-1-1,1 0 1,-1 1-1,0-1 1,1 1-1,-1-1 1,0 1-1,1-1 1,-1 0 0,0 1-1,0-1 1,0-1-1,4-25-871,-7-54-1398,0 33 428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0.218"/>
    </inkml:context>
    <inkml:brush xml:id="br0">
      <inkml:brushProperty name="width" value="0.05" units="cm"/>
      <inkml:brushProperty name="height" value="0.05" units="cm"/>
      <inkml:brushProperty name="color" value="#33CCFF"/>
    </inkml:brush>
  </inkml:definitions>
  <inkml:trace contextRef="#ctx0" brushRef="#br0">1 13 7066,'51'-13'3248,"-42"70"-1007,3-1-1537,3-4-40,-2-6-272,-2-8-168,3-2-384,-5-5-224,-5-8-880,1-6-393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24.828"/>
    </inkml:context>
    <inkml:brush xml:id="br0">
      <inkml:brushProperty name="width" value="0.1" units="cm"/>
      <inkml:brushProperty name="height" value="0.1" units="cm"/>
      <inkml:brushProperty name="color" value="#004F8B"/>
    </inkml:brush>
  </inkml:definitions>
  <inkml:trace contextRef="#ctx0" brushRef="#br0">0 0 5233,'8'42'3723,"-7"-33"-3446,1 0 1,-1-1 0,6 16-1,-4-15-94,1-1-1,0 1 1,1-1 0,0 0-1,0 0 1,0-1 0,1 1-1,0-1 1,1 0 0,0-1-1,0 1 1,0-2 0,0 1-1,1-1 1,0 0 0,0 0-1,1-1 1,-1 0 0,1-1-1,0 0 1,0 0 0,0-1-1,0 0 1,10 1-1,34-2-52,-44-2-127,1 1-1,0 0 0,0 1 0,-1 0 0,18 4 0,-26-5-17,0 1 0,0 0-1,1 0 1,-1 0 0,0-1-1,0 1 1,0 0 0,0 0-1,-1 1 1,1-1 0,0 0-1,0 0 1,-1 0 0,1 1 0,0-1-1,-1 0 1,0 0 0,1 1-1,-1-1 1,0 1 0,1-1-1,-1 0 1,0 1 0,0-1 0,0 1-1,0-1 1,0 0 0,-1 1-1,1-1 1,0 0 0,-2 3-1,0 6-378,-1 0-1,-8 19 0,-8 13-1024,-5-1-325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30.177"/>
    </inkml:context>
    <inkml:brush xml:id="br0">
      <inkml:brushProperty name="width" value="0.1" units="cm"/>
      <inkml:brushProperty name="height" value="0.1" units="cm"/>
      <inkml:brushProperty name="color" value="#004F8B"/>
    </inkml:brush>
  </inkml:definitions>
  <inkml:trace contextRef="#ctx0" brushRef="#br0">12 5249 4105,'-2'-6'265,"0"1"0,0-1 0,0 0 0,1 0 1,0 0-1,1 0 0,-1 0 0,1 0 0,0 0 0,0 0 0,1 0 0,0 0 1,0 0-1,3-9 0,-2 4 18,1-1-1,-1-21 1,9-154 1145,-10 108-645,3-1 0,17-91 0,25-84 844,13-287 0,-16 32-589,-12 171-677,0-19-68,10-116-173,43-794-1343,-4 583-3602,-59 538 3046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30.833"/>
    </inkml:context>
    <inkml:brush xml:id="br0">
      <inkml:brushProperty name="width" value="0.1" units="cm"/>
      <inkml:brushProperty name="height" value="0.1" units="cm"/>
      <inkml:brushProperty name="color" value="#004F8B"/>
    </inkml:brush>
  </inkml:definitions>
  <inkml:trace contextRef="#ctx0" brushRef="#br0">334 6 3369,'10'16'993,"-1"1"1,0 0-1,-1 0 1,10 32-1,0-3-307,102 299 1494,-19-46-1764,-82-247-387,-5-15-7,1 0 0,25 43 0,-25-62-10,-15-18-11,0 0 0,0 1-1,0-1 1,1 0 0,-1 0-1,0 0 1,0 0-1,0 0 1,0 0 0,1 0-1,-1 0 1,0 0-1,0 0 1,0 0 0,1 0-1,-1-1 1,0 1 0,0 0-1,0 0 1,0 0-1,1 0 1,-1 0 0,0 0-1,0 0 1,0 0 0,0 0-1,0-1 1,0 1-1,1 0 1,-1 0 0,0 0-1,0 0 1,0 0-1,0-1 1,0 1 0,0 0-1,0 0 1,0 0 0,0 0-1,0-1 1,0 1-1,0 0 1,0 0 0,0 0-1,0 0 1,0-1 0,0 1-1,0 0 1,0 0-1,0 0 1,0-1 0,0-3 7,0-1 0,-1 1-1,1-1 1,-1 1 0,0-1 0,-3-7 0,-63-152 94,-18-50-80,4-36-71,-29-77-95,108 323 150,-9-20 20,10 23-20,1 1 0,0-1 0,-1 0-1,1 1 1,0-1 0,-1 1-1,1-1 1,-1 1 0,1 0 0,-1-1-1,1 1 1,-1-1 0,1 1 0,-1 0-1,1-1 1,-1 1 0,1 0 0,-1 0-1,0 0 1,1-1 0,-1 1 0,1 0-1,-1 0 1,0 0 0,1 0 0,-1 0-1,0 0 1,1 0 0,-1 0 0,1 0-1,-1 0 1,0 1 0,1-1 0,-1 0-1,1 0 1,-1 1 0,0-1 0,-3 3 31,1 0-1,0 0 1,0 1 0,1-1 0,-1 0 0,-4 8 0,-3 5 57,-94 138 828,11-15 235,73-111-713,-47 48 0,66-75-443,0 0 0,0 0 0,0 0 0,0 0 0,0 0 0,0 0 0,-1 0 1,1-1-1,0 1 0,0 0 0,-1-1 0,-1 1 0,3-1-13,-1 0-1,1 0 1,0 0-1,-1 0 1,1 0 0,-1 0-1,1 0 1,0 0 0,-1 0-1,1 0 1,-1-1-1,1 1 1,0 0 0,-1 0-1,1 0 1,0-1 0,-1 1-1,1 0 1,0 0-1,0-1 1,-1 1 0,1 0-1,0-1 1,0 1 0,-1 0-1,1-1 1,0 0-1,-1-2-108,-1-1-1,2 0 1,-1 1-1,0-1 0,1 0 1,-1 0-1,2-6 0,0-39-1090,6-19-502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43.133"/>
    </inkml:context>
    <inkml:brush xml:id="br0">
      <inkml:brushProperty name="width" value="0.1" units="cm"/>
      <inkml:brushProperty name="height" value="0.1" units="cm"/>
      <inkml:brushProperty name="color" value="#004F8B"/>
    </inkml:brush>
  </inkml:definitions>
  <inkml:trace contextRef="#ctx0" brushRef="#br0">111 46 2561,'-8'-6'5698,"6"6"-5426,0-1 0,1 0-1,-1 0 1,1 0 0,-1 0 0,1-1-1,0 1 1,-1 0 0,1-1 0,0 1-1,0 0 1,-2-3 0,2-13-40,1 11-98,-1 8 0,-10 41 135,-19 86 47,27-109-220,0-1-1,1 1 0,1 0 0,1 21 0,1 2 66,-15 263 617,0 29-556,11-190-2617,3-160 958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43.899"/>
    </inkml:context>
    <inkml:brush xml:id="br0">
      <inkml:brushProperty name="width" value="0.1" units="cm"/>
      <inkml:brushProperty name="height" value="0.1" units="cm"/>
      <inkml:brushProperty name="color" value="#004F8B"/>
    </inkml:brush>
  </inkml:definitions>
  <inkml:trace contextRef="#ctx0" brushRef="#br0">68 227 2449,'-43'-37'1196,"26"27"-537,17 10-584,-1 0 1,1 0 0,0 0-1,0 0 1,-1 0 0,1 0-1,0 0 1,0 0 0,-1 0-1,1 0 1,0 0 0,0 0-1,-1 0 1,1 0 0,0 0-1,0 0 1,-1 1 0,1-1-1,0 0 1,0 0 0,-1 0-1,1 0 1,0 0 0,0 1-1,0-1 1,-1 0 0,1 0-1,0 0 1,0 1 0,0-1-1,0 0 1,0 0 0,0 1-1,-1-1 1,1 0 0,0 3 183,0-1 0,0 0 1,1 0-1,-1 0 0,0 0 1,1 1-1,-1-1 0,1 0 1,0 0-1,0 0 0,0 0 1,0 0-1,2 3 0,17 25-23,-7-12 73,20 37 0,-12-12 26,-2 0 1,-1 2-1,-2 0 1,12 62-1,-18-52-265,-7-32-43,1 0-1,1 1 0,12 29 0,-17-53-22,0 1 0,0-1 0,0 0 0,1 0 0,-1 1 0,0-1 0,1 0 0,-1 1 0,0-1 0,0 0 0,1 0 0,-1 0 0,0 1 0,1-1-1,-1 0 1,0 0 0,1 0 0,-1 0 0,1 0 0,-1 0 0,0 0 0,1 0 0,-1 0 0,0 0 0,1 0 0,-1 0 0,1 0 0,-1 0 0,0 0 0,1 0 0,-1 0 0,0 0 0,1 0 0,-1 0 0,0-1 0,1 1-1,-1 0 1,0 0 0,1 0 0,-1-1 0,0 1 0,0 0 0,1 0 0,-1-1 0,0 1 0,0 0 0,1-1 0,-1 1 0,0 0 0,0-1 0,0 1 0,0 0 0,1-1 0,-1 1 0,0 0 0,0-1 0,7-14 102,-1 0 1,0-1-1,-1 1 1,-1-1 0,-1 0-1,3-18 1,0-3-25,15-40-107,3 0 0,53-117 0,-39 102-428,14-30-1368,-27 70 338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45.977"/>
    </inkml:context>
    <inkml:brush xml:id="br0">
      <inkml:brushProperty name="width" value="0.1" units="cm"/>
      <inkml:brushProperty name="height" value="0.1" units="cm"/>
      <inkml:brushProperty name="color" value="#004F8B"/>
    </inkml:brush>
  </inkml:definitions>
  <inkml:trace contextRef="#ctx0" brushRef="#br0">1 9 3865,'51'-9'1535,"-50"9"-1475,-1 0 1,1 0-1,-1 0 1,1 0-1,-1 0 1,1 0-1,-1 0 1,1 0-1,-1 1 1,1-1-1,-1 0 1,0 0-1,1 0 1,-1 0-1,1 1 1,-1-1-1,1 0 0,-1 0 1,0 1-1,1-1 1,-1 0-1,0 1 1,1-1-1,-1 0 1,0 1-1,1-1 1,-1 0-1,0 1 1,0-1-1,1 1 1,-1-1-1,0 1 1,0-1-1,0 0 1,0 1-1,0 0 1,1 15 568,-1-15-401,-3 536 6249,-5-257-5988,7-87-540,4-179-246,1-18-599,3-23-654,-3-8-115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46.404"/>
    </inkml:context>
    <inkml:brush xml:id="br0">
      <inkml:brushProperty name="width" value="0.1" units="cm"/>
      <inkml:brushProperty name="height" value="0.1" units="cm"/>
      <inkml:brushProperty name="color" value="#004F8B"/>
    </inkml:brush>
  </inkml:definitions>
  <inkml:trace contextRef="#ctx0" brushRef="#br0">102 694 3985,'-59'-79'1730,"56"75"-1462,0 1 0,-1-1 0,1 0 0,-1 1 0,0 0 0,-6-4 0,9 6-185,0 1 0,1 0 0,-1-1 0,0 1 0,1-1 0,-1 1 0,1-1 0,-1 1 0,0-1-1,1 1 1,-1-1 0,1 0 0,0 1 0,-1-1 0,1 0 0,-1 1 0,1-1 0,0 0 0,0 0 0,-1 1 0,1-1 0,0 0 0,0 0 0,0 0 0,1-2 72,0 1 0,0 0 0,1 0 0,-1 0 0,0 1 0,1-1 0,0 0 0,-1 1 0,1-1 0,0 0 0,0 1 0,2-2 0,2-1 184,57-45 1237,-26 22-791,42-40 0,141-173 90,-143 154-898,-26 25-731,-46 49-413,-16 13-846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53.827"/>
    </inkml:context>
    <inkml:brush xml:id="br0">
      <inkml:brushProperty name="width" value="0.1" units="cm"/>
      <inkml:brushProperty name="height" value="0.1" units="cm"/>
      <inkml:brushProperty name="color" value="#004F8B"/>
    </inkml:brush>
  </inkml:definitions>
  <inkml:trace contextRef="#ctx0" brushRef="#br0">17 15 2320,'0'0'4786,"0"6"-4010,0 14-168,1-27-42,1-21 228,0 23-444,1 15-34,-1 2-171,1 0 36,-2 0 0,1 0 0,-2 0 0,0 20 0,-32 661 2239,33-664-3331,6 31 0,-3-30-611,-2-11-150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54.488"/>
    </inkml:context>
    <inkml:brush xml:id="br0">
      <inkml:brushProperty name="width" value="0.1" units="cm"/>
      <inkml:brushProperty name="height" value="0.1" units="cm"/>
      <inkml:brushProperty name="color" value="#004F8B"/>
    </inkml:brush>
  </inkml:definitions>
  <inkml:trace contextRef="#ctx0" brushRef="#br0">32 98 3145,'-32'-45'6188,"33"49"-5596,16 66 283,0-10-378,-1-7 243,29 69-1,-2-14 51,-39-92-705,10 23 54,-14-37-129,1 0 1,0 0 0,0 0 0,1 0-1,-1 0 1,0 0 0,1 0 0,-1 0 0,1-1-1,-1 1 1,1 0 0,4 2 0,-6-4-10,0 0 0,0 0 1,0 0-1,0 0 0,0 0 1,0 0-1,0 0 0,0 0 1,0 0-1,0 0 0,1 0 1,-1 0-1,0 0 0,0 0 1,0 0-1,0 0 0,0 0 1,0 0-1,0 0 1,0 0-1,1 0 0,-1 0 1,0 0-1,0 0 0,0 0 1,0 0-1,0 0 0,0 0 1,0 0-1,0 0 0,0 0 1,0 0-1,0 0 0,1-1 1,-1 1-1,0 0 0,0 0 1,0 0-1,0 0 0,0 0 1,0 0-1,0 0 0,0 0 1,0 0-1,0 0 0,0-1 1,0 1-1,0 0 1,0 0-1,0 0 0,0 0 1,0 0-1,0 0 0,0 0 1,0 0-1,0 0 0,0-1 1,0 1-1,0 0 0,0 0 1,0 0-1,0 0 0,0 0 1,2-9 234,55-142-60,-24 73-434,3 1-1,69-105 0,-101 175 157,13-20-923,0 9-554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4:58.674"/>
    </inkml:context>
    <inkml:brush xml:id="br0">
      <inkml:brushProperty name="width" value="0.1" units="cm"/>
      <inkml:brushProperty name="height" value="0.1" units="cm"/>
      <inkml:brushProperty name="color" value="#004F8B"/>
    </inkml:brush>
  </inkml:definitions>
  <inkml:trace contextRef="#ctx0" brushRef="#br0">297 85 2697,'25'-40'1477,"-24"40"-1377,0-1 0,-1 0 0,1 0 0,-1 0 0,1 0 1,0 0-1,-1 0 0,0 0 0,1 0 0,-1 0 0,0 0 0,1 0 0,-1 0 0,0 0 0,0 0 0,0 0 0,0 0 0,0 0 0,0 0 0,0 0 0,0 0 0,0 0 0,-1 0 0,1 0 0,0 0 1,-1 0-1,1 0 0,-1 0 0,1 0 0,-1 0 0,1 0 0,-1 1 0,0-1 0,1 0 0,-1 0 0,0 0 0,0 1 0,1-1 0,-1 0 0,0 1 0,0-1 0,-2 0 0,1 0 85,-1 0-1,1 0 0,-1 1 0,1-1 1,-1 1-1,1-1 0,-1 1 0,0 0 1,1 0-1,-1 0 0,0 0 0,1 1 0,-6 0 1,4 1-80,0 1 0,1-1-1,-1 1 1,1-1 0,-1 1 0,1 0 0,0 0 0,0 1 0,0-1 0,-3 6 0,-25 41 409,-18 35-109,-37 71-17,72-127-265,1 1-1,1 0 1,-10 44-1,21-68-93,-1 0 1,1 0-1,0 0 0,1-1 1,0 1-1,0 0 0,0 0 1,0 0-1,2 6 0,-2-11-26,1-1 0,-1 1 1,0 0-1,1-1 0,-1 1 0,1-1 0,-1 1 0,1 0 0,-1-1 0,1 1 0,0-1 0,-1 0 0,1 1 0,0-1 0,-1 1 0,1-1 0,0 0 0,-1 0 0,1 1 0,0-1 0,-1 0 0,1 0 1,0 0-1,0 0 0,-1 0 0,1 0 0,0 0 0,0 0 0,-1 0 0,1 0 0,0 0 0,0 0 0,-1-1 0,1 1 0,0 0 0,1-1 0,29-13 8,-29 14-7,66-43 51,-50 30 18,1 1-1,0 1 1,41-17 0,-58 27-63,1 0 0,-1 0 0,1 0 0,-1 0 1,1 1-1,-1-1 0,1 1 0,0 0 0,-1-1 0,1 1 1,-1 1-1,1-1 0,-1 0 0,1 0 0,0 1 0,-1 0 1,1-1-1,-1 1 0,0 0 0,1 0 0,-1 0 0,0 1 1,1-1-1,-1 1 0,0-1 0,0 1 0,0-1 0,0 1 0,-1 0 1,1 0-1,0 0 0,-1 0 0,1 0 0,-1 1 0,0-1 1,0 0-1,0 1 0,0-1 0,0 1 0,0-1 0,0 4 1,2 7 0,-1-1 1,-1 1 0,0 0 0,0 0 0,-1-1 0,-1 1 0,0 0-1,-1 0 1,-4 12 0,-6 21 29,-19 47 0,22-67-33,-67 150-729,30-76-1344,35-77 730,6-17-295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2.981"/>
    </inkml:context>
    <inkml:brush xml:id="br0">
      <inkml:brushProperty name="width" value="0.05" units="cm"/>
      <inkml:brushProperty name="height" value="0.05" units="cm"/>
      <inkml:brushProperty name="color" value="#33CCFF"/>
    </inkml:brush>
  </inkml:definitions>
  <inkml:trace contextRef="#ctx0" brushRef="#br0">262 45 2000,'-5'-6'370,"0"1"-1,-1 0 0,0 1 1,1-1-1,-2 1 1,1 0-1,-7-2 0,11 5-261,-1 0 0,1 0 0,0 0 0,-1 1 0,1-1 0,-1 1 0,1 0 0,-1 0 0,0 0 0,1 0 0,-1 0 0,1 1 0,-1-1 0,1 1 0,0-1 0,-1 1 0,1 0 0,0 0 0,-1 0 0,1 0 0,0 1 0,0-1 0,0 1 0,-2 1 0,-2 2 112,0 1-1,0 0 1,1 0 0,0 1 0,0-1-1,1 1 1,0 0 0,0 0 0,1 0-1,-1 1 1,-1 7 0,-4 15 514,-7 51 1,14-69-596,-55 497 1708,53-451-1968,1 1 1,11 105 0,-5-140-156,1-1 0,1 0 0,1 0 0,1 0 0,1-1 0,1 0 0,1-1 0,1 0 0,22 33 0,34 27-1324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5:00.143"/>
    </inkml:context>
    <inkml:brush xml:id="br0">
      <inkml:brushProperty name="width" value="0.1" units="cm"/>
      <inkml:brushProperty name="height" value="0.1" units="cm"/>
      <inkml:brushProperty name="color" value="#004F8B"/>
    </inkml:brush>
  </inkml:definitions>
  <inkml:trace contextRef="#ctx0" brushRef="#br0">1 1318 3697,'44'174'6086,"10"89"-3355,-8-36-1649,-42-213-1055,-3-10-21,0 0 0,1 0 0,-2 1 0,1-1 0,0 0 0,-1 1 0,0-1-1,-1 9 1,1-14-5,-1 1 1,1 0-1,-1 0 0,0 0 0,1-1 0,-1 1 0,1 0 1,-1-1-1,1 1 0,-1-1 0,1 1 0,-1-1 1,1 1-1,0-1 0,-1 1 0,1-1 0,0 1 0,-1-1 1,1 1-1,0-1 0,0 1 0,-1-1 0,1 0 0,0 0 1,-9-21 10,2 1 1,0-2 0,1 1 0,2-1 0,-4-43-1,6-122 62,3 129-64,-1 5-8,0-17-7,14-111 1,-13 173 10,1 0-1,0 1 1,1-1 0,0 1 0,0-1-1,1 1 1,5-8 0,-8 14-4,0 1 0,0-1 0,0 1 0,0 0 1,1-1-1,-1 1 0,0 0 0,1 0 1,-1 0-1,1 0 0,-1 0 0,1 0 0,0 0 1,-1 0-1,1 1 0,3-2 0,-3 2 0,0 0-1,0 1 1,0-1-1,0 0 1,-1 1-1,1-1 1,0 1-1,0-1 1,0 1-1,-1 0 1,1 0-1,0 0 1,-1 0-1,1 0 1,-1 0-1,1 0 1,-1 1-1,1-1 1,1 3-1,1 1 7,-1 0-1,1 0 0,-1 0 1,0 1-1,0-1 0,-1 1 1,0 0-1,0 0 0,0-1 1,-1 1-1,0 1 0,1 7 1,-1 6-4,0 0-1,-3 32 1,0-32-12,-1 0 0,0 0 0,-1 0 1,-1 0-1,-1 0 0,-1-1 0,-1 0 0,-18 31 0,26-49 3,0 0 0,0-1 0,-1 1 0,1-1-1,0 1 1,0-1 0,-1 1 0,1-1 0,0 1-1,-1-1 1,1 1 0,-1-1 0,1 0-1,0 1 1,-1-1 0,1 1 0,-1-1 0,1 0-1,-1 0 1,0 1 0,1-1 0,-1 0 0,1 0-1,-1 1 1,1-1 0,-2 0 0,1-1-8,1 1-1,0-1 1,-1 0 0,1 0 0,-1 1-1,1-1 1,0 0 0,0 0 0,0 1-1,-1-1 1,1 0 0,0 0 0,0 0-1,0 1 1,0-1 0,0-1 0,6-41-377,7 6 304,2 1-1,1 0 0,37-58 1,26-19 103,5-8 22,-76 107-34,-1 0 0,0 0 0,-1-1-1,-1 0 1,0 0 0,-1 0 0,2-19-1,-5 26 19,0 0-1,-1 1 1,0-1-1,0 0 1,0 0-1,-1 1 1,-3-12-1,3 19-16,1-1 0,-1 1-1,1 0 1,-1-1-1,1 1 1,-1 0 0,0 0-1,1-1 1,-1 1-1,0 0 1,1 0 0,-1 0-1,1 0 1,-1 0-1,0 0 1,1 0 0,-1 0-1,0 0 1,1 0-1,-1 0 1,0 1-1,1-1 1,-1 0 0,1 0-1,-2 1 1,-13 6 62,12-4-48,-1 0 0,0 0 0,1 0 0,0 1 0,0-1 0,0 1 0,0 0 0,0 0 0,1 0 0,0 0 0,-2 5 0,-2 4 39,1 1 0,-4 19 0,5-17 9,2 0 0,0 0 1,0 0-1,2 0 0,2 29 0,-2-39-52,1 0 1,0 0 0,0 0-1,0 0 1,1 0-1,0-1 1,0 1 0,1 0-1,-1-1 1,1 0 0,0 1-1,1-1 1,-1 0-1,1-1 1,0 1 0,0-1-1,1 1 1,6 4-1,-10-9-12,1 1-1,-1 0 1,1 0 0,0-1-1,-1 1 1,1-1-1,0 1 1,0-1-1,0 0 1,-1 1-1,1-1 1,0 0-1,0 0 1,0-1-1,-1 1 1,1 0-1,0 0 1,0-1-1,-1 1 1,1-1 0,0 0-1,2-1 1,3-2 21,-1 0 1,1 0 0,10-11 0,-14 12-16,4-3 7,-1-1 0,1 0 0,-2-1-1,1 1 1,-1-1 0,0-1 0,-1 1 0,1 0 0,4-17-1,1-8 7,8-47 1,-11 44-16,44-270 147,-50 303-155,-1-1-1,1 0 0,-1 0 1,0 0-1,0 0 1,-1 0-1,0-6 1,-2 10-28,0 6 14,-2 12-3,1 10 55,1 1 1,1 0-1,1 0 1,5 44 0,2-28 53,2 1 1,14 47 0,-21-89-100,2 6-5,0-1-1,0 1 1,8 14 0,-10-23-1,-1 1 0,1-1 0,-1 0 0,1 0 1,0 0-1,-1 0 0,1 0 0,0 0 0,0 0 1,0 0-1,0 0 0,0 0 0,0-1 1,0 1-1,0 0 0,0 0 0,0-1 0,0 1 1,0-1-1,0 1 0,1-1 0,-1 0 0,0 1 1,0-1-1,1 0 0,-1 0 0,0 0 1,0 0-1,1 0 0,-1 0 0,0 0 0,0 0 1,1-1-1,-1 1 0,0 0 0,0-1 0,1 1 1,0-1-1,2-2-51,-1 0 1,1 1-1,-1-1 1,0 0-1,0-1 1,0 1 0,0 0-1,-1-1 1,1 0-1,2-5 1,19-46-642,-18 38 453,73-203-2495,-65 168 2335,-1-1 1,6-71-1,-19 82 349,0 40 97,0 1 0,-1-1 1,1 0-1,0 0 0,-1 0 0,1 1 0,-1-1 1,0 0-1,1 1 0,-1-1 0,0 0 0,0 1 1,0-1-1,0 1 0,-1 0 0,1-1 1,0 1-1,0 0 0,-3-2 0,4 3 16,0 0 0,-1 0 0,1 0 0,-1-1 0,1 1-1,0 0 1,-1 0 0,1 0 0,0 0 0,-1 0 0,1 0 0,-1 0 0,1 0-1,0 0 1,-1 0 0,1 0 0,0 1 0,-1-1 0,1 0 0,-1 0 0,1 0 0,0 0-1,-1 1 1,1-1 0,0 0 0,-1 0 0,1 1 0,0-1 0,0 0 0,-1 0 0,1 1-1,0-1 1,0 0 0,0 1 0,-1-1 0,1 0 0,0 1 0,0-1 0,0 0-1,0 1 1,0-1 0,-1 1 0,1-1 0,0 0 0,0 1 0,-3 26 274,2-20-268,-1 29 222,4 48 0,-2-68-206,2 0-1,0-1 1,1 0 0,1 1-1,0-1 1,9 19 0,-12-32-67,0 0-1,0 0 1,0 0-1,0 0 1,0-1 0,1 1-1,-1 0 1,1 0 0,-1-1-1,1 1 1,-1-1-1,1 0 1,0 1 0,0-1-1,0 0 1,3 1 0,-4-1-3,1-1 1,-1 0 0,1 1 0,0-1-1,-1 0 1,1 0 0,0 0 0,-1 0-1,1-1 1,0 1 0,-1 0 0,1-1-1,-1 1 1,1-1 0,0 1 0,-1-1-1,3-1 1,-1 0 2,0 0 0,0-1 0,0 0 0,0 1 0,0-1 0,0 0 0,0 0 0,-1-1 0,0 1 0,0 0 0,0-1 0,0 0 0,0 1 0,-1-1 0,1 0 0,1-7 0,-1-16 21,0 0 0,-2 0 0,-5-51 0,1 36-2,-12-100-30,-48-189-1,64 327 6,-8-32 2,9 25 23,7 21 27,7 29 88,-1 0 1,11 53-1,4 10 23,28 56-48,-47-135-141,1-2-1,1 1 1,1-1 0,27 34-1,-33-47-31,1-1 0,0 1 0,0-1 0,0-1 0,14 9 0,-19-13-34,1 0-1,-1 0 1,0 0-1,1-1 1,-1 0-1,1 1 0,0-1 1,0 0-1,-1-1 1,1 1-1,0-1 1,0 0-1,0 0 1,-1 0-1,1 0 0,0 0 1,5-2-1,-8 1 14,0 1 0,0 0 0,0-1 0,0 1 0,0-1 0,0 1 0,0-1 0,0 0-1,0 0 1,0 1 0,-1-1 0,1 0 0,0 0 0,-1 0 0,2-1 0,1-16-942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5:02.202"/>
    </inkml:context>
    <inkml:brush xml:id="br0">
      <inkml:brushProperty name="width" value="0.1" units="cm"/>
      <inkml:brushProperty name="height" value="0.1" units="cm"/>
      <inkml:brushProperty name="color" value="#004F8B"/>
    </inkml:brush>
  </inkml:definitions>
  <inkml:trace contextRef="#ctx0" brushRef="#br0">0 252 3977,'7'3'209,"-3"-1"-24,0 0 1,1 0-1,-1 0 0,-1 0 1,8 5-1,-9-5-122,-1 0 1,1-1-1,-1 1 1,0 0-1,0 0 1,0 0-1,0 0 1,0 0-1,0 0 1,0 0-1,-1 0 0,1 0 1,-1 0-1,1 1 1,-1 2-1,17 159 2063,10 114 155,-26-266-2211,1 8 29,-1 1 0,0-1 0,-1 1 0,-2-1 0,-4 28 0,0-38 34,1-13 33,-3-21-5,-2-37-110,-4-122 0,9 74-34,0 46-16,-4-53 10,8-149 1,1 255-9,0 2 10,1 0 0,0-1 0,0 1 0,0 0 0,1 0 0,1 0 0,3-10 1,-6 18-6,0-1 0,1 0 1,-1 1-1,0-1 0,0 1 1,1-1-1,-1 0 0,0 1 1,1-1-1,-1 1 0,0-1 1,1 1-1,-1-1 0,1 1 1,-1 0-1,1-1 1,-1 1-1,1-1 0,-1 1 1,1 0-1,-1 0 0,1-1 1,0 1-1,-1 0 0,1 0 1,-1 0-1,1 0 0,0-1 1,-1 1-1,1 0 0,0 0 1,-1 0-1,1 0 1,0 0-1,-1 1 0,1-1 1,-1 0-1,1 0 0,0 0 1,-1 0-1,1 1 0,-1-1 1,1 0-1,-1 1 0,1-1 1,-1 0-1,1 1 0,-1-1 1,2 1-1,2 4 78,0-1 0,0 1 0,-1 0 0,5 8-1,21 35 311,-3 2-1,20 54 0,32 112 246,-12-33-316,-52-147-265,22 38 0,-28-60-93,0-1 0,1 0-1,0-1 1,1 0 0,18 17 0,-25-26-8,3 1-613,-6-12-321,0 2 716,0-3-339,-1 0 0,0 0 0,0 0-1,-4-12 1,-13-18-2078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5:02.663"/>
    </inkml:context>
    <inkml:brush xml:id="br0">
      <inkml:brushProperty name="width" value="0.1" units="cm"/>
      <inkml:brushProperty name="height" value="0.1" units="cm"/>
      <inkml:brushProperty name="color" value="#004F8B"/>
    </inkml:brush>
  </inkml:definitions>
  <inkml:trace contextRef="#ctx0" brushRef="#br0">64 820 4969,'-48'-12'1175,"34"7"-538,12 3-164,6 1 155,4 1-509,0-2 0,0 1 0,-1-1 0,1 0 0,-1-1 1,1 1-1,-1-2 0,0 1 0,0-1 0,0 0 0,9-7 1,8-9 156,35-35 1,-28 24 42,11-11 495,-2-2 0,55-77 1,-93 117-775,1 1 1,-1-1-1,1 0 1,0 1 0,0 0-1,1 0 1,-1 0-1,0 0 1,5-3 0,-6 6-19,-1 0 1,1-1-1,0 1 1,0 0 0,-1-1-1,1 1 1,0 0-1,-1 0 1,1 1 0,0-1-1,0 0 1,-1 0-1,1 1 1,0-1 0,-1 1-1,1 0 1,-1-1-1,1 1 1,-1 0 0,1 0-1,-1 0 1,1 0-1,-1 0 1,0 0 0,0 1-1,3 1 1,4 5 110,0 1 1,-1 0-1,0 0 0,0 1 0,-1-1 1,0 1-1,8 20 0,0 6 374,8 39 0,-13-43-43,22 53-1,-31-84-459,0-1 1,1 1-1,-1-1 0,0 1 0,0 0 0,0-1 0,1 1 0,-1-1 1,0 1-1,1-1 0,-1 1 0,0-1 0,1 0 0,-1 1 0,0-1 1,1 1-1,-1-1 0,1 0 0,-1 1 0,1-1 0,-1 0 0,1 1 1,-1-1-1,1 0 0,-1 0 0,1 0 0,0 1 0,-1-1 1,1 0-1,0-1-1,0 1 0,0-1 1,-1 1-1,1-1 0,0 0 1,-1 1-1,1-1 1,-1 0-1,1 1 0,-1-1 1,1 0-1,-1 0 0,1 1 1,-1-1-1,0 0 0,1-1 1,9-39 43,-10 40-42,34-293-251,-2 19-3240,-16 178 155,-6 57 1608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5:03.133"/>
    </inkml:context>
    <inkml:brush xml:id="br0">
      <inkml:brushProperty name="width" value="0.1" units="cm"/>
      <inkml:brushProperty name="height" value="0.1" units="cm"/>
      <inkml:brushProperty name="color" value="#004F8B"/>
    </inkml:brush>
  </inkml:definitions>
  <inkml:trace contextRef="#ctx0" brushRef="#br0">20 89 3489,'37'-56'1552,"-46"79"4850,-10 51-5800,9-22 57,-5 102-1,13-115-505,1-33-134,1-1 1,0 1-1,0 0 1,1-1-1,-1 1 1,1-1-1,2 7 1,-3-11-18,1 0 0,-1 0 0,1 0 1,-1 0-1,1 0 0,-1 0 0,1-1 0,0 1 0,-1 0 1,1 0-1,0 0 0,0-1 0,0 1 0,0 0 1,0-1-1,-1 1 0,1-1 0,0 1 0,0-1 0,1 1 1,-1-1-1,0 0 0,0 1 0,0-1 0,0 0 1,0 0-1,0 0 0,0 0 0,0 0 0,0 0 0,0 0 1,1 0-1,-1 0 0,0-1 0,0 1 0,0 0 1,0-1-1,0 1 0,0-1 0,1 0 0,4-2 2,-1 0 0,1-1 0,-1 0 0,0 0-1,0 0 1,0-1 0,0 0 0,-1 1 0,0-2 0,0 1-1,0 0 1,-1-1 0,0 0 0,4-7 0,2-8 9,-1 0 1,11-40 0,-12 33-3,5-51 0,-11 66-3,-1 0 1,0 0-1,-1 0 1,0 0-1,-1 0 1,-4-17-1,6 27 10,-1 1 0,0 0 0,1-1 0,-1 1 0,0-1 1,0 1-1,-1 0 0,1 0 0,0 0 0,-1 0 0,1 0 0,-1 0 0,0 0 0,1 0 0,-1 0 0,0 1 0,0-1 0,0 1 0,-1-1 0,-1 0 0,3 2-13,1 0 0,-1 0 0,1-1 0,0 1 0,-1 0 1,1 0-1,-1 0 0,1 0 0,0 0 0,-1 0 0,1 0 0,-1 0 0,1 1 0,-1-1 0,1 0 0,0 0 0,-1 0 0,1 0 0,0 1 1,-1-1-1,1 0 0,-1 0 0,1 0 0,0 1 0,-1-1 0,1 0 0,0 1 0,0-1 0,-1 0 0,1 1 0,0-1 0,0 0 1,0 1-1,-1-1 0,1 1 0,0-1 0,0 0 0,0 1 0,0-1 0,0 1 0,0-1 0,0 0 0,0 1 0,0-1 0,0 1 1,0 0-1,2 26 135,6 8 110,3 0-1,0-1 1,2 0 0,19 33 0,-24-50-160,62 117 354,-44-88-366,-2 1 1,-2 1 0,17 54 0,-36-90-71,0-1-1,0 1 1,-2-1 0,1 1 0,-1 0 0,-1 0 0,0 0 0,-3 14 0,2-19-28,-1 1 0,0-2 0,0 1 0,-1 0 0,1 0 0,-2-1 0,1 1 0,-1-1-1,0 0 1,0 0 0,0 0 0,-1-1 0,0 0 0,-9 8 0,4-5-299,0 0 0,-1-1-1,1-1 1,-1 0 0,0 0-1,-1-1 1,0-1 0,1 0-1,-1 0 1,-1-1 0,1-1-1,0 0 1,-1-1 0,1 0-1,-1-1 1,1 0 0,-16-2-1,-7-5-472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5:07.115"/>
    </inkml:context>
    <inkml:brush xml:id="br0">
      <inkml:brushProperty name="width" value="0.1" units="cm"/>
      <inkml:brushProperty name="height" value="0.1" units="cm"/>
      <inkml:brushProperty name="color" value="#004F8B"/>
    </inkml:brush>
  </inkml:definitions>
  <inkml:trace contextRef="#ctx0" brushRef="#br0">260 449 2657,'34'37'1297,"-34"-37"-1276,0 0 0,0 0 0,0 0 0,0 1 0,0-1 0,0 0 0,0 0 0,0 0 0,0 0 0,0 0 0,0 1 0,1-1 0,-1 0 0,0 0 0,0 0 0,0 0 0,0 0 0,0 1 0,-1-1 0,1 0 0,0 0 0,0 0 0,0 0 0,0 0 0,0 0 0,0 1 0,0-1-1,0 0 1,0 0 0,0 0 0,0 0 0,0 0 0,0 0 0,-1 0 0,1 1 0,0-1 0,0 0 0,0 0 0,0 0 0,0 0 0,0 0 0,0 0 0,-1 0 0,1 0 0,0 0 0,0 0 0,0 0 0,0 0 0,-1 0 0,-11 2 662,-16-3 82,26 1-661,-8-2 32,1 1 0,0-1 1,0-1-1,0 0 0,1 0 1,-1 0-1,1-1 0,0-1 1,0 1-1,0-1 0,0-1 1,1 0-1,0 0 0,0 0 1,0 0-1,1-1 0,0 0 0,1-1 1,-1 1-1,-6-15 0,5 9-88,0-1 1,0 0-1,2-1 0,0 1 0,0-1 0,2 0 0,0-1 0,0 1 0,1 0 0,1-1 0,2-22 0,-1 30 12,2 0-1,-1 0 1,1 0-1,0 0 1,0 0-1,1 1 0,0-1 1,1 1-1,8-14 1,-10 17-5,2 0 0,-1 0 1,0 1-1,1-1 0,0 1 1,-1 0-1,1 0 0,1 0 0,-1 0 1,0 1-1,1 0 0,-1-1 0,1 2 1,0-1-1,-1 0 0,1 1 1,5-1-1,-2 1 5,0 1 1,-1-1 0,1 1-1,0 0 1,-1 1-1,1 0 1,0 0-1,-1 1 1,1-1 0,-1 2-1,0-1 1,0 1-1,1 0 1,-2 1-1,1 0 1,0 0 0,-1 0-1,0 1 1,0-1-1,0 2 1,-1-1-1,1 1 1,-1-1-1,6 12 1,-2-4 2,0 2 0,-2-1 0,0 1 1,-1 0-1,0 1 0,-1-1 0,-1 1 0,0 0 0,-1 1 0,1 25 0,-3-20-30,-1-1 1,-1 0-1,-1 0 0,-6 28 0,7-41-23,-1-1 0,-1 1 0,1 0 0,-1-1 0,-1 0 0,1 0 0,-1 0 0,0 0 0,-1 0 0,1-1 0,-1 0 0,-1 0 0,1 0 0,-12 9 0,15-14-6,-1 0 0,1 1 0,-1-1 0,0-1 0,1 1 0,-1 0 0,0-1 0,1 1 0,-1-1 0,0 0 0,0 1 0,0-2 0,1 1 0,-1 0 0,0 0 0,1-1 0,-1 0 0,0 1 0,1-1 0,-1 0 0,0 0 0,1 0 0,-1-1 1,1 1-1,-4-3 0,-7-6 0,0 1 1,1-2-1,-14-14 1,14 14-13,-6-7-6,-1-1 0,2 0 0,1-2 0,1 0 0,0-1 0,-22-45 1,33 56 12,0 0 1,0 1-1,1-1 1,0-1-1,1 1 0,1 0 1,-1-22-1,2 24 4,1 1-1,0 0 0,1 0 0,0 0 0,0 0 0,1 0 1,-1 0-1,2 0 0,-1 1 0,1 0 0,0-1 1,6-5-1,-4 6 0,0 0-1,0 1 1,1 0 0,-1 0 0,1 0 0,1 1 0,-1 0 0,1 1 0,0-1-1,0 2 1,0-1 0,1 1 0,-1 0 0,1 1 0,0 0 0,0 0 0,0 1 0,0 0-1,0 1 1,0 0 0,0 0 0,-1 1 0,1 0 0,9 2 0,-10-1 44,0-1-1,0 1 1,-1 1 0,1-1 0,-1 2 0,0-1-1,0 1 1,0 0 0,0 0 0,0 0 0,-1 1 0,0 0-1,0 1 1,0-1 0,-1 1 0,0 0 0,0 1 0,0-1-1,-1 1 1,0 0 0,0 0 0,-1 0 0,0 1-1,0-1 1,-1 1 0,3 15 0,-3-9 24,-2 0 0,0 0 0,0-1 0,-2 1 0,0 0 0,0 0 0,-1 0 1,-1-1-1,0 1 0,-1-1 0,-6 13 0,3-10-51,-1-1 1,0 0-1,-1 0 0,-1-1 1,0 0-1,-1-1 0,0 0 1,-18 13-1,25-22-15,-1 0 0,0 0 0,0-1 0,0 0 1,0-1-1,0 1 0,-1-1 0,1 0 0,-1-1 0,0 0 1,1 0-1,-1 0 0,0-1 0,0 0 0,-8-1 0,11 1-27,0-1-1,0 1 1,0-1-1,1 0 0,-1 0 1,0 0-1,1 0 1,-1-1-1,1 0 0,-1 0 1,1 0-1,0 0 1,0 0-1,0 0 1,0-1-1,0 0 0,1 1 1,-1-1-1,1 0 1,-1 0-1,1 0 0,0-1 1,1 1-1,-1-1 1,0 1-1,1-1 1,0 1-1,-1-5 0,1 1-145,0 0-1,0 0 0,1 0 1,0 0-1,1 0 0,-1 0 0,1 1 1,1-1-1,3-12 0,1 1-501,2 2 0,13-27 0,20-25-1288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5:08.693"/>
    </inkml:context>
    <inkml:brush xml:id="br0">
      <inkml:brushProperty name="width" value="0.1" units="cm"/>
      <inkml:brushProperty name="height" value="0.1" units="cm"/>
      <inkml:brushProperty name="color" value="#004F8B"/>
    </inkml:brush>
  </inkml:definitions>
  <inkml:trace contextRef="#ctx0" brushRef="#br0">180 211 6761,'-13'-18'2970,"10"8"-2671,0 0-1,1 0 0,0-1 1,-1-18-1,1 11-77,1 10-14,-1-2 15,1 0 1,0 0-1,0 0 1,1-15-1,1 23-205,-1 1 0,0 0 0,0-1 0,0 1 0,1 0 0,-1-1 0,0 1 0,1 0 0,0-1-1,-1 1 1,1 0 0,0 0 0,-1 0 0,1 0 0,0 0 0,0-1 0,0 2 0,0-1 0,0 0-1,0 0 1,0 0 0,0 0 0,1 1 0,-1-1 0,0 0 0,0 1 0,1-1 0,-1 1-1,0-1 1,1 1 0,-1 0 0,0 0 0,1 0 0,-1-1 0,0 1 0,1 1 0,1-1 0,0 0 4,0 1-1,0 0 1,0 0 0,0-1 0,-1 2 0,1-1 0,0 0 0,-1 1 0,1-1 0,-1 1 0,1 0 0,-1-1 0,0 1 0,0 0 0,0 1 0,0-1 0,0 0 0,0 1 0,-1-1 0,3 5 0,0 0 27,-1 0 0,1 0 0,-2 1 0,1-1 0,-1 1 0,2 10 0,-1 10 63,-1 0 0,-1 0 1,-4 34-1,2-55-80,0-1 1,0 0-1,-1 0 0,1 0 0,-2 0 0,1 0 1,-1 0-1,0 0 0,0-1 0,0 0 0,-1 1 1,0-1-1,0 0 0,0-1 0,0 1 0,-1-1 1,-8 6-1,10-7-16,-1-1 0,1 0 0,-1 0 0,0 0 0,0 0 1,0-1-1,0 1 0,0-1 0,0 0 0,0 0 0,0-1 0,0 1 1,0-1-1,0 0 0,-1 0 0,1 0 0,0-1 0,0 1 0,0-1 1,0 0-1,0 0 0,0 0 0,0-1 0,0 0 0,0 0 0,0 0 1,-5-4-1,2 1-14,1 0 1,0 0 0,0-1-1,1 0 1,0 0 0,0 0-1,0-1 1,1 1 0,-1-1-1,2 0 1,-1 0 0,1-1-1,0 1 1,1-1-1,0 0 1,0 1 0,0-1-1,1 0 1,0 0 0,1 0-1,0 0 1,0 0 0,1 0-1,0 0 1,0 0 0,1 0-1,0 0 1,4-10 0,-2 8-2,2 0 0,-1 0 0,1 1 0,1-1 0,0 1 1,0 1-1,0-1 0,1 2 0,0-1 0,1 1 0,12-9 1,-17 14 9,1-1 0,-1 1 0,0 0 0,1 0 0,0 0 0,-1 0 0,1 1 0,0 0 0,0 0 0,0 0 0,-1 1 0,1-1 0,0 1 0,0 1 0,0-1 0,0 0 0,0 1 0,0 0 0,0 0 0,-1 1 0,1 0 0,0-1 0,-1 1 0,1 1 0,-1-1 0,0 1 0,8 5 0,-7-3 16,1 1 0,-1-1-1,-1 1 1,1 0 0,-1 1-1,0-1 1,0 1-1,-1-1 1,1 1 0,-2 0-1,1 0 1,-1 1 0,0-1-1,0 0 1,-1 1-1,0-1 1,-1 1 0,1-1-1,-2 11 1,0-1 29,-1 1 0,0-1 0,-1 0 0,-1 1 1,-1-2-1,-1 1 0,-9 21 0,11-30-27,-1 1 1,0-1-1,0 1 1,-1-1-1,0-1 1,-1 1-1,0-1 1,0 0-1,0-1 0,-1 0 1,-8 6-1,11-9-40,0-1 0,1 1 0,-1-1 0,0 0-1,0 0 1,0 0 0,-1-1 0,1 0 0,0 0 0,0 0-1,-1-1 1,1 0 0,-1 0 0,1 0 0,0 0-1,-1-1 1,1 0 0,0 0 0,0-1 0,0 1-1,-8-4 1,9 2-79,0 1 0,0-1 0,0 0 0,0 0 0,0 0 0,0 0-1,1-1 1,0 1 0,0-1 0,0 0 0,0 0 0,0 0 0,1-1 0,-1 1-1,1-1 1,1 1 0,-1-1 0,-1-7 0,0 0-254,1 1 0,1-1 1,0 1-1,1-1 0,0 0 0,3-20 0,10-40-1422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3:45:11.847"/>
    </inkml:context>
    <inkml:brush xml:id="br0">
      <inkml:brushProperty name="width" value="0.1" units="cm"/>
      <inkml:brushProperty name="height" value="0.1" units="cm"/>
      <inkml:brushProperty name="color" value="#004F8B"/>
    </inkml:brush>
  </inkml:definitions>
  <inkml:trace contextRef="#ctx0" brushRef="#br0">225 117 3329,'0'-7'3448,"-1"6"-3394,1 0-1,-1 0 1,1 1-1,-1-1 1,1 0-1,-1 0 1,0 0-1,1 0 1,-1 1-1,0-1 1,0 0-1,1 1 1,-1-1-1,0 1 1,0-1-1,0 1 1,0-1-1,0 1 1,0 0-1,0-1 1,0 1-1,0 0 1,0 0-1,0-1 1,0 1-1,0 0 1,0 0-1,-2 1 1,0-2 19,1 1 0,-1 0 0,0-1 0,1 0 1,-1 1-1,1-1 0,-1 0 0,1 0 1,-1-1-1,1 1 0,-3-2 0,-19-26 750,23 27-740,-1-1 0,1 1 1,-1-1-1,0 1 0,0 0 0,0-1 0,0 1 0,-1 0 0,1 0 1,0 1-1,-1-1 0,0 0 0,1 1 0,-1 0 0,0-1 1,-3 0-1,5 2-68,1 0 0,0 0 0,-1 0 0,1 1 0,0-1 0,0 0 0,-1 0 0,1 0 0,0 0 0,0 1 0,-1-1 0,1 0 0,0 0 0,0 0 0,0 1 0,-1-1 0,1 0 0,0 0 0,0 1 1,0-1-1,0 0 0,0 0 0,-1 1 0,1-1 0,0 0 0,0 1 0,0-1 0,0 0 0,0 1 0,0-1 0,0 0 0,0 0 0,0 1 0,0-1 0,0 0 0,0 1 0,0-1 0,1 0 0,-1 1 0,0-1 0,3 18 281,0-10-151,0 0 1,1 0-1,-1-1 0,2 0 1,-1 0-1,1 0 0,0 0 0,11 10 1,12 18 272,-14-15-227,-9-15-124,-1 1 0,0 0 0,0 0 1,0 0-1,-1 0 0,0 1 0,0 0 1,2 7-1,-5-14-45,0 1 0,0 0 0,0 0 0,0-1 1,-1 1-1,1 0 0,0-1 0,0 1 0,-1-1 0,1 1 1,-1 0-1,1-1 0,0 1 0,-1-1 0,1 1 0,-1-1 0,1 1 1,-1-1-1,1 1 0,-1-1 0,0 0 0,1 1 0,-1-1 1,1 0-1,-1 1 0,0-1 0,1 0 0,-1 0 0,-1 0 1,-25 7 359,21-6-284,3 0-95,1-1-1,-1 1 1,1-1 0,-1 1-1,1-1 1,-1 0-1,0 0 1,1 0-1,-1 0 1,0 0-1,1-1 1,-1 1-1,1-1 1,-1 0-1,1 0 1,-1 0-1,1 0 1,0 0-1,-1 0 1,1-1-1,0 1 1,0-1 0,0 0-1,0 1 1,0-1-1,0 0 1,0 0-1,1 0 1,-1 0-1,1-1 1,0 1-1,-1 0 1,1-1-1,0 1 1,0 0-1,1-1 1,-2-4-1,-1-7 11,0-1 0,2 1 0,0-1 0,0-19 0,2 27-17,-1 1 0,1-1-1,0 1 1,0-1-1,1 1 1,0-1 0,0 1-1,0 0 1,1 0-1,0 0 1,6-9-1,-7 13 6,0 0-1,-1 0 0,1 0 0,0 0 0,1 0 1,-1 1-1,0-1 0,0 1 0,1 0 0,-1 0 1,1-1-1,-1 1 0,1 1 0,-1-1 0,4 0 0,16-6 36,-15 3-25,-6 3-11,0 1 0,0-1 1,0 0-1,0 1 0,1-1 0,-1 1 1,0-1-1,0 1 0,1 0 0,-1-1 0,0 1 1,0 0-1,1 0 0,-1 0 0,0 0 1,1 0-1,-1 0 0,0 0 0,1 0 1,-1 1-1,0-1 0,0 0 0,1 1 1,-1-1-1,0 1 0,0-1 0,0 1 1,0 0-1,1 0 0,-1-1 0,0 1 0,0 0 1,-1 0-1,1 0 0,0 0 0,0 0 1,0 0-1,1 2 0,2 6-8,1-1 0,-1 1 0,-1-1 0,0 1 0,0 0 0,0 1 0,-1-1 0,-1 0 0,2 14 0,-1-3 15,0-5 12,-1 1 0,0-1 0,-1 1 1,-1-1-1,-1 1 0,0-1 0,-1 0 0,0 0 1,-10 24-1,13-37-8,-1-1-1,0 1 1,0 0 0,0 0-1,0-1 1,0 1 0,0 0 0,-1-1-1,1 1 1,0-1 0,-1 0 0,0 1-1,1-1 1,-1 0 0,1 0 0,-1 0-1,0 0 1,0 0 0,0 0 0,-3 0-1,3 0 5,-1-1-1,0 0 0,0 0 1,0 0-1,0 0 1,0 0-1,0 0 1,0-1-1,0 0 0,0 1 1,0-1-1,-5-3 1,4 2-10,0 1 0,1-2 1,-1 1-1,0 0 0,1-1 0,-1 0 1,1 1-1,0-1 0,0-1 1,0 1-1,0 0 0,1-1 1,0 1-1,-1-1 0,1 0 0,0 0 1,1 0-1,-1 0 0,1 0 1,-2-5-1,3-2-9,0 0 0,0 0-1,1 0 1,0 0 0,1 0 0,1 0-1,-1 1 1,2-1 0,-1 1 0,2-1 0,-1 1-1,11-16 1,-14 25 5,0 0-1,-1-1 1,1 1 0,0 0-1,0 0 1,0 0-1,1 0 1,-1 0 0,0 0-1,0 0 1,0 0 0,1 0-1,-1 1 1,1-1-1,1 0 1,-2 1 0,0 0-1,0 0 1,0 0-1,0 0 1,0 0-1,0 1 1,-1-1 0,1 0-1,0 1 1,0-1-1,0 1 1,0-1-1,-1 1 1,1-1 0,0 1-1,-1-1 1,1 1-1,0 0 1,-1-1 0,1 1-1,-1 0 1,1 0-1,-1-1 1,1 1-1,-1 0 1,1 1 0,0 0-2,0 0 1,0 0 0,0 0 0,-1 0 0,1 0 0,-1 1 0,1-1-1,-1 0 1,1 0 0,-1 0 0,0 1 0,0-1 0,0 0 0,-1 0 0,1 1-1,-2 3 1,1-2 0,-1 0-1,1 0 1,-1-1-1,0 1 0,-1 0 1,1-1-1,-1 1 1,-4 3-1,-5 5-1,-1-1 0,0-1 0,-23 14 0,31-21 2,2-1-85,-1 1 1,1-1-1,-1-1 1,1 1 0,-1 0-1,0-1 1,0 0 0,0 0-1,0 0 1,0-1-1,0 1 1,0-1 0,-4 0-1,6 0 28,1 0 0,-1-1 0,0 1 0,1-1-1,-1 0 1,1 1 0,-1-1 0,1 0 0,-1 0-1,1 0 1,0 0 0,-1 0 0,1 0 0,0 0-1,0 0 1,0-1 0,0 1 0,0 0 0,0-1-1,0 1 1,0-1 0,0 1 0,1-1 0,-1 0-1,0 1 1,1-1 0,0 0 0,-1 1 0,1-1 0,0 0-1,0 1 1,0-3 0,-1-18-1443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4:59.268"/>
    </inkml:context>
    <inkml:brush xml:id="br0">
      <inkml:brushProperty name="width" value="0.05" units="cm"/>
      <inkml:brushProperty name="height" value="0.05" units="cm"/>
      <inkml:brushProperty name="color" value="#FFC114"/>
    </inkml:brush>
  </inkml:definitions>
  <inkml:trace contextRef="#ctx0" brushRef="#br0">0 0 13851,'6'2'592,"-6"3"-72,55 147 688,-40-123-23,493-189 31,-493 223-160,-6 28-208,-138 20-223,125 0-297,-47 6-112,40-4-200,-3-8 64,7-11-296,3-9-224,-67-28-881,84-25-591,-26-28-889,28-26-119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14.004"/>
    </inkml:context>
    <inkml:brush xml:id="br0">
      <inkml:brushProperty name="width" value="0.05" units="cm"/>
      <inkml:brushProperty name="height" value="0.05" units="cm"/>
    </inkml:brush>
  </inkml:definitions>
  <inkml:trace contextRef="#ctx0" brushRef="#br0">184 148 2897,'8'-87'5009,"-5"39"-2001,-3 47-2926,1 1 0,-1-1-1,0 0 1,0 1 0,1-1-1,-1 0 1,0 1 0,1-1 0,-1 0-1,0 1 1,1-1 0,-1 0-1,1 1 1,0-1 0,-1 1-1,5-3 3951,-32 456 1200,21-382-4710,-110 772 2340,100-763-2817,-19 122 5,33-192-62,1-5-18,0 1-1,0 0 0,1 0 1,-1 0-1,1 0 1,1 0-1,-1 0 1,1 0-1,2 9 1,-3-15 12,1 1 0,-1-1 0,0 1 0,0-1 0,0 1 0,0-1 0,1 1 0,-1-1 0,0 1 0,1-1 0,-1 1-1,0-1 1,1 1 0,-1-1 0,0 0 0,1 1 0,-1-1 0,1 0 0,-1 1 0,1-1 0,-1 0 0,1 0 0,-1 0 0,1 1 0,-1-1 0,1 0 0,-1 0 0,1 0 0,-1 0 0,1 0 0,-1 0 0,1 0 0,0 0 0,-1 0 0,1 0 0,-1 0 0,1 0 0,1-1-62,0 0-1,-1 0 1,1 0-1,-1 0 1,1 0 0,-1 0-1,0 0 1,1 0-1,-1-1 1,0 1-1,2-3 1,6-10-746,-1 0 0,-1-1 1,8-21-1,-6 14-137,20-51-2157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14.504"/>
    </inkml:context>
    <inkml:brush xml:id="br0">
      <inkml:brushProperty name="width" value="0.05" units="cm"/>
      <inkml:brushProperty name="height" value="0.05" units="cm"/>
    </inkml:brush>
  </inkml:definitions>
  <inkml:trace contextRef="#ctx0" brushRef="#br0">71 46 5241,'0'-46'6710,"1"223"559,-15 468-2208,-8-422-4494,-12 246-235,34-447-398,-1-4-137,1 1-1,1-1 1,0 0-1,2 0 1,0 0 0,7 25-1,1-26-1685,-8-19-200,-2-13 494,-5-18 3474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3.507"/>
    </inkml:context>
    <inkml:brush xml:id="br0">
      <inkml:brushProperty name="width" value="0.05" units="cm"/>
      <inkml:brushProperty name="height" value="0.05" units="cm"/>
      <inkml:brushProperty name="color" value="#33CCFF"/>
    </inkml:brush>
  </inkml:definitions>
  <inkml:trace contextRef="#ctx0" brushRef="#br0">0 1 6857,'167'94'2673,"-131"25"-1753,2-4-168,-3-14-103,-10-10-233,-23-10-312,-11 3-160,-26-6-609,-6-4-199,-12-7-576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14.864"/>
    </inkml:context>
    <inkml:brush xml:id="br0">
      <inkml:brushProperty name="width" value="0.05" units="cm"/>
      <inkml:brushProperty name="height" value="0.05" units="cm"/>
    </inkml:brush>
  </inkml:definitions>
  <inkml:trace contextRef="#ctx0" brushRef="#br0">9 1063 6457,'-9'9'10547,"46"-42"-8843,73-77-48,-7 17-263,6-3-249,2-11-464,-1-5-224,-14 1-280,-1 1-32,-8 17-416,-10 6-656,-19 24-1849,-16 7-487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15.692"/>
    </inkml:context>
    <inkml:brush xml:id="br0">
      <inkml:brushProperty name="width" value="0.05" units="cm"/>
      <inkml:brushProperty name="height" value="0.05" units="cm"/>
    </inkml:brush>
  </inkml:definitions>
  <inkml:trace contextRef="#ctx0" brushRef="#br0">0 8 6409,'40'39'2432,"-39"-38"-2348,-1-1 1,1 1-1,-1-1 1,1 1 0,0-1-1,-1 1 1,1-1 0,0 1-1,-1-1 1,1 1 0,0-1-1,-1 0 1,1 0 0,0 1-1,0-1 1,-1 0 0,1 0-1,0 0 1,0 0-1,-1 0 1,1 0 0,0 0-1,0 0 1,0 0 0,-1 0-1,1 0 1,0-1 0,0 1-1,-1 0 1,1 0 0,0-1-1,-1 1 1,1 0-1,0-1 1,-1 1 0,1-1-1,-1 1 1,1-1 0,0 0-1,2-1 218,12-6 517,0 1 1,1 1-1,0 0 1,0 1-1,0 1 1,26-4-1,-34 7-678,1 1-1,0-1 0,0 1 1,0 1-1,0 0 0,0 0 1,-1 1-1,1 0 1,0 0-1,-1 1 0,0 0 1,1 1-1,-1-1 0,8 6 1,-14-7-112,-1-1 0,1 1 0,0-1 1,-1 1-1,1 0 0,-1 0 1,1-1-1,-1 1 0,0 0 0,0 0 1,0 0-1,0 1 0,0-1 0,0 0 1,-1 0-1,1 0 0,-1 1 0,1-1 1,-1 0-1,0 1 0,0-1 0,0 0 1,0 0-1,-1 1 0,1-1 1,0 0-1,-1 0 0,0 1 0,1-1 1,-3 3-1,-2 7 81,0 0 1,-1 0-1,-15 22 1,19-32-103,-24 38 174,-2-2 0,-1-1-1,-53 52 1,60-69-103,0 2-1,1 0 1,-17 26 0,37-46-58,-1 0 0,1 0 0,-1 0 0,1 0 0,0 1 0,0-1 0,0 0 0,0 1 0,1-1 0,-1 1 0,1-1 0,-1 5 0,1-6-8,0-1 0,0 1 0,0-1 1,1 1-1,-1 0 0,0-1 0,0 1 0,0-1 0,1 1 0,-1-1 1,0 1-1,1-1 0,-1 1 0,0-1 0,1 1 0,-1-1 0,1 1 1,-1-1-1,1 1 0,-1-1 0,1 1 0,1-1 10,-1 1 0,1-1-1,-1 1 1,1-1 0,-1 0-1,1 0 1,-1 1 0,1-1 0,-1 0-1,1 0 1,0 0 0,1-1-1,33-5 373,0-3 0,39-13 0,41-10 235,128-9-165,-223 39-440,21-6-512,-41 8 438,-1 0-1,0 0 1,0 0 0,1 0-1,-1 0 1,0 0 0,0 0-1,1 0 1,-1 0-1,0 0 1,1 0 0,-1 0-1,0 0 1,0 0 0,1-1-1,-1 1 1,0 0 0,0 0-1,0 0 1,1 0-1,-1 0 1,0-1 0,0 1-1,0 0 1,1 0 0,-1 0-1,0-1 1,0 1 0,0 0-1,0 0 1,0-1-1,1 1 1,-1 0 0,0 0-1,0-1 1,0 1 0,0 0-1,0 0 1,0-1 0,0 1-1,0 0 1,0 0-1,0-1 1,0 1 0,0 0-1,0 0 1,0-1 0,0 1-1,0 0 1,0 0 0,-1-1-1,1 1 1,0 0-1,0 0 1,0-1 0,0 1-1,0 0 1,-1 0 0,1 0-1,0-1 1,0 1 0,0 0-1,-1 0 1,1 0-1,0 0 1,-1-1 0,-13-9-3412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5.845"/>
    </inkml:context>
    <inkml:brush xml:id="br0">
      <inkml:brushProperty name="width" value="0.05" units="cm"/>
      <inkml:brushProperty name="height" value="0.05" units="cm"/>
    </inkml:brush>
  </inkml:definitions>
  <inkml:trace contextRef="#ctx0" brushRef="#br0">170 72 4385,'-106'-41'1818,"102"39"-1596,1 1-1,0 0 1,-1-1 0,1 1 0,0 1 0,-1-1 0,1 1 0,-1-1 0,1 1 0,-1 0 0,-4 0 0,8 1-108,-1-1 0,0 0 0,0 0 0,1 0-1,-1 0 1,0 0 0,1 0 0,-1 0 0,0-1 0,0 1 0,1 0 0,-1 0 0,0 0 0,1-1 0,-1 1 0,0 0 0,1-1 0,-1 1 0,-1-1 0,2 0 99,0 1-1,-1-1 1,1 1 0,0 0-1,0-1 1,-1 1 0,1-1-1,0 1 1,0-1 0,0 1-1,-1-1 1,1 1 0,0-1-1,0 1 1,0-1 0,0 1-1,0-1 1,0 0-1,0 1 1,0-1 0,0 1-1,1-1 1,-1 1 0,0-1-1,0 1 1,0-1 0,0 1-1,1-1 1,-1 1 0,0 0-1,1-1 1,-1 1 0,0-1-1,1 0 1,7 1 23,0-1 0,1 1 0,-1 1 1,0-1-1,15 4 0,1 0 54,229 25 1225,-184-21-3338,-62-6-203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6.205"/>
    </inkml:context>
    <inkml:brush xml:id="br0">
      <inkml:brushProperty name="width" value="0.05" units="cm"/>
      <inkml:brushProperty name="height" value="0.05" units="cm"/>
    </inkml:brush>
  </inkml:definitions>
  <inkml:trace contextRef="#ctx0" brushRef="#br0">1 13 6369,'13'-4'3457,"5"1"-952,9 1-529,-4-2 32,5 4-551,2 7-265,-2-3-504,10 2-296,2-5-328,-1 1-288,1-4-1016,-5-1-744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1.590"/>
    </inkml:context>
    <inkml:brush xml:id="br0">
      <inkml:brushProperty name="width" value="0.05" units="cm"/>
      <inkml:brushProperty name="height" value="0.05" units="cm"/>
    </inkml:brush>
  </inkml:definitions>
  <inkml:trace contextRef="#ctx0" brushRef="#br0">0 99 5329,'7'-22'3277,"-7"18"-2990,1 1 0,-1 0 0,1 0-1,0 0 1,0 1 0,0-1 0,0 0 0,1 0 0,-1 0 0,1 1 0,0-1 0,0 1-1,0-1 1,0 1 0,4-4 0,0 2 242,12-8 1382,-18 12-1855,1-1 0,-1 1 1,1 0-1,-1 0 0,1 0 0,-1 0 0,1 0 0,-1 0 0,1 0 0,-1 0 0,1 0 0,-1 0 0,1 0 1,-1 0-1,1 0 0,-1 0 0,0 0 0,1 1 0,-1-1 0,1 0 0,-1 0 0,1 0 0,-1 1 0,1-1 1,-1 0-1,0 1 0,1-1 0,-1 0 0,0 1 0,1-1 0,-1 0 0,0 1 0,0-1 0,1 1 0,-1-1 1,0 1-1,0-1 0,1 1 0,4 13 388,-1 1-1,-1-1 1,0 1 0,0-1 0,-2 1 0,1 26-1,0-4-10,8 249 1312,5 81-446,-11-326-1184,25 232 380,-21-219-440,3-1-1,36 102 1,-45-149-54,0 0-1,0-1 0,1 1 1,0-1-1,0 0 0,0 0 0,0 0 1,1 0-1,5 5 0,-8-9-2,0-1 0,0 1 0,0 0 0,0 0 0,1-1 0,-1 1 0,0-1 0,0 1 0,1-1 0,-1 0 0,0 1 0,1-1-1,-1 0 1,1 0 0,-1 0 0,0 0 0,2 0 0,0-1-1,0 1-1,-1-1 1,1 0 0,0 0-1,-1-1 1,1 1 0,-1 0-1,1-1 1,-1 1-1,0-1 1,3-2 0,6-7 2,0 0 0,-1-1 0,0 0 0,-1-1 1,-1 0-1,15-28 0,32-95-65,39-203-431,-27-6-100,-60 308 530,6-32-57,4-17 63,-3-1 0,2-109 1,-16 189 65,0 5-5,1 0 0,-1-1 0,0 1 1,0 0-1,0-1 0,0 1 0,0 0 0,-1 0 0,1-1 0,-1 1 1,0 0-1,1 0 0,-1 0 0,0 0 0,0 0 0,0 0 0,0 0 0,-1 0 1,-1-2-1,3 4 0,-1-1 1,1 1-1,0 0 1,-1 0 0,1 0-1,0 0 1,-1 0-1,1 0 1,-1 0-1,1 0 1,0 0-1,-1 0 1,1 0 0,0 0-1,-1 0 1,1 0-1,-1 0 1,1 0-1,0 0 1,-1 0 0,1 1-1,0-1 1,-1 0-1,1 0 1,0 0-1,-1 1 1,1-1-1,0 0 1,0 0 0,-1 1-1,1-1 1,0 0-1,0 0 1,-1 1-1,1-1 1,0 0 0,0 1-1,-8 11 10,1 0 0,1 1 0,0 0 0,0 0 1,2 0-1,-5 18 0,-18 74 341,-22 185 0,26 117 504,24-312-615,13 102-1,-9-163-228,1-1 0,1 0 0,2 0 0,1-1 0,2 0 0,25 48 1,-32-70-92,1-1 1,0 0 0,0 0 0,1 0-1,1-1 1,-1 0 0,14 11 0,-17-16-46,0-1 1,0 1 0,0-1 0,1 0 0,-1 0-1,0 0 1,1-1 0,-1 1 0,1-1 0,0 0-1,-1 0 1,1-1 0,0 0 0,-1 1 0,1-2-1,0 1 1,0 0 0,-1-1 0,1 0 0,6-2-1,-5 1-224,0-1 0,1 0 0,-1 0 0,0-1 0,0 0 0,-1 0 0,10-8 0,40-48-3043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3.579"/>
    </inkml:context>
    <inkml:brush xml:id="br0">
      <inkml:brushProperty name="width" value="0.05" units="cm"/>
      <inkml:brushProperty name="height" value="0.05" units="cm"/>
    </inkml:brush>
  </inkml:definitions>
  <inkml:trace contextRef="#ctx0" brushRef="#br0">1 9 4105,'1'-8'11283,"4"30"-10119,-1-2-574,38 281 2938,-37-144-2474,-19 209 0,0-110-1048,14-252-24,-1 14-224,1 0 1,0 0 0,2 0 0,4 26-1,-6-43 183,0-1 0,0 1-1,0 0 1,0-1 0,1 1-1,-1 0 1,0-1 0,0 1 0,0 0-1,1-1 1,-1 1 0,0-1-1,1 1 1,-1 0 0,0-1-1,1 1 1,-1-1 0,1 1-1,-1-1 1,1 1 0,-1-1-1,1 1 1,6-11-1473,2-28-856,-9 37 2300,14-104-4194,-11 40 3067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3.923"/>
    </inkml:context>
    <inkml:brush xml:id="br0">
      <inkml:brushProperty name="width" value="0.05" units="cm"/>
      <inkml:brushProperty name="height" value="0.05" units="cm"/>
    </inkml:brush>
  </inkml:definitions>
  <inkml:trace contextRef="#ctx0" brushRef="#br0">1 290 5465,'0'-2'593,"0"1"-1,0-1 1,0 1-1,0 0 1,0-1-1,1 1 1,-1-1-1,0 1 1,1-1-1,-1 1 1,1 0-1,0-1 1,1-1-1,15-9 3285,10-5-3486,92-83 1511,-113 96-1817,26-22 98,1 2-1,2 1 0,66-32 0,-98 54-320,-1 0-1,1 0 1,0 0-1,-1 0 0,1 1 1,0-1-1,-1 1 0,1 0 1,5 0-1,-8 0 82,1 0-1,-1 0 0,0 0 1,1 0-1,-1 0 0,0 0 1,0 1-1,1-1 0,-1 0 1,0 0-1,0 0 1,1 0-1,-1 1 0,0-1 1,0 0-1,0 0 0,1 0 1,-1 1-1,0-1 1,0 0-1,0 0 0,0 1 1,0-1-1,1 0 0,-1 1 1,0-1-1,0 0 1,0 0-1,0 1 0,0-1 1,-6 16-1766,-9 6 2478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4.251"/>
    </inkml:context>
    <inkml:brush xml:id="br0">
      <inkml:brushProperty name="width" value="0.05" units="cm"/>
      <inkml:brushProperty name="height" value="0.05" units="cm"/>
    </inkml:brush>
  </inkml:definitions>
  <inkml:trace contextRef="#ctx0" brushRef="#br0">1 172 9258,'11'0'4057,"12"-1"-2065,1-9-263,-2-6-553,5-4-376,2-9-576,3 0-152,1 2-536,-6 2-392,-7 12-1065,-4 11-479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4.626"/>
    </inkml:context>
    <inkml:brush xml:id="br0">
      <inkml:brushProperty name="width" value="0.05" units="cm"/>
      <inkml:brushProperty name="height" value="0.05" units="cm"/>
    </inkml:brush>
  </inkml:definitions>
  <inkml:trace contextRef="#ctx0" brushRef="#br0">1 8 5945,'7'-7'8243,"-4"15"-5999,3 12-1915,-1 0 0,0 0 1,-2 1-1,0-1 1,-2 1-1,0 23 0,-12 124 1293,1 18-531,9-154-933,3-1 1,0 1-1,13 52 0,-12-69-116,2-1 1,0 1-1,0-1 0,12 22 0,-15-33-39,0 1 0,0-1 0,0 1 0,1-1 0,-1 0 0,1 0 0,0 0 0,0 0 0,0-1 0,0 1 0,0-1 0,1 1 0,-1-1 0,1 0 0,-1-1 0,1 1 0,0-1-1,0 1 1,0-1 0,0 0 0,6 0 0,-6-1-2,0-1 1,0 0-1,0 1 0,0-2 0,-1 1 0,1 0 0,0-1 0,-1 0 0,1 0 0,-1 0 0,0 0 0,0 0 0,1-1 0,-2 1 0,1-1 0,0 0 0,0 0 0,-1 0 0,0 0 0,4-7 0,5-8 19,-1 0-1,12-31 0,-6 11-3,-2-1-1,14-70 0,-24 89-9,-1 0 1,-1 0-1,0-1 0,-2 1 1,0 0-1,-2 0 0,-5-32 0,6 49-4,0-1 0,0 0 0,0 1 0,0-1 0,-1 0 0,1 1 0,-1-1 0,0 1 0,0 0 0,0 0 0,-1 0 0,1 0 0,-6-5 0,7 7 1,0 1-1,0-1 0,1 1 0,-1-1 1,0 1-1,0 0 0,0 0 1,0-1-1,0 1 0,0 0 0,0 0 1,0 0-1,0 0 0,0 0 0,0 0 1,0 0-1,0 0 0,1 1 1,-1-1-1,0 0 0,0 1 0,-1-1 1,-1 2 3,1-1 0,0 1 0,-1 0 0,1 0 1,0 0-1,0 0 0,0 0 0,0 1 0,0-1 0,-2 4 1,-11 20 59,2 1 1,0 0 0,2 0 0,1 1 0,1 1 0,-6 32 0,4-3-43,3 0 1,-1 69 0,9-125-36,-1 12-217,1-1-1,1 1 1,-1 0-1,6 24 1,0-28-606,-1-10 24,5-14-543,-9 12 1156,7-13-654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6.958"/>
    </inkml:context>
    <inkml:brush xml:id="br0">
      <inkml:brushProperty name="width" value="0.05" units="cm"/>
      <inkml:brushProperty name="height" value="0.05" units="cm"/>
    </inkml:brush>
  </inkml:definitions>
  <inkml:trace contextRef="#ctx0" brushRef="#br0">44 1 5417,'-44'65'3017,"48"-63"-337,3-2-1063,4 4-41,2-4-88,1-4-127,10 2-353,-1-3-120,5 1-432,-1 0-136,2 1-208,-2-1-72,-2-3-368,-3 3-328,-6-1-824,1-2-593,-15-2 1961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4.099"/>
    </inkml:context>
    <inkml:brush xml:id="br0">
      <inkml:brushProperty name="width" value="0.05" units="cm"/>
      <inkml:brushProperty name="height" value="0.05" units="cm"/>
      <inkml:brushProperty name="color" value="#33CCFF"/>
    </inkml:brush>
  </inkml:definitions>
  <inkml:trace contextRef="#ctx0" brushRef="#br0">178 94 3865,'37'-76'1668,"-37"75"-1625,1 1 1,-1 0-1,0-1 0,0 1 1,1 0-1,-1-1 0,0 1 0,0-1 1,0 1-1,0-1 0,1 1 0,-1-1 1,0 1-1,0 0 0,0-1 1,0 1-1,0-1 0,0 1 0,0-1 1,0 1-1,0-1 0,0 1 0,-1-1 1,1 1-1,0 0 0,0-1 1,0 1-1,-1-1 0,1 1 0,0-1 1,0 1-1,-1 0 0,1-1 0,0 1 1,-1 0-1,1-1 0,0 1 0,-1 0 1,1 0-1,0-1 0,-1 1 1,1 0-1,-1 0 0,1 0 0,-1-1 1,-19 2 968,17 0-591,-2-1-238,1 1 1,-1 0-1,1 0 1,0 0 0,-1 1-1,1 0 1,0 0 0,0 0-1,0 0 1,0 1 0,1-1-1,-1 1 1,0 0-1,1 0 1,0 0 0,-5 7-1,-1 0 88,2 2-1,-1-1 0,1 1 0,-8 21 1,2-1 210,2 0 1,2 1-1,-10 64 1,3 105 720,17-127-1293,3 0 0,4 0 0,3-1 0,29 105 0,-32-149-744,14 31 0,-18-51 622,0 0 0,1-1-1,0 1 1,1-2 0,0 1-1,14 15 1,17 5 3669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27.287"/>
    </inkml:context>
    <inkml:brush xml:id="br0">
      <inkml:brushProperty name="width" value="0.05" units="cm"/>
      <inkml:brushProperty name="height" value="0.05" units="cm"/>
    </inkml:brush>
  </inkml:definitions>
  <inkml:trace contextRef="#ctx0" brushRef="#br0">62 1 7026,'-62'47'3624,"64"-51"-1039,4 4-769,1-3 2945,4 3-3881,14 1-303,48 12-297,-44-7-160,-2-3-168,0-3-216,-5-5-801,1-6-703,-3-5 1320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5:57.779"/>
    </inkml:context>
    <inkml:brush xml:id="br0">
      <inkml:brushProperty name="width" value="0.05" units="cm"/>
      <inkml:brushProperty name="height" value="0.05" units="cm"/>
    </inkml:brush>
  </inkml:definitions>
  <inkml:trace contextRef="#ctx0" brushRef="#br0">147 94 5929,'-1'-15'527,"-1"-6"2631,1 41 253,-2 70-593,-15 97 0,-28 89-1441,9-61-1044,28-159-279,-21 75 0,30-131-54,1 0 0,-1 0 0,0 0 0,0 0 0,0 0 0,0 0 0,0 0 0,0 0 0,0 0 0,0 0 0,1 0 0,-1 0 0,0 0 0,0 0 0,0 0 0,0 0 0,0 0 0,0 0-1,0 0 1,0 1 0,0-1 0,0 0 0,1 0 0,-1 0 0,0 0 0,0 0 0,0 0 0,0 0 0,0 0 0,0 0 0,0 0 0,0 0 0,0 1 0,0-1 0,0 0 0,0 0 0,0 0 0,0 0 0,0 0 0,0 0 0,0 0 0,0 0 0,0 0 0,0 1 0,0-1 0,0 0 0,0 0 0,0 0 0,0 0 0,0 0 0,0 0 0,0 0-1,0 0 1,0 0 0,0 1 0,0-1 0,0 0 0,0 0 0,0 0 0,6-9 3,2-15 5,-1-1 0,-1 0 0,-1 0-1,-1-1 1,1-28 0,0-3 25,55-336 13,-17 126-61,-40 244 9,6-34-23,-8 52 28,0-1 0,1 1 0,-1 0 1,1 1-1,0-1 0,1 0 0,5-8 1,-8 13 0,0-1 1,0 1-1,0 0 0,1 0 1,-1 0-1,0-1 0,0 1 1,0 0-1,0 0 1,1 0-1,-1-1 0,0 1 1,0 0-1,0 0 1,1 0-1,-1 0 0,0 0 1,0 0-1,1-1 1,-1 1-1,0 0 0,0 0 1,1 0-1,-1 0 0,0 0 1,0 0-1,1 0 1,-1 0-1,0 0 0,0 0 1,1 0-1,-1 0 1,0 0-1,0 0 0,1 0 1,-1 1-1,0-1 1,0 0-1,1 0 0,-1 0 1,0 0-1,0 0 0,0 1 1,1-1-1,-1 0 1,0 0-1,0 0 0,0 0 1,0 1-1,1-1 1,-1 0-1,0 0 0,0 1 1,6 14 28,3 32 137,-2 1 0,2 92 0,-7-97-69,1 70 134,6 86 97,-5-146-223,21 88 1,-23-131-98,0 1 0,1-2 1,0 1-1,1 0 0,0-1 1,1 0-1,9 15 0,-14-23-6,1 0-1,-1-1 1,1 1-1,0 0 1,-1 0-1,1 0 1,0 0-1,-1-1 0,1 1 1,0 0-1,0 0 1,0-1-1,0 1 1,0-1-1,0 1 1,0-1-1,0 1 1,0-1-1,0 0 1,0 0-1,0 1 0,0-1 1,0 0-1,0 0 1,0 0-1,0 0 1,1 0-1,-1 0 1,0 0-1,0 0 1,0-1-1,0 1 0,0 0 1,1-1-1,1-2 3,1 1 0,-1-1-1,0 0 1,-1 1-1,1-1 1,0-1-1,-1 1 1,0 0-1,4-8 1,19-37 24,-3-2 0,17-55 0,-24 64-9,89-291 31,-45 135-43,-40 144-29,-18 50 21,1 0-1,-1 0 1,0 0-1,1 1 1,0-1-1,-1 0 1,1 1-1,0-1 1,0 1-1,0 0 1,1 0-1,2-3 1,-4 5 3,-1 0 0,0 0 1,1 0-1,-1 0 0,0 0 0,0 0 1,1 0-1,-1 0 0,0 0 0,1 0 1,-1 0-1,0 0 0,1 0 0,-1 0 1,0 0-1,1 0 0,-1 0 0,0 0 1,0 0-1,1 0 0,-1 1 1,0-1-1,0 0 0,1 0 0,-1 0 1,0 0-1,0 1 0,1-1 0,-1 0 1,0 0-1,0 1 0,0-1 0,1 1 1,5 14 68,-3 25 86,-9 44 239,-4 1 1,-24 91-1,8-38-142,13-70-166,-13 92 59,23-124-187,1 0 0,4 57 0,-1-82-52,0 1 0,1-1 1,0 0-1,1 0 0,0 0 1,1 0-1,0-1 0,1 1 1,8 12-1,-10-19-65,0 0 0,0 0 0,0 0 0,0-1-1,1 1 1,-1-1 0,1 0 0,0 0 0,0 0 0,0-1 0,1 1 0,-1-1-1,0 0 1,1 0 0,0-1 0,-1 0 0,1 1 0,0-1 0,0-1 0,0 1 0,0-1-1,-1 0 1,10 0 0,-7-1-208,-1 0-1,0 0 1,0-1 0,1 1-1,-1-1 1,9-5-1,-2 0-603,-1-1 0,14-10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0.525"/>
    </inkml:context>
    <inkml:brush xml:id="br0">
      <inkml:brushProperty name="width" value="0.05" units="cm"/>
      <inkml:brushProperty name="height" value="0.05" units="cm"/>
    </inkml:brush>
  </inkml:definitions>
  <inkml:trace contextRef="#ctx0" brushRef="#br0">37 530 3873,'24'-35'1716,"-24"35"-1684,0 0 0,0 0-1,0 0 1,0 0 0,1 0-1,-1 0 1,0 0 0,0-1 0,0 1-1,0 0 1,0 0 0,0 0-1,0 0 1,0 0 0,0 0-1,0 0 1,1 0 0,-1 0 0,0 0-1,0 0 1,0 0 0,0 0-1,0 0 1,0 0 0,0 0-1,0 0 1,1 0 0,-1 0 0,0 0-1,0 0 1,0 0 0,0 0-1,0 0 1,0 0 0,0 0-1,0 0 1,0 1 0,0-1 0,1 0-1,-1 0 1,0 0 0,0 0-1,0 0 1,0 0 0,0 0-1,0 0 1,0 0 0,0 0 0,0 0-1,0 1 1,0-1 0,0 0-1,0 0 1,0 0 0,0 0 0,0 0-1,0 0 1,3 11 877,0 11 92,-2 70 1970,-18 152 0,17-235-2874,-26 186 1118,-2 28-786,27-204-417,3-22 7,5-33 19,-5 24-30,41-274 84,-27 162-28,45-180-1,-59 295-54,0 1 10,0-1 1,1 1 0,-1 0-1,2-1 1,-1 1 0,1 1-1,1-1 1,-1 0 0,7-6-1,-11 14-10,0-1-1,1 1 0,-1-1 1,0 1-1,1 0 0,-1-1 1,1 1-1,-1 0 0,1-1 1,-1 1-1,1 0 0,-1-1 1,1 1-1,-1 0 0,1 0 1,-1 0-1,1 0 1,-1 0-1,1 0 0,-1-1 1,1 1-1,0 0 0,-1 0 1,1 1-1,-1-1 0,1 0 1,-1 0-1,1 0 0,-1 0 1,1 0-1,-1 1 0,1-1 1,-1 0-1,1 0 0,-1 1 1,1-1-1,-1 0 0,1 1 1,-1-1-1,0 0 0,1 1 1,-1-1-1,1 1 0,-1 0 1,12 24 358,-10-22-320,15 51 416,-3 1 0,10 62 0,-4-11-214,-17-92-219,13 59 74,33 92 0,-48-163-102,0 1 0,1 0 0,-1 0 0,1-1 0,-1 1 0,1-1-1,0 0 1,0 1 0,0-1 0,0 0 0,1 0 0,2 2 0,-5-4-1,1 1-1,0-1 1,0 1 0,0-1 0,0 1-1,0-1 1,1 0 0,-1 1 0,0-1-1,0 0 1,0 0 0,0 0 0,0 0 0,0 0-1,0 0 1,0 0 0,1 0 0,-1 0-1,0-1 1,0 1 0,0 0 0,0-1 0,0 1-1,0-1 1,0 1 0,0-1 0,0 1-1,0-1 1,-1 0 0,1 0 0,0 1-1,0-1 1,1-2 0,9-12 17,-1-1 0,-1-1 0,0 1-1,-2-2 1,1 1 0,5-25 0,-8 27-6,48-131 54,40-126-21,-43 47-16,-3 8 53,-44 204-44,8-22 44,-11 33-59,1 0 0,0 1 1,0-1-1,0 0 0,0 1 0,0-1 1,0 1-1,0-1 0,0 1 1,1 0-1,-1-1 0,0 1 1,1 0-1,2-2 0,-4 3-15,1 0 0,-1 0 0,0 0-1,1 0 1,-1 0 0,0 0 0,0 0 0,1 0-1,-1 0 1,0 0 0,1 0 0,-1 0 0,0 0-1,1 0 1,-1 1 0,0-1 0,0 0 0,1 0-1,-1 0 1,0 0 0,0 1 0,1-1 0,-1 0 0,0 0-1,0 0 1,0 1 0,1-1 0,-1 0 0,0 0-1,0 1 1,0-1 0,0 0 0,0 0 0,1 1-1,-1-1 1,0 0 0,0 1 0,0-1 0,0 0-1,0 0 1,0 1 0,0-1 0,0 0 0,0 1-1,0-1 1,0 0 0,0 1 0,3 27 220,0 1 1,-1-1-1,-2 1 1,-5 37-1,4-42-131,-24 247 561,-5 128-575,30-369-247,-1 35-2062,12 111-1,-6-156-275,-5-20 2443,0 0 0,0 0-1,0 0 1,0 1 0,0-1-1,0 0 1,0 0 0,0 0-1,1 0 1,-1 0 0,0 0-1,0 0 1,0 0 0,0 0-1,0 0 1,0 1 0,1-1 0,-1 0-1,0 0 1,0 0 0,0 0-1,0 0 1,0 0 0,0 0-1,1 0 1,-1 0 0,0 0-1,0 0 1,0 0 0,0 0-1,0 0 1,1 0 0,-1 0-1,0 0 1,0 0 0,0-1-1,0 1 1,0 0 0,0 0-1,1 0 1,-1 0 0,0 0-1,0 0 1,0 0 0,0 0-1,0 0 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0.962"/>
    </inkml:context>
    <inkml:brush xml:id="br0">
      <inkml:brushProperty name="width" value="0.05" units="cm"/>
      <inkml:brushProperty name="height" value="0.05" units="cm"/>
    </inkml:brush>
  </inkml:definitions>
  <inkml:trace contextRef="#ctx0" brushRef="#br0">128 20 4481,'-7'-16'5615,"0"13"-2446,1 13-703,2 2-2192,0-1 0,-1 1 0,0-1 0,-1 0-1,-8 11 1,7-11-92,1 0-1,0 0 1,0 1 0,1 0-1,1 0 1,-4 15-1,0 1 33,1 1-1,2-1 1,1 1 0,2 0-1,0 0 1,4 43-1,-1-68-209,-1-1 1,1 1-1,0 0 0,1 0 0,-1 0 0,0-1 0,1 1 0,3 5 1,-4-8-6,-1-1 1,1 1-1,0 0 1,-1 0-1,1-1 1,0 1 0,-1 0-1,1-1 1,0 1-1,0-1 1,0 1-1,-1-1 1,1 0 0,0 1-1,0-1 1,0 0-1,0 1 1,0-1 0,0 0-1,0 0 1,0 0-1,0 0 1,0 0-1,0 0 1,-1 0 0,1 0-1,0 0 1,0 0-1,0-1 1,0 1-1,0 0 1,0-1 0,0 1-1,0 0 1,-1-1-1,1 0 1,0 1 0,0-1-1,0 1 1,0-2-1,6-4-2,0 0 0,-1-1 0,0 0 0,0 0 0,0-1-1,-1 1 1,0-1 0,4-11 0,29-75-21,-25 59 8,3-5 17,-5 14 1,-1-1 0,-1-1 0,8-41 1,-31 154 214,0-2-418,-6 127-1,20-204-75,0 0-1,1 1 0,0-1 0,0 0 1,4 12-1,-5-18 175,0 1-1,0 0 1,1 0 0,-1 0 0,0 0 0,1 0-1,-1-1 1,1 1 0,-1 0 0,1 0 0,-1-1-1,1 1 1,-1 0 0,1-1 0,0 1 0,-1 0-1,1-1 1,0 1 0,0-1 0,-1 1 0,1-1-1,0 0 1,0 1 0,0-1 0,0 0-1,0 0 1,-1 1 0,1-1 0,0 0 0,0 0-1,0 0 1,0 0 0,0 0 0,0 0 0,0 0-1,-1 0 1,1-1 0,0 1 0,0 0 0,0 0-1,0-1 1,0 1 0,-1-1 0,1 1 0,0-1-1,0 1 1,-1-1 0,1 1 0,1-2-1,15-16-982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1.322"/>
    </inkml:context>
    <inkml:brush xml:id="br0">
      <inkml:brushProperty name="width" value="0.05" units="cm"/>
      <inkml:brushProperty name="height" value="0.05" units="cm"/>
    </inkml:brush>
  </inkml:definitions>
  <inkml:trace contextRef="#ctx0" brushRef="#br0">91 31 3937,'0'-1'275,"0"0"0,0 0 1,1 0-1,-1 0 0,0 0 1,0 0-1,0 0 0,-1 0 0,1 0 1,0 0-1,0 0 0,0 0 0,-1 0 1,1 0-1,0 0 0,-1 0 1,1 0-1,-1 0 0,0 0 0,1 0 1,-1 0-1,0 1 0,1-1 1,-1 0-1,0 0 0,0 1 0,1-1 1,-1 1-1,0-1 0,0 0 0,0 1 1,0 0-1,0-1 0,0 1 1,0-1-1,0 1 0,0 0 0,0 0 1,0 0-1,-2 0 0,2 0-142,0 1 0,0 0 0,0 0 0,0 0 0,0 0 0,0 0 0,0 0 0,0 0 0,0 1 0,1-1 0,-1 0 0,0 0 0,0 3 0,-5 7 220,4-8-328,-6 9 316,0 1 0,2 0 0,-11 26 0,16-34-271,-1-1 0,1 1 0,0 0 0,0 0 0,1 0 0,0-1 0,-1 1 1,1 0-1,1 0 0,-1 0 0,1 0 0,0 0 0,0 0 0,0-1 0,1 1 0,0 0 0,4 7 0,29 38 67,-25-38-125,-1 2 0,0-1 1,9 18-1,-9-17 7,-8-13-18,0 1-1,0-1 1,0 0-1,0 1 1,0-1-1,0 0 1,0 1-1,-1-1 0,1 1 1,0 0-1,-1-1 1,1 1-1,-1-1 1,0 1-1,0 0 1,0-1-1,1 1 1,-1 0-1,-1-1 1,1 4-1,-3 3-121,0 1-1,0-1 1,0 0-1,-1-1 1,0 1-1,-1-1 1,0 1-1,-7 7 1,-28 27-4019,40-42 4094,0 1 0,0-1 0,-1 0 0,1 0 0,0 0 0,0 0 0,0 0 0,0 0 0,0 1 0,0-1 0,0 0 0,0 0 0,0 0 0,0 0 0,-1 0 0,1 0 0,0 0 0,0 1 0,0-1 0,0 0 0,0 0 0,0 0 0,-1 0 0,1 0 0,0 0 0,0 0 0,0 0 0,0 0 0,-1 0 0,1 0 0,0 0 0,0 0 0,0 0 0,0 0 0,0 0 0,-1 0 0,1 0 0,0 0 0,0 0 0,0 0 1,0 0-1,0 0 0,-1-1 0,1 1 0,0 0 0,0 0 0,0 0 0,0 0 0,0 0 0,1-9-1540,5-10-341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1.650"/>
    </inkml:context>
    <inkml:brush xml:id="br0">
      <inkml:brushProperty name="width" value="0.05" units="cm"/>
      <inkml:brushProperty name="height" value="0.05" units="cm"/>
    </inkml:brush>
  </inkml:definitions>
  <inkml:trace contextRef="#ctx0" brushRef="#br0">106 0 5193,'-30'47'6909,"4"4"-3666,19-37-2637,2 1 0,-1-1 0,2 1 0,0 0 0,-2 17 0,5-30-544,1 0 0,0 0-1,0 0 1,0 1 0,1-1-1,-1 0 1,0 0 0,1 0-1,-1 0 1,1 0 0,0 0-1,-1-1 1,1 1 0,0 0-1,0 0 1,1 0 0,1 2-1,1 0-9,1 1 0,0-1 0,0 0 0,7 4 0,-8-5-48,0-1 0,0 1 1,0 0-1,-1 0 0,1 0 0,-1 1 1,0-1-1,0 1 0,0 0 0,4 6 1,-5-4-40,0 0 1,-1 0-1,0 0 1,0 0 0,0 0-1,-1 0 1,1 0-1,-1 0 1,-1 0 0,1 0-1,-1 0 1,-1 0-1,1 0 1,-1 0 0,0 0-1,0 0 1,0-1-1,-1 1 1,0-1 0,0 1-1,0-1 1,-1 0-1,0-1 1,-7 8 0,9-10-251,0-1 1,0 0-1,0 0 1,-1 0-1,1 0 1,0 0 0,-1 0-1,1-1 1,0 1-1,-1-1 1,1 1 0,-1-1-1,1 0 1,0 0-1,-1 0 1,1-1 0,-1 1-1,1 0 1,-1-1-1,1 0 1,0 1 0,-4-3-1,-4-5-2021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1.997"/>
    </inkml:context>
    <inkml:brush xml:id="br0">
      <inkml:brushProperty name="width" value="0.05" units="cm"/>
      <inkml:brushProperty name="height" value="0.05" units="cm"/>
    </inkml:brush>
  </inkml:definitions>
  <inkml:trace contextRef="#ctx0" brushRef="#br0">1 33 6185,'0'0'2833,"7"2"-1217,6 2-39,3-4-89,0 3-224,6-3-384,-4-3-95,0 3-377,9 0-80,2-2-208,2 2-104,2-6-32,-6 3-80,-4-8-200,1 5-280,-6 1-1033,-7 0-199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2.342"/>
    </inkml:context>
    <inkml:brush xml:id="br0">
      <inkml:brushProperty name="width" value="0.05" units="cm"/>
      <inkml:brushProperty name="height" value="0.05" units="cm"/>
    </inkml:brush>
  </inkml:definitions>
  <inkml:trace contextRef="#ctx0" brushRef="#br0">0 68 8002,'7'-2'3769,"10"0"-1481,-3-3-576,1 1-391,-6-1-361,3 1-464,8 0-160,-3-3-344,4 0-216,3-2-728,-6 0-425,2 0-1159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5.055"/>
    </inkml:context>
    <inkml:brush xml:id="br0">
      <inkml:brushProperty name="width" value="0.05" units="cm"/>
      <inkml:brushProperty name="height" value="0.05" units="cm"/>
    </inkml:brush>
  </inkml:definitions>
  <inkml:trace contextRef="#ctx0" brushRef="#br0">131 235 5617,'-6'70'2514,"6"-70"-2466,0 1-1,0-1 1,0 1 0,0-1 0,0 1-1,0-1 1,-1 0 0,1 1-1,0-1 1,0 1 0,0-1-1,0 0 1,0 1 0,-1-1-1,1 1 1,0-1 0,0 0 0,-1 1-1,1-1 1,0 0 0,-1 0-1,1 1 1,0-1 0,-1 0-1,1 0 1,0 1 0,-1-1-1,1 0 1,0 0 0,-1 0 0,1 1-1,-1-1 1,1 0 0,0 0-1,-1 0 1,1 0 0,-1 0-1,1 0 1,-1 0 0,1 0-1,0 0 1,-1 0 0,1 0 0,-1 0-1,1-1 1,0 1 0,-1 0-1,1 0 1,-1 0 0,1 0-1,0-1 1,-1 1 0,1 0-1,0 0 1,-1-1 0,-15-16 2191,15 15-2089,0 0 0,0 0 0,0-1 0,1 1 0,-1 0-1,0 0 1,1-1 0,0 1 0,-1 0 0,1-1 0,0 1 0,0 0-1,0-1 1,1 1 0,-1 0 0,0-1 0,1 1 0,0 0-1,-1 0 1,2-3 0,3-5 293,0-1 0,14-19 0,-5 8 100,-3 2-259,0 2-1,2-1 1,0 2 0,1-1 0,1 2-1,0 0 1,27-21 0,-40 35-262,0 1 0,0 0 0,-1 0 1,1 0-1,0 0 0,0 0 0,0 0 1,0 1-1,0-1 0,0 0 0,0 1 1,0 0-1,0-1 0,1 1 0,-1 0 1,0 0-1,0 0 0,0 0 0,0 1 1,0-1-1,0 1 0,0-1 0,0 1 1,0 0-1,0 0 0,0-1 0,0 1 1,0 1-1,0-1 0,1 1 0,0 1 9,0 0-1,0 1 0,-1-1 0,1 0 0,-1 1 1,0-1-1,0 1 0,0 0 0,0 0 0,-1 0 1,1 0-1,-1 0 0,0 0 0,0 6 1,2 18 22,-2 1 0,-2-1 1,0 1-1,-2-1 0,-1 0 1,-1 1-1,-1-2 0,-2 1 1,0-1-1,-2 0 1,-17 32-1,-17 23-15,-4-2-1,-61 79 1,102-149-44,-69 103 81,76-112-73,-1 1 0,0-1-1,0 0 1,0 1 0,1-1-1,-1 1 1,1-1 0,-1 1-1,1-1 1,0 1 0,0 2-1,0-3-1,0-1 0,0 0-1,0 0 1,0 1 0,0-1-1,0 0 1,0 0 0,1 1-1,-1-1 1,0 0-1,0 0 1,0 1 0,1-1-1,-1 0 1,0 0 0,0 0-1,1 0 1,-1 1 0,0-1-1,0 0 1,1 0-1,-1 0 1,0 0 0,0 0-1,1 0 1,-1 0 0,0 0-1,1 0 1,-1 0 0,0 0-1,1 0 1,-1 0 0,0 0-1,0 0 1,1 0-1,5-1-10,-1-1-1,0 1 0,1-1 1,8-5-1,-4 2 1,8-1 13,0 0 0,0 1 0,0 1 0,0 1 0,1 0 0,25 1 0,-15 2-139,0 2-1,0 1 0,40 9 1,-65-11-180,-1-1 1,1 1-1,0-1 0,-1 0 1,1 0-1,-1 0 1,1-1-1,-1 1 1,1-1-1,-1 0 1,1 0-1,-1 0 0,1-1 1,-1 1-1,0-1 1,0 0-1,0 1 1,0-2-1,0 1 0,0 0 1,-1 0-1,1-1 1,-1 1-1,1-1 1,-1 0-1,0 0 1,0 0-1,0 0 0,2-6 1,6-12-2778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5.383"/>
    </inkml:context>
    <inkml:brush xml:id="br0">
      <inkml:brushProperty name="width" value="0.05" units="cm"/>
      <inkml:brushProperty name="height" value="0.05" units="cm"/>
    </inkml:brush>
  </inkml:definitions>
  <inkml:trace contextRef="#ctx0" brushRef="#br0">0 11 8730,'114'-11'3897,"-112"33"-1961,-2 5-47,0 2-593,-3-3-376,-5 1-488,5-4-176,-1-1-208,0-9-64,4-6-344,0-36-1944,6-4 119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5.547"/>
    </inkml:context>
    <inkml:brush xml:id="br0">
      <inkml:brushProperty name="width" value="0.05" units="cm"/>
      <inkml:brushProperty name="height" value="0.05" units="cm"/>
      <inkml:brushProperty name="color" value="#33CCFF"/>
    </inkml:brush>
  </inkml:definitions>
  <inkml:trace contextRef="#ctx0" brushRef="#br0">42 300 3649,'-6'-39'1575,"12"119"3625,-6 61-3365,-2-50-619,2-77-1143,0 1 1,-2 0-1,0 0 1,0 0-1,-1-1 1,-1 1-1,-7 16 1,11-30-74,0-1 0,0 1 0,0-1 0,-1 1 0,1-1 0,0 1 0,0 0 1,0-1-1,-1 1 0,1-1 0,0 0 0,-1 1 0,1-1 0,0 1 0,-1-1 0,1 1 0,0-1 0,-1 0 0,1 1 0,-1-1 0,1 0 0,-1 1 1,1-1-1,-1 0 0,1 0 0,-1 0 0,1 1 0,-1-1 0,0 0 0,0-1-4,1 0 0,-1 1 1,1-1-1,-1 0 0,1 0 0,-1 0 1,1 0-1,0 0 0,0 0 0,0 0 1,-1 0-1,1 0 0,0 0 0,0 0 1,0 0-1,0 0 0,0 0 0,1 0 0,-1-1 1,4-40-65,-1 16 4,-1-1-1,-3-36 0,-1 27-102,3-1 0,1 0 0,12-68 0,-8 78 113,1 0 0,1 1 0,2 0 0,0 1 0,25-44 0,-26 55 46,0 1-1,1 0 1,0 1-1,17-15 1,-22 22 8,0 1 0,1-1-1,0 1 1,0 0 0,0 0 0,1 0 0,-1 1 0,1 0-1,0 1 1,0-1 0,12-2 0,-18 5 2,0 0 1,0 0-1,0 0 0,0 0 0,0 0 1,1 0-1,-1 0 0,0 0 0,0 1 1,0-1-1,0 0 0,0 1 0,0-1 1,0 1-1,0-1 0,0 1 0,0-1 1,0 1-1,0 0 0,0-1 0,-1 1 1,3 1-1,-2 1 3,0-1-1,0 0 1,1 0 0,-1 0 0,-1 1 0,1-1-1,0 0 1,0 1 0,-1-1 0,1 3-1,0 8 20,-1 0-1,0 0 1,-3 16-1,2-23-13,-2 17 38,-2 0 1,0-1-1,-1 0 0,-11 26 0,-46 82 421,56-117-435,-1 0 1,-1 0-1,0-1 1,-1 0-1,-1-1 0,-12 11 1,22-21-35,1-1 0,0 0 0,0 0 1,0 0-1,-1 0 0,1 0 0,0 1 0,0-1 0,0 0 1,-1 0-1,1 0 0,0 1 0,0-1 0,0 0 0,0 0 1,0 1-1,-1-1 0,1 0 0,0 0 0,0 1 0,0-1 1,0 0-1,0 0 0,0 1 0,0-1 0,0 0 0,0 0 1,0 1-1,0-1 0,0 0 0,0 0 0,0 1 1,0-1-1,0 0 0,0 0 0,1 1 0,-1-1 0,0 0 1,0 0-1,0 1 0,0-1 0,0 0 0,1 0 0,-1 0 1,0 1-1,0-1 0,0 0 0,1 0 0,-1 0 0,21 10 71,-10-5-54,207 73-149,-180-71-1415,-23-6 209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5.820"/>
    </inkml:context>
    <inkml:brush xml:id="br0">
      <inkml:brushProperty name="width" value="0.05" units="cm"/>
      <inkml:brushProperty name="height" value="0.05" units="cm"/>
    </inkml:brush>
  </inkml:definitions>
  <inkml:trace contextRef="#ctx0" brushRef="#br0">120 6 5177,'-1'0'310,"0"0"0,-1 0 0,1 0-1,0 0 1,-1 1 0,1-1 0,0 1 0,0-1-1,-1 1 1,1-1 0,0 1 0,0 0 0,0-1-1,0 1 1,0 0 0,0 0 0,0 0 0,0 0 0,0 0-1,0 0 1,0 0 0,1 0 0,-1 0 0,0 0-1,0 3 1,-2 2 204,1 1 0,0-1-1,-2 15 1,2-8 322,-9 35 1227,-6 80-1,16-109-1909,1 0 1,1 1-1,0-1 1,2 0-1,0 0 0,1 0 1,8 21-1,-12-37-143,4 8 26,0-1 1,1 1-1,0-1 0,6 11 1,-9-19-32,-1 0 1,0 0-1,1 0 1,-1 0 0,1-1-1,0 1 1,0 0-1,0-1 1,-1 1-1,2-1 1,-1 0-1,0 0 1,0 1 0,0-1-1,0-1 1,1 1-1,-1 0 1,0 0-1,1-1 1,-1 0 0,1 1-1,-1-1 1,0 0-1,1 0 1,2-1-1,-1 1 3,0-1-1,0 0 0,0-1 0,-1 1 0,1-1 0,0 1 1,-1-1-1,1 0 0,-1 0 0,0-1 0,0 1 0,6-6 1,-4 2 4,1-1 0,-1 1 0,-1-1 0,1 0 0,5-14 1,-1 1 12,-2-1 0,0 0 0,6-39 0,-10 39-23,0 0 0,-1 0 0,-2 1 1,0-1-1,-4-28 0,2 39-24,1 0 1,-2 0-1,1 0 1,-1 1-1,-1-1 0,0 1 1,0 0-1,-1 0 1,0 1-1,0-1 0,-1 1 1,0 0-1,-9-8 1,12 13-36,0 0 1,0 0-1,-1 1 0,0-1 1,1 1-1,-1 0 1,0 0-1,0 0 1,0 0-1,0 1 0,-1-1 1,1 1-1,0 0 1,0 0-1,-1 1 1,1-1-1,-1 1 0,1 0 1,0 0-1,-1 1 1,1-1-1,-1 1 1,1 0-1,-6 2 0,3 0-299,-1 1 0,1-1 0,0 1 0,0 1-1,0 0 1,0-1 0,1 2 0,0-1-1,0 1 1,1 0 0,-1 0 0,-4 9-1,-14 20-2375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6.273"/>
    </inkml:context>
    <inkml:brush xml:id="br0">
      <inkml:brushProperty name="width" value="0.05" units="cm"/>
      <inkml:brushProperty name="height" value="0.05" units="cm"/>
    </inkml:brush>
  </inkml:definitions>
  <inkml:trace contextRef="#ctx0" brushRef="#br0">1 95 5273,'67'-94'2889,"-67"104"-681,5 19-295,-1 6-73,1 14-168,-3 7-231,0 2-329,-2 0-224,-2-5-408,2-3-144,0-6-336,0-4-216,-2-8-568,1-8-304,-3-12-657,2-4-271,-2-16-392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6.664"/>
    </inkml:context>
    <inkml:brush xml:id="br0">
      <inkml:brushProperty name="width" value="0.05" units="cm"/>
      <inkml:brushProperty name="height" value="0.05" units="cm"/>
    </inkml:brush>
  </inkml:definitions>
  <inkml:trace contextRef="#ctx0" brushRef="#br0">0 0 6113,'1'0'217,"0"0"-1,0 1 1,-1-1-1,1 0 0,0 0 1,-1 1-1,1-1 1,0 1-1,-1-1 1,1 0-1,0 1 1,-1-1-1,1 1 0,-1-1 1,1 1-1,-1 0 1,1-1-1,-1 1 1,1 0-1,-1-1 0,0 1 1,1 0-1,-1 0 1,7 20 1055,-3-4-630,-2 1-1,0-1 0,-1 1 1,-2 18-1,1-1-10,-3 103 1317,2 47-428,2-176-1496,0 0 1,0 0-1,1-1 1,0 1-1,1 0 1,0-1-1,0 1 1,1-1-1,0 0 1,1 0-1,10 14 1,-13-19-23,1 0 0,0 0 0,-1 0 1,1 0-1,1-1 0,-1 0 0,0 1 0,1-1 1,-1 0-1,1-1 0,-1 1 0,1 0 0,0-1 0,0 0 1,0 0-1,0 0 0,0-1 0,0 1 0,0-1 0,0 0 1,0 0-1,0 0 0,0-1 0,-1 1 0,1-1 0,0 0 1,0 0-1,7-3 0,-4 0-16,0 1-1,0-1 1,-1-1 0,1 1-1,-1-1 1,0 0-1,0 0 1,0-1 0,-1 0-1,5-7 1,7-10-76,18-35 0,-29 48 77,2-4-18,0-1 0,10-26 0,-17 37 31,0 0 0,0 1 0,0-1 0,0 0 0,0 0 0,-1 0 0,0 0 0,1 1 0,-1-1-1,-1 0 1,1 0 0,-1 0 0,1 0 0,-1 0 0,0 1 0,-1-1 0,-1-5 0,2 8 4,0 0 1,0 0-1,0-1 1,0 1-1,0 0 0,0 0 1,0 0-1,-1 0 1,1 0-1,0 1 1,0-1-1,-1 0 1,1 0-1,-1 1 1,1-1-1,0 1 1,-1 0-1,1-1 1,-1 1-1,1 0 1,-1 0-1,0 0 1,1 0-1,-1 0 1,1 0-1,-1 0 1,1 0-1,-1 1 1,1-1-1,-2 1 1,-3 1 5,1 0 0,0 0 0,0 1-1,1-1 1,-1 1 0,0 0 0,-6 7 0,1-1-5,1 1 1,0 1-1,0 0 0,2 0 0,-1 0 0,1 1 0,1 0 1,-8 21-1,4-6-453,2 0 1,0 1 0,-3 31-1,4-16-1470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7.862"/>
    </inkml:context>
    <inkml:brush xml:id="br0">
      <inkml:brushProperty name="width" value="0.05" units="cm"/>
      <inkml:brushProperty name="height" value="0.05" units="cm"/>
    </inkml:brush>
  </inkml:definitions>
  <inkml:trace contextRef="#ctx0" brushRef="#br0">135 13 4193,'-3'-10'8391,"-4"7"-5642,4 4-2652,-1 0 1,1 0-1,0 0 1,0 0-1,0 0 1,0 0-1,-4 3 1,-4 1 74,7-3-121,0 0 0,1 0 0,-1 0 0,0 0 1,0 0-1,1 1 0,-1-1 0,1 1 1,0 0-1,0 0 0,0 1 0,0-1 0,1 0 1,-1 1-1,1 0 0,0-1 0,-3 8 0,2-2 25,0 0 0,0 0-1,1 0 1,0 1-1,1-1 1,0 1 0,1 18-1,0-25-72,0 0 0,1 0 0,-1 0 0,1 0 0,0 0 0,0 0 0,0 0 0,1 0 0,-1 0 0,0 0 0,1-1 0,0 1 0,0-1 0,0 1 0,0-1 0,0 0 0,0 1 0,1-1 0,-1 0-1,1-1 1,-1 1 0,1 0 0,0-1 0,0 1 0,0-1 0,0 0 0,0 0 0,4 1 0,0-1 5,1 0-1,0 0 1,-1-1-1,1 0 1,0 0-1,-1 0 0,1-1 1,-1-1-1,1 1 1,-1-1-1,1 0 1,-1-1-1,0 0 1,0 0-1,0 0 1,9-7-1,-12 8-6,-1-1 0,1 1 0,-1-1 0,1 0 0,-1 0 0,0 0 0,0 0 0,0-1 0,-1 1 0,1-1 0,-1 0 0,0 0 0,1 0 0,-2 0 0,1 0 0,-1 0 0,1 0 0,-1 0 0,0-1 0,-1 1 0,1 0-1,-1-1 1,1 1 0,-2-1 0,1 1 0,0-1 0,-1 1 0,0 0 0,-1-5 0,1 5 44,-1 1 1,1 0-1,-1 0 0,0 0 1,0 0-1,0 0 0,-1 0 0,1 1 1,0-1-1,-1 1 0,0-1 1,0 1-1,0 0 0,0 0 1,0 0-1,0 1 0,0-1 0,0 1 1,-1 0-1,1-1 0,-1 2 1,1-1-1,-6-1 0,9 2-36,0 1 0,0-1-1,-1 0 1,1 0 0,0 0-1,-1 0 1,1 0 0,0 0 0,-1 0-1,1 0 1,0 1 0,0-1 0,-1 0-1,1 0 1,0 0 0,0 1-1,-1-1 1,1 0 0,0 0 0,0 1-1,0-1 1,0 0 0,-1 0 0,1 1-1,0-1 1,0 0 0,0 0-1,0 1 1,0-1 0,0 0 0,0 1-1,0-1 1,0 0 0,0 1 0,1 18 123,11 20-39,-11-37-76,12 32 56,4 10-10,-2 1-1,-2 1 0,9 57 1,-20-88-67,-1 0 1,-1 0 0,0 0 0,-1 0 0,-5 29 0,3-34-9,1 0 0,-2-1 1,1 1-1,-2-1 0,1 0 1,-1 0-1,0 0 0,-1 0 1,-12 13-1,14-17-141,-1-1-1,1 1 1,-1-1-1,0 0 1,-1 0 0,1 0-1,-1-1 1,1 1 0,-1-2-1,0 1 1,0 0 0,-1-1-1,1 0 1,0-1-1,-1 0 1,1 0 0,-1 0-1,1 0 1,-1-1 0,1 0-1,-1-1 1,0 1-1,1-1 1,0-1 0,-9-2-1,-33-12-1962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8.284"/>
    </inkml:context>
    <inkml:brush xml:id="br0">
      <inkml:brushProperty name="width" value="0.05" units="cm"/>
      <inkml:brushProperty name="height" value="0.05" units="cm"/>
    </inkml:brush>
  </inkml:definitions>
  <inkml:trace contextRef="#ctx0" brushRef="#br0">131 0 7162,'-4'167'8506,"-6"-2"-4531,-54 325-1439,29-244-3121,19-85-3941,15-151 1025,4-26 3953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8.846"/>
    </inkml:context>
    <inkml:brush xml:id="br0">
      <inkml:brushProperty name="width" value="0.05" units="cm"/>
      <inkml:brushProperty name="height" value="0.05" units="cm"/>
    </inkml:brush>
  </inkml:definitions>
  <inkml:trace contextRef="#ctx0" brushRef="#br0">0 4 6689,'7'15'4741,"-6"16"-3568,-1-24-628,-7 177 2613,7-184-3154,0 0-1,0 0 1,0 0-1,0 0 0,0 0 1,0 0-1,0 0 1,0 0-1,0 0 1,0 0-1,1 0 1,-1 0-1,0 0 0,0 0 1,0 0-1,0 0 1,0 0-1,0 0 1,0 0-1,0 0 1,0 0-1,0 0 0,0 0 1,1 0-1,-1 0 1,0 0-1,0 0 1,0 0-1,0 0 1,0 0-1,0 0 1,0 0-1,0 0 0,0 0 1,0 1-1,0-1 1,0 0-1,0 0 1,0 0-1,0 0 1,0 0-1,0 0 0,0 0 1,0 0-1,0 0 1,0 0-1,0 0 1,0 1-1,0-1 1,0 0-1,0 0 1,0 0-1,0 0 0,0 0 1,0 0-1,0 0 1,0 0-1,0 0 1,0 0-1,0 0 1,0 1-1,0-1 0,0 0 1,0 0-1,0 0 1,0 0-1,0 0 1,0 0-1,0 0 1,6-8 89,6-14 14,5-11 28,34-59 141,-44 81-253,0 2-1,1-1 0,0 1 0,0 0 0,1 1 0,16-13 0,-23 20-16,-1 0-1,0-1 0,1 1 0,-1 0 0,1 0 1,0 1-1,-1-1 0,1 0 0,0 0 1,-1 1-1,1-1 0,0 1 0,0 0 0,0-1 1,-1 1-1,1 0 0,0 0 0,0 0 0,0 0 1,0 1-1,-1-1 0,1 0 0,0 1 1,0-1-1,-1 1 0,1 0 0,0-1 0,1 2 1,0 1 26,0-1 1,-1 1-1,1 0 1,-1 0-1,0 0 1,0 0 0,0 0-1,0 1 1,-1-1-1,1 1 1,-1-1 0,2 7-1,1 12 147,0 0-1,-1 0 1,1 37-1,-1 3-112,-3-60-65,0-1 0,1 1-1,-1 0 1,0-1-1,1 1 1,-1 0 0,1-1-1,-1 1 1,1-1 0,0 1-1,0-1 1,0 1-1,0-1 1,0 1 0,1 1-1,-1-3 0,-1 0 0,0 0-1,0 0 1,1 1 0,-1-1 0,0 0-1,1 0 1,-1 0 0,0 0-1,1 0 1,-1 0 0,0 0 0,1 0-1,-1 0 1,0 0 0,1 0 0,-1 0-1,0 0 1,1 0 0,-1 0-1,0 0 1,0 0 0,1 0 0,-1-1-1,0 1 1,1 0 0,-1 0-1,1 0 1,8-15-2,10-27 4,2 1 0,33-50 0,-50 85 0,-1 0 0,1 1 0,0-1 0,0 1 0,0 0 1,1 0-1,0 0 0,0 0 0,0 1 0,1 0 0,-1 0 1,7-3-1,-12 7-2,1-1 1,-1 1 0,1 0-1,-1 0 1,1 0-1,0-1 1,-1 1 0,1 0-1,-1 0 1,1 0 0,-1 0-1,1 0 1,0 0 0,-1 0-1,1 0 1,-1 0 0,1 0-1,-1 0 1,1 0-1,0 0 1,-1 1 0,1-1-1,-1 0 1,1 0 0,-1 1-1,1-1 1,-1 0 0,1 1-1,-1-1 1,1 0-1,-1 1 1,0-1 0,1 1-1,-1-1 1,0 0 0,1 1-1,-1-1 1,0 1 0,1-1-1,-1 1 1,0 0-1,0-1 1,0 1 0,0-1-1,1 1 1,-1-1 0,0 1-1,0 0 1,0-1 0,0 1-1,-3 35 1,2-30-4,-6 50-544,2 0-1,4 56 0,6-90-1280,-5-21 1767,0-1 0,1 0 1,-1 1-1,0-1 0,0 1 1,1-1-1,-1 1 0,0-1 1,1 0-1,-1 1 0,0-1 0,1 0 1,-1 1-1,1-1 0,-1 0 1,1 0-1,-1 1 0,0-1 1,1 0-1,-1 0 0,1 0 1,-1 1-1,1-1 0,-1 0 0,1 0 1,-1 0-1,1 0 0,-1 0 1,1 0-1,-1 0 0,1 0 1,-1 0-1,1-1 0,-1 1 0,1 0 1,0 0-1,7-6 3040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9.206"/>
    </inkml:context>
    <inkml:brush xml:id="br0">
      <inkml:brushProperty name="width" value="0.05" units="cm"/>
      <inkml:brushProperty name="height" value="0.05" units="cm"/>
    </inkml:brush>
  </inkml:definitions>
  <inkml:trace contextRef="#ctx0" brushRef="#br0">40 51 5625,'-15'51'8882,"-6"28"-7037,20-69-1645,0-1 0,0 0 1,1 0-1,0 1 0,0-1 0,4 17 0,-4-24-176,0 0-1,0 0 0,1 0 1,-1 0-1,1 0 1,0 0-1,-1 0 0,1 0 1,0 0-1,0-1 1,0 1-1,0 0 0,0-1 1,1 1-1,-1-1 1,0 1-1,1-1 0,-1 1 1,1-1-1,0 0 1,-1 0-1,1 0 1,0 0-1,0 0 0,0 0 1,0 0-1,-1-1 1,1 1-1,0-1 0,0 1 1,0-1-1,0 0 1,0 0-1,0 0 0,0 0 1,0 0-1,0 0 1,4-1-1,1-1-15,0 0-1,-1-1 1,1 1-1,-1-1 1,1-1-1,-1 1 1,0-1-1,0 0 1,9-9-1,-11 9-5,1-1 0,0 0 0,-1 0 0,0 0-1,0-1 1,0 1 0,-1-1 0,0 0 0,0 0-1,0 0 1,-1-1 0,0 1 0,0 0 0,-1-1 0,0 0-1,0 1 1,0-8 0,-1 8-72,-1 1 0,1-1 1,-1 1-1,0-1 0,-1 1 0,1 0 0,-1-1 0,0 1 1,-1 0-1,1 0 0,-1 0 0,0 0 0,0 1 0,0-1 1,-1 1-1,0 0 0,0 0 0,0 0 0,0 1 1,-8-6-1,6 5-338,4 3 189,1 0-1,-1 1 0,0-1 1,1 0-1,-1-1 0,0 1 1,1 0-1,-1 0 0,1-1 1,0 1-1,0 0 0,-1-1 1,1 0-1,0 1 0,0-1 1,0 0-1,0 1 0,1-1 1,-1 0-1,0 0 0,1 0 1,-1-2-1,4-5-170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09.534"/>
    </inkml:context>
    <inkml:brush xml:id="br0">
      <inkml:brushProperty name="width" value="0.05" units="cm"/>
      <inkml:brushProperty name="height" value="0.05" units="cm"/>
    </inkml:brush>
  </inkml:definitions>
  <inkml:trace contextRef="#ctx0" brushRef="#br0">0 0 6225,'6'6'3049,"6"12"-833,-1 12-151,0 25-169,-2 14-71,2 16-257,-7 5-184,-10 8-391,3 2-265,-1-9-464,4-17-384,13-25-720,-6-22-369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0.862"/>
    </inkml:context>
    <inkml:brush xml:id="br0">
      <inkml:brushProperty name="width" value="0.05" units="cm"/>
      <inkml:brushProperty name="height" value="0.05" units="cm"/>
    </inkml:brush>
  </inkml:definitions>
  <inkml:trace contextRef="#ctx0" brushRef="#br0">18 289 7194,'-17'-69'2615,"18"62"-1644,4 12-265,7 16 435,3 24 110,-2 0 0,-2 0 0,11 90-1,-20-118-1087,7 68 454,-2 92 0,-13-66-492,2-62-100,0-9 3,-15 68-1,18-103-26,1-5 0,0 2-2,0 0 1,-1 0 0,1 0 0,0 0 0,-1-1 0,1 1 0,-1 0 0,0 0 0,0-1 0,0 1 0,0 0 0,0-1-1,0 1 1,0-1 0,0 1 0,-1-1 0,-1 2 0,3-3-1,0 0 1,-1 0-1,1 1 0,0-1 0,0 0 1,0 0-1,-1 0 0,1 0 1,0 0-1,0-1 0,0 1 0,-1 0 1,1 0-1,0 0 0,0 0 0,0 0 1,0 0-1,-1 0 0,1 0 0,0 0 1,0 0-1,0 0 0,0-1 0,-1 1 1,1 0-1,0 0 0,0 0 1,0 0-1,0-1 0,0 1 0,0 0 1,0 0-1,-1 0 0,1 0 0,0-1 1,0 1-1,0 0 0,0 0 0,0-1 1,-4-8-28,0 0 0,0-1 0,1 0 0,0 0 0,1 0 0,0 0 0,1 0 0,0 0 0,0-15 0,2-15-37,7-41 1,-8 79 62,95-513-138,-89 493 142,-2 2 9,0 0 1,2 1-1,1 0 0,11-24 1,-18 42-9,0 1-1,0 0 1,0 0 0,1 0 0,-1-1 0,0 1 0,0 0-1,0 0 1,0 0 0,0 0 0,1 0 0,-1-1 0,0 1-1,0 0 1,0 0 0,1 0 0,-1 0 0,0 0 0,0 0 0,0 0-1,1 0 1,-1 0 0,0 0 0,0 0 0,1 0 0,-1 0-1,0 0 1,0 0 0,0 0 0,1 0 0,-1 0 0,0 0 0,0 0-1,0 0 1,1 0 0,-1 0 0,0 0 0,0 0 0,0 1-1,1-1 1,-1 0 0,0 0 0,0 0 0,0 0 0,0 0-1,1 1 1,-1-1 0,0 0 0,0 0 0,0 0 0,0 1 0,0-1-1,0 0 1,0 0 0,0 0 0,0 1 0,0-1 0,1 0-1,-1 0 1,0 0 0,0 1 0,0-1 0,0 0 0,5 18 129,43 249 1149,-16-74-644,-18-118-422,-6-24-83,27 90 0,-34-139-129,-1 0 1,1 0-1,0 0 1,0 0-1,0 0 1,0 0-1,0 0 1,1 0-1,-1 0 0,0 0 1,1-1-1,2 3 1,-4-4-3,1 0 0,-1 0 0,1 1 0,-1-1 0,1 0 0,-1 0 0,1 0 0,-1 0 0,1 0 0,-1 0 0,1 0 0,-1 0 0,1 0 0,-1 0 0,1 0 0,-1 0 0,1 0 0,-1 0 0,1-1 0,-1 1 0,1 0 0,-1 0 0,1-1 0,-1 1 0,1 0 0,-1 0 0,0-1 0,1 1 0,-1 0 0,1-1 0,-1 0 0,4-4 3,0-1 0,-1 1 0,1-1-1,-2 0 1,1 0 0,3-11 0,120-436-135,-35 113-101,-83 311 213,2 0-1,26-52 1,-34 79 19,-1 0 0,0 0 0,0 0 1,1 0-1,-1 1 0,1-1 1,0 0-1,-1 1 0,1-1 0,2-1 1,-3 3 1,-1 0 0,1 0 0,0 0 0,-1 0 1,1-1-1,-1 1 0,1 0 0,0 0 0,-1 0 0,1 0 1,-1 0-1,1 0 0,0 1 0,-1-1 0,1 0 0,-1 0 1,1 0-1,-1 1 0,1-1 0,0 0 0,-1 0 0,1 1 1,-1-1-1,1 0 0,-1 1 0,0-1 0,1 1 0,-1-1 1,1 1-1,-1-1 0,0 1 0,1-1 0,-1 1 0,0-1 1,1 1-1,-1-1 0,0 1 0,0-1 0,0 1 0,0 0 1,5 15 76,-1 0 0,-1 0 0,-1 0 0,0 0 0,-1 33 0,-1-39-45,-14 376 857,1-122-846,13-263-50,2 143-318,-1-130 23,1 0-1,0 0 1,1-1-1,1 1 0,0-1 1,1 0-1,0 0 1,7 12-1,2-7-1774,-4-16-615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1.534"/>
    </inkml:context>
    <inkml:brush xml:id="br0">
      <inkml:brushProperty name="width" value="0.05" units="cm"/>
      <inkml:brushProperty name="height" value="0.05" units="cm"/>
    </inkml:brush>
  </inkml:definitions>
  <inkml:trace contextRef="#ctx0" brushRef="#br0">1 955 5417,'106'74'2274,"-79"-58"-760,-26-16-1444,0 0 1,-1-1 0,1 1 0,0 0 0,-1 0-1,1-1 1,-1 1 0,1 0 0,0-1-1,-1 1 1,1-1 0,-1 1 0,1-1 0,-1 1-1,1-1 1,-1 1 0,1-1 0,-1 1 0,0-1-1,1 0 1,-1 1 0,0-1 0,1 1-1,-1-1 1,0 0 0,0 0 0,0 0 0,6-27 902,-5 17-630,16-151 2059,-2 56-1302,1-126 1,-16 204-1041,0 4 42,0 0 1,1-1-1,2 1 1,11-47-1,-6 55 181,-8 16-273,0 0 0,0 0-1,1 0 1,-1 0 0,0 0 0,0-1-1,0 1 1,0 0 0,0 0-1,1 0 1,-1 0 0,0 0-1,0 0 1,0 0 0,0 0-1,1 0 1,-1 0 0,0 0-1,0 0 1,0 0 0,0 0 0,1 0-1,-1 0 1,0 0 0,0 1-1,0-1 1,0 0 0,0 0-1,1 0 1,-1 0 0,0 0-1,0 0 1,0 0 0,0 0-1,0 1 1,0-1 0,0 0 0,1 0-1,-1 0 1,0 0 0,0 0-1,0 0 1,0 1 0,0-1-1,0 0 1,0 0 0,8 33 711,-7-31-710,70 454 1826,-69-446-1823,12 61 56,-13-64-67,1 0-1,0-1 1,1 0 0,0 0-1,0 1 1,0-1 0,8 10-1,-10-15-2,-1 0 0,1 0 0,0 0 0,0-1 0,-1 1 0,1 0 0,0-1 0,0 1 0,0 0 0,0-1 0,0 1 0,-1-1 0,1 0 0,0 1 0,0-1 0,0 0 0,0 1 0,0-1 0,0 0 0,1 0 0,-1 0 0,0 0 0,0 0 0,0 0 0,0 0 0,0 0 0,0-1 0,0 1 0,0 0 0,0 0 0,0-1 0,0 1 0,0-1 0,0 1 0,-1-1 0,1 1 0,2-2 0,0-2 2,1 1 0,-1-1 0,0 1 0,0-1 1,0 0-1,3-6 0,8-18-14,0 0 0,-2-1 0,9-34 1,19-96-184,-35 136 171,23-108-33,-12 50 73,3 0 1,41-106-1,-56 176-11,-2 7-2,-1-1-1,1 1 0,-1 0 1,1-1-1,0 1 1,1 0-1,-1 1 1,1-1-1,0 0 1,0 1-1,0-1 1,0 1-1,0 0 1,1 0-1,6-4 0,-10 7 0,1-1 0,-1 1 0,1 0 0,0 0 0,-1-1 0,1 1 0,0 0 0,-1 0 0,1 0 0,0 0 0,-1 0 0,1 0 0,0 0 0,-1 0 0,1 0 0,0 0 0,-1 0 0,1 1 0,0-1 0,-1 0 0,1 0 0,0 1 0,-1-1 0,1 0 0,-1 1 0,1-1 0,-1 0 0,1 1 0,-1-1 0,1 1 0,-1-1 0,1 1 0,-1 0 0,1-1 0,-1 1 0,0-1 0,1 2 0,7 27 75,-8-26-68,2 17 31,-1 0 1,0 0-1,-2 0 1,-3 24-1,1-14-6,-31 262 134,8-82-73,26-204-97,-10 128-113,9-118-40,2 0 0,0 0 0,1 1 0,1-1 0,8 30 0,-9-41 15,0 0-1,0 0 1,1-1 0,-1 1 0,1-1 0,0 1 0,0-1 0,1 0-1,-1 0 1,7 5 0,-8-7-11,0-1 0,0 1 0,1-1-1,-1 1 1,0-1 0,1 0 0,-1 0-1,1 0 1,0 0 0,-1 0 0,1-1 0,0 1-1,-1-1 1,1 0 0,0 0 0,-1 0 0,1 0-1,0 0 1,0 0 0,4-2 0,28-11-2131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5.915"/>
    </inkml:context>
    <inkml:brush xml:id="br0">
      <inkml:brushProperty name="width" value="0.05" units="cm"/>
      <inkml:brushProperty name="height" value="0.05" units="cm"/>
      <inkml:brushProperty name="color" value="#33CCFF"/>
    </inkml:brush>
  </inkml:definitions>
  <inkml:trace contextRef="#ctx0" brushRef="#br0">0 0 6321,'0'6'2409,"4"12"-1449,7 11-256,5 24 80,-3 8-15,7 17-185,-13-4-96,-3-5-200,7-5-80,-13-17-144,2-4-56,0-12-304,-4-9-304,-9-11-681,6-8-311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1.971"/>
    </inkml:context>
    <inkml:brush xml:id="br0">
      <inkml:brushProperty name="width" value="0.05" units="cm"/>
      <inkml:brushProperty name="height" value="0.05" units="cm"/>
    </inkml:brush>
  </inkml:definitions>
  <inkml:trace contextRef="#ctx0" brushRef="#br0">77 19 4833,'-3'-18'4540,"3"18"-4451,0 0-1,-1 0 1,1 0 0,0 0-1,0 0 1,0-1 0,-1 1-1,1 0 1,0 0 0,0 0-1,0 0 1,-1 0 0,1 0-1,0 0 1,0 0 0,-1 0-1,1 0 1,0 0 0,0 0-1,0 0 1,-1 0 0,1 0-1,0 1 1,0-1 0,-1 0-1,1 0 1,0 0 0,0 0-1,0 0 1,0 0 0,-1 0-1,1 1 1,0-1 0,0 0-1,0 0 1,0 0 0,0 0-1,-1 1 1,-1 2 315,-1 1-1,1-1 1,0 1 0,0-1-1,0 1 1,-2 5 0,-6 22 514,1 0 1,2 0 0,-6 46 0,3 98 72,10-163-927,0 0 1,1 0-1,5 21 0,-6-31-61,0 1 0,1-1 1,0 1-1,0-1 0,-1 1 0,1-1 0,1 1 0,-1-1 0,0 0 1,1 1-1,-1-1 0,1 0 0,-1 0 0,1 0 0,0 0 0,0-1 1,0 1-1,0 0 0,0-1 0,1 1 0,-1-1 0,4 2 0,-5-3-7,0 0 0,1 0 0,-1 0 0,0 0 0,1 0 0,-1 0 0,1-1 0,-1 1 0,0 0 0,1-1 0,-1 1 0,0-1 0,0 1 0,1-1 0,-1 0 0,0 0 0,0 1 0,0-1 0,0 0 0,0 0 0,0 0 0,0 0 0,0 0-1,0 0 1,0-2 0,20-33-58,-18 30 51,12-25-35,-3-2 0,0 0-1,-2-1 1,-2 0 0,-1 0 0,-1-1 0,-2 1 0,0-41 0,-3 17 22,-1 35 43,1 18 20,-1 7 26,14 355-320,-13-348 58,8 44-711,-8-50 701,0 0 1,0 0-1,0 0 0,0 0 0,0 0 1,1-1-1,-1 1 0,1 0 0,0-1 0,0 1 1,0-1-1,0 1 0,4 2 0,-5-4 83,0-1-1,0 1 1,0-1-1,0 1 1,0-1-1,0 0 0,0 0 1,1 1-1,-1-1 1,0 0-1,0 0 1,0 0-1,0 0 0,0 0 1,0-1-1,0 1 1,0 0-1,1 0 1,-1-1-1,0 1 0,0-1 1,0 1-1,0-1 1,0 1-1,-1-1 1,1 1-1,0-1 0,0 0 1,0 0-1,0 1 1,0-3-1,15-16-1854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2.320"/>
    </inkml:context>
    <inkml:brush xml:id="br0">
      <inkml:brushProperty name="width" value="0.05" units="cm"/>
      <inkml:brushProperty name="height" value="0.05" units="cm"/>
    </inkml:brush>
  </inkml:definitions>
  <inkml:trace contextRef="#ctx0" brushRef="#br0">175 45 4769,'1'-4'779,"0"0"0,-1-1 0,1 1 1,-1 0-1,0 0 0,-1-5 0,1 8-699,0 1 0,0-1 1,0 1-1,0-1 0,-1 1 1,1-1-1,0 1 0,0-1 1,0 1-1,-1-1 0,1 1 0,0-1 1,-1 1-1,1 0 0,0-1 1,-1 1-1,1 0 0,-1-1 0,1 1 1,0 0-1,-1-1 0,0 1 1,0 0 48,0 0 1,0 0-1,0 0 1,0 0-1,0 0 1,0 0-1,0 0 1,0 0-1,0 1 1,0-1-1,0 0 1,0 1-1,0-1 1,0 0-1,0 1 1,-1 0-1,-6 5 261,1 0-1,-1 0 1,1 1-1,0 0 1,1 0-1,-1 1 1,2-1-1,-9 15 1,-1 3 412,-18 45-1,27-56-645,0 0 1,1 0-1,1 0 0,0 1 0,1 0 0,0-1 0,1 1 1,1 17-1,1-29-142,0 0 1,0 0 0,1 0-1,0 0 1,-1 0 0,1 0-1,0 0 1,0 0 0,1-1-1,-1 1 1,1 0 0,-1-1-1,1 1 1,0-1 0,0 1-1,0-1 1,0 0 0,0 0-1,1 0 1,-1 0 0,1 0-1,-1 0 1,1-1-1,3 2 1,5 1-7,0 0 0,0-1 0,0 0-1,1-1 1,12 1 0,-11-2-6,-1 1 0,0 0 0,13 5 0,-24-7-4,0 0 0,0 1 0,0-1 0,0 1 0,0-1-1,0 1 1,0-1 0,0 1 0,0-1 0,0 1 0,0 0 0,-1 0 0,1-1-1,0 1 1,0 0 0,-1 0 0,1 0 0,-1 0 0,1 0 0,0 0 0,-1 0-1,0 0 1,1 0 0,-1 1 0,0 0-11,0-1 0,0 1-1,0-1 1,0 1 0,-1 0 0,1-1 0,-1 1 0,1-1-1,-1 0 1,0 1 0,1-1 0,-1 1 0,0-1-1,0 0 1,-1 2 0,-2 1-202,0 1 0,-1-1-1,1 1 1,-1-2 0,0 1 0,0 0 0,-11 5-1,13-8-21,0 0 0,1 0 0,-1 0-1,0 0 1,0-1 0,0 1-1,0-1 1,0 0 0,0 0-1,0 0 1,0 0 0,-4-1-1,6 1 88,0 0-1,-1-1 1,1 1-1,0-1 1,0 1-1,0-1 0,0 0 1,0 1-1,0-1 1,0 0-1,0 0 1,0 1-1,0-1 1,0 0-1,1 0 0,-1 0 1,0 0-1,1 0 1,-1 0-1,1-1 1,-1 1-1,1 0 0,-1 0 1,1 0-1,0 0 1,-1-1-1,1 1 1,0 0-1,0 0 1,0-1-1,0-1 0,1-23-1253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2.648"/>
    </inkml:context>
    <inkml:brush xml:id="br0">
      <inkml:brushProperty name="width" value="0.05" units="cm"/>
      <inkml:brushProperty name="height" value="0.05" units="cm"/>
    </inkml:brush>
  </inkml:definitions>
  <inkml:trace contextRef="#ctx0" brushRef="#br0">88 1 6705,'-15'20'7054,"-4"18"-4518,19-37-2373,-7 13 502,2 0 0,0 1 0,0 0 0,2 0 0,0 0 0,-2 28 0,5-33-566,-1-1 0,2 1 0,0-1 0,0 1 0,0-1 0,2 0 1,-1 0-1,1 0 0,0 0 0,1 0 0,0-1 0,7 12 0,-6-12-92,0-1 0,-1 1 0,0 0 0,0 0-1,0 1 1,-1-1 0,4 18 0,-7-21-19,1-1 0,-1 1 0,0-1 0,0 1 0,-1-1 0,0 1 0,1-1 0,-1 1 0,-1-1 0,1 1 0,-1-1 0,1 0 0,-1 0 0,-1 0 0,1 0 0,0 0-1,-6 6 1,6-8-126,0 0-1,0 0 0,0 0 0,0 0 0,0 0 0,-1-1 1,1 1-1,0-1 0,-1 1 0,0-1 0,-3 1 0,5-1 47,1-1 0,-1 0-1,0 0 1,0 0-1,0 0 1,0 0-1,0 0 1,0 0-1,0 0 1,0 0 0,0 0-1,0 0 1,0 0-1,0-1 1,0 1-1,1 0 1,-1-1 0,0 1-1,0-1 1,0 1-1,0-1 1,1 1-1,-1-1 1,0 0 0,1 1-1,-1-1 1,0 0-1,1 0 1,-1 1-1,1-1 1,-1 0 0,1 0-1,-1 0 1,1 0-1,0 0 1,-1 1-1,1-3 1,-5-24 2123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2.981"/>
    </inkml:context>
    <inkml:brush xml:id="br0">
      <inkml:brushProperty name="width" value="0.05" units="cm"/>
      <inkml:brushProperty name="height" value="0.05" units="cm"/>
    </inkml:brush>
  </inkml:definitions>
  <inkml:trace contextRef="#ctx0" brushRef="#br0">1 0 5657,'9'4'3233,"1"1"-465,7 6-1199,-6 4 7,-2-5-568,5-1-223,-5-3-409,6-2-112,1-4-192,2 1-8,2 3-104,-5 1-240,-1 4-1041,-3-3-439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3.325"/>
    </inkml:context>
    <inkml:brush xml:id="br0">
      <inkml:brushProperty name="width" value="0.05" units="cm"/>
      <inkml:brushProperty name="height" value="0.05" units="cm"/>
    </inkml:brush>
  </inkml:definitions>
  <inkml:trace contextRef="#ctx0" brushRef="#br0">1 47 9690,'7'8'4073,"13"1"-2617,2-9-87,19 0-417,-3-4-248,1-5-152,0 5-136,-8-3-248,0 0-56,-4 0-320,-1-2-256,-8 0-824,-7 1-601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5.146"/>
    </inkml:context>
    <inkml:brush xml:id="br0">
      <inkml:brushProperty name="width" value="0.05" units="cm"/>
      <inkml:brushProperty name="height" value="0.05" units="cm"/>
    </inkml:brush>
  </inkml:definitions>
  <inkml:trace contextRef="#ctx0" brushRef="#br0">0 132 7602,'37'55'2758,"-36"-54"-2644,-1 0 1,1-1 0,-1 1 0,0 0 0,1-1 0,-1 1-1,0 0 1,0 0 0,1-1 0,-1 1 0,0 0 0,0 0 0,0-1-1,0 1 1,0 0 0,0 0 0,0 0 0,0-1 0,0 1-1,-1 0 1,1 0 0,0-1 0,0 1 0,-1 0 0,1 0 0,-1-1-1,1 1 1,0 0 0,-1-1 0,1 1 0,-1-1 0,1 1-1,-1-1 1,0 1 0,1-1 0,-1 1 0,0-1 0,1 1 0,-1-1-1,-1 1 1,-1 1 1138,29-59 1867,-21 44-3078,1 1 0,0 0 0,0 0 0,2 0-1,13-16 1,-14 18 59,0 1 0,1 0 0,1 0 0,14-12 0,-22 20-84,1 0 1,-1 0-1,1-1 1,-1 1-1,1 0 1,0 1-1,-1-1 0,1 0 1,0 0-1,0 1 1,0-1-1,-1 1 0,1-1 1,0 1-1,0 0 1,0 0-1,0 0 1,0 0-1,0 0 0,-1 0 1,1 0-1,0 1 1,0-1-1,0 1 1,0-1-1,-1 1 0,1 0 1,0 0-1,-1 0 1,1 0-1,0 0 1,-1 0-1,1 0 0,-1 0 1,0 1-1,1-1 1,1 3-1,3 5 11,0 1 0,0-1-1,-1 1 1,-1 0 0,0 0 0,0 0-1,-1 1 1,3 13 0,-2-1-15,0 0 0,-1 44 1,-4-43-3,-1 0 1,0-1 0,-13 44 0,-28 69 8,8-32-13,33-95 1,1-6-2,1 0 0,-1 0-1,0 0 1,0 0 0,-1 0-1,1 0 1,-4 5 0,3-8 10,3-3-23,3-7-20,-1 7 28,1-1 0,-1 1 0,1 0 1,0 0-1,0 0 0,0 0 0,0 0 0,0 1 0,1 0 0,-1 0 0,1 0 0,0 1 0,-1-1 0,1 1 0,0 0 1,0 0-1,0 1 0,0 0 0,5 0 0,-6 0 14,0 0 0,-1 1-1,1 0 1,0 0 0,-1 0 0,1 0 0,0 0-1,-1 1 1,0-1 0,1 1 0,-1 0 0,0 0-1,0 1 1,0-1 0,0 0 0,0 1 0,-1 0-1,1 0 1,-1 0 0,0 0 0,1 0 0,-1 0 0,-1 0-1,1 1 1,2 6 0,0 2 29,-1 1 1,-1 0-1,0 0 1,0 1-1,-1-1 1,-1 0-1,0 0 1,-1 1-1,-1-1 1,0 0-1,-6 23 1,0-11-45,-1 0 1,-1 0-1,-1-1 1,-27 44-1,18-38-15,-26 32 0,38-53-83,0-1 0,0 0-1,0 0 1,-1 0 0,0-1-1,0-1 1,-17 9 0,23-13-30,-1-1 0,1 1 0,-1-1-1,0 0 1,1 0 0,-1-1 0,0 1 0,0-1 0,1 0 0,-1 0 0,-5 0-1,6-1-35,1 1-1,0-1 1,-1 0-1,1 1 0,0-1 1,0 0-1,0 0 1,-1-1-1,1 1 0,0 0 1,1-1-1,-1 1 1,0-1-1,0 1 0,1-1 1,-1 0-1,1 0 1,-3-3-1,-11-26-2265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5.604"/>
    </inkml:context>
    <inkml:brush xml:id="br0">
      <inkml:brushProperty name="width" value="0.05" units="cm"/>
      <inkml:brushProperty name="height" value="0.05" units="cm"/>
    </inkml:brush>
  </inkml:definitions>
  <inkml:trace contextRef="#ctx0" brushRef="#br0">5 1 5361,'-5'1'13606,"32"143"-11408,-24-117-1993,-1-6-129,1-1 1,5 21-1,-7-37-71,0 0 0,0 1 0,1-1-1,0 0 1,-1 0 0,2 0 0,-1 0 0,0-1 0,1 1 0,0 0 0,-1-1 0,1 0 0,1 0 0,-1 0 0,4 3 0,-4-4-10,0-1 0,0 0-1,0 0 1,0 0 0,0 0 0,0 0 0,0-1 0,0 0-1,1 1 1,-1-1 0,0 0 0,0 0 0,0-1 0,1 1-1,-1-1 1,0 0 0,4-1 0,7-3 17,-1 0-1,21-12 1,-12 5 39,-16 9-52,1 1-1,0-1 1,-1 1-1,1 0 0,0 0 1,0 1-1,0 0 1,0 0-1,0 1 1,10 0-1,-14 1 7,1-1 1,-1 1-1,0 0 0,0 0 0,1 0 1,-1 0-1,0 0 0,0 1 1,0-1-1,0 1 0,-1 0 0,1 0 1,0 0-1,-1 0 0,1 1 0,-1-1 1,0 1-1,0-1 0,0 1 1,0 0-1,0 0 0,0 0 0,1 6 1,1 0 14,-2 1 0,0 0 0,0 0 0,0 0 0,-1 1 0,-1-1 1,0 0-1,0 0 0,-1 1 0,-1-1 0,1 0 0,-1 0 0,-7 18 0,2-9 3,0-2 0,-1 1-1,-1-1 1,0 0 0,-2-1-1,-16 22 1,15-23-137,0 0 0,-2-1 0,1 0 0,-2-1 0,1-1 1,-2-1-1,-20 13 0,33-22-23,0-1 0,1 1 0,-1-1 0,0 0 0,0 0 0,0 0 0,0-1 0,0 1 0,-1-1 1,1 1-1,-4-1 0,5 0-23,0-1 0,0 1 0,0-1 0,1 0 0,-1 1 0,0-1 0,1 0-1,-1 0 1,0 0 0,1 0 0,-1 0 0,1-1 0,0 1 0,-1 0 0,1-1 0,0 1 0,0-1 0,0 1 0,0-1 0,-2-2 0,-11-31-2591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5.933"/>
    </inkml:context>
    <inkml:brush xml:id="br0">
      <inkml:brushProperty name="width" value="0.05" units="cm"/>
      <inkml:brushProperty name="height" value="0.05" units="cm"/>
    </inkml:brush>
  </inkml:definitions>
  <inkml:trace contextRef="#ctx0" brushRef="#br0">2 133 6161,'-2'3'6706,"10"-3"-4042,-8-1-1807,30-3-273,65-16-256,-37 4-144,12-8-104,1-1-80,-7 3-640,-10 6-321,-18 10-975,-7 4-409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6.308"/>
    </inkml:context>
    <inkml:brush xml:id="br0">
      <inkml:brushProperty name="width" value="0.05" units="cm"/>
      <inkml:brushProperty name="height" value="0.05" units="cm"/>
    </inkml:brush>
  </inkml:definitions>
  <inkml:trace contextRef="#ctx0" brushRef="#br0">1 45 6457,'16'61'2892,"-16"-61"-2827,0 0 1,0 1-1,0-1 1,0 0 0,0 0-1,0 1 1,0-1-1,0 0 1,0 0-1,1 1 1,-1-1 0,0 0-1,0 0 1,0 1-1,0-1 1,1 0 0,-1 0-1,0 0 1,0 1-1,0-1 1,1 0-1,-1 0 1,0 0 0,0 0-1,1 0 1,-1 0-1,0 0 1,1 1-1,-1-1 1,0 0 0,0 0-1,1 0 1,-1 0-1,0 0 1,0 0 0,1 0-1,-1 0 1,0 0-1,1-1 1,-1 1-1,0 0 1,0 0 0,1 0-1,-1 0 1,0 0-1,0 0 1,1-1 0,-1 1-1,0 0 1,13-12 1365,-10 8-940,32-28 1662,-23 21-1523,-1 0 1,14-9 0,-21 17-479,0 1 0,-1 0 0,1 0 0,0 0 0,0 0 0,0 1 0,0-1 0,0 1 0,1 0 0,-1 0 0,9 0 0,-11 1-111,0 0 1,0 1-1,0-1 1,0 0-1,0 1 1,0-1-1,0 1 0,0 0 1,0-1-1,0 1 1,0 0-1,0 0 1,-1 0-1,1 1 0,0-1 1,-1 0-1,1 1 1,1 1-1,-1 0 3,1 1-1,0 0 1,-1 0-1,0 0 1,0 0 0,0 0-1,2 9 1,0 2 22,-1 1 0,-1-1 0,1 30 0,-4-22-44,-1 1-1,0-1 1,-2 0-1,0 0 0,-12 31 1,-48 110 6,49-128-22,-5 10 7,2-5 19,-23 75-1,39-111-29,1 1 0,0-1 0,0 1 0,1 0 1,-1 9-1,1-14-3,0 0 1,1 0-1,-1 0 1,0 0-1,0 0 1,0 0-1,1 0 1,-1-1-1,1 1 1,-1 0-1,1 0 1,-1 0-1,1 0 1,-1 0-1,1-1 1,0 1-1,-1 0 1,1-1-1,0 1 1,0 0-1,-1-1 1,1 1-1,0-1 1,0 1-1,0-1 1,0 1-1,0-1 1,0 0-1,0 0 1,0 1-1,0-1 1,0 0-1,0 0 1,0 0-1,0 0 1,0 0-1,0 0 1,0 0-1,0 0 1,1-1-1,14-3 22,-1 0 1,1-1-1,-1-1 1,0-1-1,0 0 0,17-11 1,18-9 100,-43 24-112,17-8 101,40-13 0,-57 22-127,0 0 0,0 0 0,0 1 0,0 0 0,1 1 0,-1-1 0,1 1 0,-1 1 0,0-1 0,12 4 0,-6 3-1097,-13-6 1009,0-1-1,0 0 1,0 0 0,0 1-1,0-1 1,-1 0 0,1 0-1,0 1 1,0-1 0,0 0-1,0 0 1,0 0 0,-1 1 0,1-1-1,0 0 1,0 0 0,0 0-1,-1 0 1,1 1 0,0-1-1,0 0 1,-1 0 0,1 0-1,0 0 1,0 0 0,-1 0 0,1 0-1,0 0 1,0 0 0,-1 0-1,1 0 1,0 0 0,0 0-1,-1 0 1,1 0 0,0 0-1,0 0 1,-1 0 0,1 0-1,0 0 1,0 0 0,-1 0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6.667"/>
    </inkml:context>
    <inkml:brush xml:id="br0">
      <inkml:brushProperty name="width" value="0.05" units="cm"/>
      <inkml:brushProperty name="height" value="0.05" units="cm"/>
    </inkml:brush>
  </inkml:definitions>
  <inkml:trace contextRef="#ctx0" brushRef="#br0">19 0 8594,'-4'2'4577,"1"9"-760,-4 2-1201,3 5-567,4 0-665,0-7-808,0-2-304,4-4-464,-4-8-432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6.243"/>
    </inkml:context>
    <inkml:brush xml:id="br0">
      <inkml:brushProperty name="width" value="0.05" units="cm"/>
      <inkml:brushProperty name="height" value="0.05" units="cm"/>
      <inkml:brushProperty name="color" value="#33CCFF"/>
    </inkml:brush>
  </inkml:definitions>
  <inkml:trace contextRef="#ctx0" brushRef="#br0">1 94 6377,'9'0'2761,"13"-5"-1097,12 1-511,15-1-225,11-2-184,16-2-424,-7-2-88,0 0-104,-6-2-24,-16 4-496,-5 0-456,-15-2-865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8.677"/>
    </inkml:context>
    <inkml:brush xml:id="br0">
      <inkml:brushProperty name="width" value="0.05" units="cm"/>
      <inkml:brushProperty name="height" value="0.05" units="cm"/>
    </inkml:brush>
  </inkml:definitions>
  <inkml:trace contextRef="#ctx0" brushRef="#br0">61 114 5993,'0'-17'1001,"0"14"-710,0-1-1,0 1 1,0 0-1,0-1 1,0 1 0,-1 0-1,0 0 1,0-1-1,0 1 1,0 0-1,-2-4 1,3 7-131,0 0 1,0 0-1,0-1 0,0 1 1,0 0-1,0-1 0,0 1 0,0 0 1,-1 0-1,1-1 0,0 1 1,0 0-1,0 0 0,-1 0 1,1-1-1,0 1 0,0 0 1,-1 0-1,1 0 0,0 0 1,0-1-1,-1 1 0,1 0 1,0 0-1,0 0 0,-1 0 1,1 0-1,0 0 0,-1 0 1,1 0-1,-1 0 0,-5 8 1702,-5 26-1918,8-24 598,-4 15-327,1 0 1,1 0 0,1 1 0,2 0 0,0 0 0,2-1 0,4 33 0,-2-40-120,1 0 0,1 0 0,1-1 1,13 32-1,-16-45-83,0 0 0,0 0-1,0 0 1,1 0 0,0-1 0,0 1 0,0-1-1,0 1 1,1-1 0,6 5 0,-7-7-11,-1 0 0,1 1 0,0-1 1,-1 0-1,1-1 0,0 1 0,0 0 0,0-1 1,0 0-1,0 1 0,0-1 0,-1 0 0,1-1 1,0 1-1,0 0 0,0-1 0,0 0 0,5-1 1,-1-1 3,0-1-1,0 1 1,-1-1 0,1-1 0,-1 1 0,0-1 0,0 0 0,0 0-1,-1-1 1,1 0 0,-2 0 0,1 0 0,0 0 0,-1-1 0,-1 0 0,1 0-1,3-9 1,-2 4 3,-1-1-1,0 0 0,-1 0 0,0 0 1,-1 0-1,0 0 0,-2-1 0,1 1 0,-2-18 1,-2 15 2,0-1 1,0 1-1,-1 0 1,-2 0-1,1 0 1,-2 0-1,-16-28 1,19 36-113,0 2 1,-1-1 0,0 0-1,0 1 1,-1 0 0,0 0 0,0 1-1,0-1 1,-1 1 0,1 1-1,-1-1 1,-1 1 0,1 0-1,0 1 1,-1 0 0,0 0 0,0 0-1,-9-1 1,16 4-121,-1 0 0,0-1 1,0 1-1,0 0 0,0 0 0,0 0 0,0 1 1,0-1-1,0 0 0,0 1 0,0-1 0,0 1 1,0 0-1,0-1 0,-2 3 0,0 1-2183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9.115"/>
    </inkml:context>
    <inkml:brush xml:id="br0">
      <inkml:brushProperty name="width" value="0.05" units="cm"/>
      <inkml:brushProperty name="height" value="0.05" units="cm"/>
    </inkml:brush>
  </inkml:definitions>
  <inkml:trace contextRef="#ctx0" brushRef="#br0">1 62 4793,'54'-34'6950,"-45"30"-6529,-1 0 0,0 0 0,1 1 0,0 0 0,0 1 0,0 0 0,0 0 1,9 0-1,-8 1-54,-1 1 0,1 0 0,0 0 0,-1 1 0,14 3 0,-21-4-307,0 1 0,0-1 0,0 1 0,0 0 1,0 0-1,0 0 0,0 0 0,0 0 0,0 1 1,-1-1-1,1 0 0,0 1 0,-1-1 0,1 1 0,-1 0 1,0 0-1,1-1 0,-1 1 0,0 0 0,0 0 1,0 0-1,0 0 0,-1 0 0,1 0 0,-1 0 0,1 1 1,-1-1-1,1 0 0,-1 4 0,-1 8 64,-1-1 1,0 1-1,-1-1 0,-1 0 1,0 0-1,0 0 0,-11 20 0,-2 10 68,-5 17 284,-35 66 0,40-96-254,5-10 46,-16 40 1,26-55-238,0 1 0,0-1 0,0 1 0,1 0 0,0-1 0,1 1 0,-1 0 0,1 0 0,0 0 1,0-1-1,1 1 0,1 9 0,-1-14-32,-1 0 0,0 0 1,1 1-1,-1-1 0,1 0 1,-1 0-1,1 0 0,-1 0 1,1 0-1,0 0 0,-1 0 1,1 0-1,0 0 0,0 0 1,0 0-1,0 0 0,0-1 1,0 1-1,0 0 0,0-1 0,0 1 1,0-1-1,0 1 0,1-1 1,-1 1-1,0-1 0,0 0 1,0 0-1,1 1 0,-1-1 1,0 0-1,0 0 0,1 0 1,-1-1-1,0 1 0,2 0 0,4-2-7,0 0 0,0-1-1,0 0 1,-1 0-1,8-4 1,-6 3 12,11-6-135,90-50-433,-89 48-1483,28-25 1,-36 24-452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19.728"/>
    </inkml:context>
    <inkml:brush xml:id="br0">
      <inkml:brushProperty name="width" value="0.05" units="cm"/>
      <inkml:brushProperty name="height" value="0.05" units="cm"/>
    </inkml:brush>
  </inkml:definitions>
  <inkml:trace contextRef="#ctx0" brushRef="#br0">293 23 4289,'0'-1'298,"0"0"-1,0 0 1,0 0-1,0 0 1,0 0 0,0 1-1,0-1 1,0 0 0,0 0-1,0 0 1,0 0 0,0 1-1,-1-1 1,1 0-1,0 0 1,-1 0 0,1 1-1,0-1 1,-1 0 0,1 1-1,-1-1 1,0 0-1,1 1 1,-1-1 0,1 0-1,-2 0 1,-1 1-19,0 0 0,1 0-1,-1 0 1,0 0 0,0 0 0,0 1-1,1 0 1,-1-1 0,0 1 0,-2 1-1,-11 2 51,8-2-153,1 0 0,-1 1-1,1 0 1,-1 0-1,1 1 1,0-1 0,1 2-1,-9 5 1,9-6-69,-1 1-1,1 0 0,1 0 1,-1 0-1,1 1 1,0 0-1,0 0 1,1 0-1,-1 1 1,1-1-1,1 1 1,-1 0-1,1 0 1,1 0-1,-1 1 1,1-1-1,0 0 1,1 1-1,-1 8 1,1-8-91,1 0 1,-1 1-1,2-1 1,-1 0-1,1 0 1,0 0-1,1 0 1,2 8 0,-3-14-15,0 0 0,-1 1 1,1-1-1,1 0 1,-1 0-1,0 0 1,0-1-1,1 1 1,-1 0-1,1 0 0,-1-1 1,1 1-1,0-1 1,0 1-1,0-1 1,0 0-1,0 0 1,0 0-1,0 0 0,0 0 1,0 0-1,0-1 1,1 1-1,-1-1 1,0 1-1,0-1 1,1 0-1,-1 0 0,0 0 1,1 0-1,-1 0 1,4-1-1,-2 0 0,1 0 0,-1-1 0,1 1 0,-1-1-1,0 0 1,1 0 0,-1-1 0,0 1 0,-1-1 0,1 0 0,0 0-1,-1 0 1,0 0 0,1-1 0,-1 1 0,-1-1 0,1 0 0,0 0-1,3-7 1,-3 3 2,1 1-1,-1-1 1,-1 0-1,1 1 1,-1-1-1,-1 0 1,1-1 0,-1 1-1,-1 0 1,0-10-1,0 15 3,0 1-1,-1-1 1,1 0-1,-1 1 1,1-1-1,-1 1 1,0-1-1,0 1 1,0-1-1,0 1 1,-1 0-1,1 0 0,-1-1 1,1 1-1,-1 0 1,0 0-1,-2-2 1,4 4 1,0 0 0,-1 0-1,1 0 1,0-1 0,0 1 0,0 0-1,-1 0 1,1 0 0,0-1 0,0 1 0,0 0-1,-1 0 1,1 0 0,0 0 0,0 0 0,-1 0-1,1 0 1,0 0 0,-1 0 0,1 0 0,0 0-1,0 0 1,-1 0 0,1 0 0,0 0 0,0 0-1,-1 0 1,1 0 0,0 0 0,-1 0 0,1 0-1,0 0 1,0 0 0,-1 0 0,1 1 0,0-1-1,-7 11 166,2 13 48,5-15-141,1 0 1,-1 0-1,1 0 0,1-1 1,0 1-1,0-1 1,1 1-1,0-1 0,8 16 1,-2-3 66,8 22 124,-3 1 0,16 76 0,-25-91-228,-1 1 0,-2-1 0,-1 1 0,-1-1 1,-5 40-1,3-58-37,-1 0 0,0 0-1,0-1 1,-1 1 0,0-1 0,-1 0 0,0-1 0,-1 1 0,-13 17 0,14-21-91,-1 1-1,0-1 1,0 0 0,-1 0 0,1-1 0,-1 0 0,0 0 0,-1 0-1,1-1 1,-1 0 0,0-1 0,-16 6 0,20-9-78,0 1 0,0-1 0,1 1 0,-1-1 0,0 0 0,0 0 0,0-1 0,0 1 0,1-1 0,-1 0 0,0 0 0,1 0 0,-1 0 0,0-1 0,1 0 0,0 1 0,-1-1 0,1 0 0,0-1 0,-3-2 0,-1-1-253,0-1 0,1 0 1,0 0-1,1-1 0,-1 0 1,1 1-1,-4-11 0,-12-31 2941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0.088"/>
    </inkml:context>
    <inkml:brush xml:id="br0">
      <inkml:brushProperty name="width" value="0.05" units="cm"/>
      <inkml:brushProperty name="height" value="0.05" units="cm"/>
    </inkml:brush>
  </inkml:definitions>
  <inkml:trace contextRef="#ctx0" brushRef="#br0">167 18 6385,'11'-3'3737,"10"-12"-392,-6 26-1473,-6 16 25,-9 26-521,-4 16-224,-14 27-248,4 13-151,-10 17-217,-5 7-120,0 10-176,-5-4-128,7-3-200,7-11-192,5-27-712,10-16-489,3-31-1111,0-12-329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0.635"/>
    </inkml:context>
    <inkml:brush xml:id="br0">
      <inkml:brushProperty name="width" value="0.05" units="cm"/>
      <inkml:brushProperty name="height" value="0.05" units="cm"/>
    </inkml:brush>
  </inkml:definitions>
  <inkml:trace contextRef="#ctx0" brushRef="#br0">0 133 7130,'19'-23'1418,"21"-19"0,-40 42-1384,1-1 0,-1 1 1,0 0-1,0-1 0,1 1 0,-1 0 0,0-1 1,1 1-1,-1 0 0,1 0 0,-1 0 0,0-1 0,1 1 1,-1 0-1,1 0 0,-1 0 0,0 0 0,1 0 1,-1 0-1,1 0 0,-1 0 0,1 0 0,-1 0 0,0 0 1,1 0-1,-1 0 0,1 0 0,-1 0 0,1 0 0,-1 0 1,0 0-1,1 1 0,-1-1 0,1 0 0,-1 0 1,0 1-1,1-1 0,-1 0 0,0 0 0,1 1 0,-1-1 1,0 0-1,0 1 0,1-1 0,-1 0 0,0 1 0,0-1 1,1 1-1,5 23 986,-5-18-734,4 39 725,-1-1 1,-3 64 0,-2-63-373,5-20-148,-4-25-484,0-1 1,0 1 0,0 0-1,0-1 1,0 1-1,0 0 1,1 0 0,-1-1-1,0 1 1,0 0-1,0 0 1,0-1 0,1 1-1,-1 0 1,0 0-1,0-1 1,1 1 0,-1 0-1,0 0 1,0 0-1,1 0 1,-1 0 0,0-1-1,1 1 1,-1 0-1,0 0 1,0 0 0,1 0-1,-1 0 1,0 0-1,1 0 1,-1 0 0,0 0-1,1 0 1,-1 0-1,0 0 1,1 0 0,-1 0-1,0 0 1,0 1-1,1-1 1,-1 0 0,0 0-1,1 0 1,-1 0-1,0 0 1,0 1 0,0-1-1,1 0 1,-1 0-1,0 1 1,0-1 0,1 0-1,-1 0 1,0 1-1,0-1 1,0 0 0,0 0-1,0 1 1,0-1-1,1 0 1,-1 1 0,0-1-1,0 0 1,0 0-1,0 1 1,0-1 0,0 0-1,0 1 1,4-9 20,0-1 0,-1 0 0,0 0 0,0-1 1,-1 1-1,0-1 0,1-13 0,2-9-1,2 0-7,1 1-1,15-36 1,-17 53 75,0 1 0,1-1 0,0 1 0,1 1 0,1 0 0,0 0 0,11-11 0,-19 22-85,-1 1 0,0-1-1,1 1 1,-1-1 0,0 1 0,1 0 0,-1-1 0,1 1 0,-1 0 0,1-1 0,-1 1 0,1 0 0,-1-1 0,1 1 0,-1 0-1,1 0 1,-1 0 0,1 0 0,-1 0 0,1-1 0,-1 1 0,1 0 0,0 0 0,-1 0 0,1 0 0,-1 1 0,1-1 0,-1 0 0,1 0-1,0 0 1,-1 0 0,1 0 0,-1 1 0,1-1 0,-1 0 0,1 1 0,-1-1 0,0 0 0,1 1 0,-1-1 0,1 0 0,-1 1-1,0-1 1,1 1 0,-1-1 0,0 1 0,1-1 0,-1 1 0,0-1 0,0 1 0,1-1 0,-1 1 0,0-1 0,0 1 0,0-1-1,0 1 1,0 0 0,9 45 225,-7-35-174,8 62 108,-5-29-152,2-2 0,19 67 0,-25-107-40,-1-1-1,1 1 1,-1 0 0,1-1 0,0 1 0,0-1 0,0 1 0,0-1 0,0 0 0,0 1 0,0-1 0,1 1 0,-1-1 16,-1-1 0,1 0 0,-1 0 0,0 0 0,1 0 0,-1 1 0,1-1 0,-1 0 0,1 0 0,-1 0 0,0 0 0,1 0 0,-1 0 0,1 0 0,-1 0 0,1 0 0,-1 0 0,1 0-1,-1 0 1,0-1 0,1 1 0,-1 0 0,1 0 0,-1 0 0,0-1 0,1 1 0,-1 0 0,1-1 0,1-1 6,0-1-1,0 1 1,0-1 0,0 1-1,-1-1 1,1 0-1,-1 0 1,0 0 0,1 0-1,-2 0 1,2-3-1,5-20 10,29-96 10,-31 109 1,0 1-1,1 0 1,1 0-1,0 1 1,0 0-1,1 0 0,13-14 1,-20 25-12,-1-1 0,1 1 0,-1-1 0,1 0 0,0 1 0,-1-1 0,1 1 1,0 0-1,-1-1 0,1 1 0,0 0 0,-1-1 0,1 1 0,0 0 0,0-1 0,-1 1 0,1 0 0,0 0 1,1 0-1,-2 0 0,1 0 0,-1 1 0,1-1 0,-1 0 0,1 0 0,-1 1 0,1-1 0,-1 0 0,1 1 1,-1-1-1,0 0 0,1 1 0,-1-1 0,0 1 0,1-1 0,-1 1 0,0-1 0,1 1 1,-1-1-1,0 2 0,6 32 261,-6-30-234,2 36 101,-3 0 0,-5 41 0,-1 55-4151,8-107 1282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0.979"/>
    </inkml:context>
    <inkml:brush xml:id="br0">
      <inkml:brushProperty name="width" value="0.05" units="cm"/>
      <inkml:brushProperty name="height" value="0.05" units="cm"/>
    </inkml:brush>
  </inkml:definitions>
  <inkml:trace contextRef="#ctx0" brushRef="#br0">24 55 4513,'-10'2'7045,"5"6"-3303,0 21-2089,1 76 95,4-87-1421,2 1-1,0-1 1,0 0-1,8 24 1,-10-40-318,0 0 0,1-1 0,-1 1 0,1 0 0,0 0 0,0-1 0,0 1 0,0 0 0,0-1 0,0 1 0,0-1 0,0 1 0,0-1 0,1 1 0,-1-1 0,1 0 0,-1 0 0,1 0 0,-1 0 0,1 0 0,0 0 0,0 0 0,-1-1 0,1 1 0,0 0 0,0-1 0,0 0 0,-1 1 1,1-1-1,0 0 0,0 0 0,0 0 0,0 0 0,0 0 0,0 0 0,2-1 0,0-1-13,0 1 0,0-1 1,-1 1-1,1-1 0,0 0 1,-1-1-1,1 1 0,-1 0 0,0-1 1,0 0-1,0 0 0,0 0 1,0 0-1,-1 0 0,5-8 0,-4 6 1,-1-1-1,1 0 0,-1 1 0,0-1 0,0 0 0,0-1 1,-1 1-1,0 0 0,-1 0 0,1-1 0,-1 1 0,0 0 1,-1 0-1,-1-10 0,-2 1-39,0 0 0,-2 0 0,0 1 0,-13-24 0,-4-5-437,-8-12-4315,29 47 2505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1.339"/>
    </inkml:context>
    <inkml:brush xml:id="br0">
      <inkml:brushProperty name="width" value="0.05" units="cm"/>
      <inkml:brushProperty name="height" value="0.05" units="cm"/>
    </inkml:brush>
  </inkml:definitions>
  <inkml:trace contextRef="#ctx0" brushRef="#br0">59 0 8410,'0'9'4297,"0"9"-1625,0 26-895,-6 12-281,1 29-808,-6 9-232,-3 15-440,4-4-312,3-11-1152,2-17-801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5.075"/>
    </inkml:context>
    <inkml:brush xml:id="br0">
      <inkml:brushProperty name="width" value="0.05" units="cm"/>
      <inkml:brushProperty name="height" value="0.05" units="cm"/>
    </inkml:brush>
  </inkml:definitions>
  <inkml:trace contextRef="#ctx0" brushRef="#br0">356 0 5649,'8'4'5295,"-6"12"-2388,-10 64-1263,-4 1 0,-27 93-1,-61 161 267,38-138-1656,14-40-352,-11 38-1432,25-68-2729,31-120 2269,2-19-77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5.512"/>
    </inkml:context>
    <inkml:brush xml:id="br0">
      <inkml:brushProperty name="width" value="0.05" units="cm"/>
      <inkml:brushProperty name="height" value="0.05" units="cm"/>
    </inkml:brush>
  </inkml:definitions>
  <inkml:trace contextRef="#ctx0" brushRef="#br0">1 443 6713,'9'-34'897,"1"0"-1,2 1 1,1 1 0,2 0-1,1 1 1,25-36-1,-30 52-675,0 0-1,1 1 0,1 1 1,0 0-1,1 0 1,0 2-1,1 0 1,0 0-1,0 2 1,2-1-1,-1 2 1,1 1-1,27-10 0,-32 14-7,0 0-1,1 0 0,-1 1 0,0 1 0,1 0 0,15 1 0,-25 0-174,0 0-1,0 1 1,1-1-1,-1 1 1,0 0-1,0 0 1,0 0-1,0 0 1,0 0-1,0 0 1,0 1-1,0 0 1,-1-1-1,1 1 1,0 0-1,-1 0 1,0 1-1,1-1 1,-1 0-1,0 1 1,0 0-1,0-1 1,-1 1-1,1 0 1,-1 0-1,1 0 1,-1 0-1,0 0 1,1 4-1,1 10 48,-1 0 1,-1 1-1,-1-1 0,0 0 0,-1 1 0,-1-1 0,-6 31 1,-3-7 37,-1 0 1,-19 41 0,14-45-93,-1-1 0,-1 0 0,-2-1 0,-2-2 0,-1 0 0,-1-1 0,-2-2 0,-1 0 0,-1-2 0,-38 27 0,53-46 10,18-16-25,21-19-1,-16 18-15,0 1 1,1 0-1,0 0 1,0 1-1,1 0 1,0 1-1,0 0 1,20-6-1,-27 10 13,0 0-1,0 1 0,0-1 0,0 1 1,1 0-1,-1 0 0,0 0 0,0 1 1,0-1-1,0 1 0,0 0 0,0 0 1,0 0-1,-1 1 0,1-1 0,0 1 1,-1 0-1,1 0 0,-1 0 0,1 1 1,-1-1-1,0 1 0,0 0 0,0 0 1,-1 0-1,1 0 0,-1 0 0,1 1 1,-1-1-1,2 6 0,1 2 71,0 0 1,0 0-1,-2 1 1,1 0-1,-1 0 1,1 14-1,4 79 325,-7-87-361,1 214 261,2 33-1374,-4-258 919,0-2-181,0 1 0,1 0 0,0-1-1,0 1 1,0-1 0,0 0 0,4 9 0,1-3-1993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6.153"/>
    </inkml:context>
    <inkml:brush xml:id="br0">
      <inkml:brushProperty name="width" value="0.05" units="cm"/>
      <inkml:brushProperty name="height" value="0.05" units="cm"/>
    </inkml:brush>
  </inkml:definitions>
  <inkml:trace contextRef="#ctx0" brushRef="#br0">378 32 3801,'-3'-3'441,"-1"0"0,1 0 1,0 1-1,-1-1 0,1 1 0,-1 0 1,0 0-1,0 0 0,0 0 0,0 0 1,0 1-1,0 0 0,0 0 0,0 0 1,-1 0-1,-4 1 0,3 0-132,0 0 0,0 1 0,0 0-1,0 1 1,0-1 0,0 1 0,0 0 0,1 0 0,-1 1 0,-6 4-1,-4 3 83,1 1 0,1 1 0,0 0-1,0 1 1,2 1 0,-18 22-1,15-15-279,0 0 0,2 2-1,0 0 1,2 0-1,0 1 1,2 1-1,1-1 1,0 1 0,2 1-1,-5 48 1,10-68-109,1 0 1,0 0 0,0-1 0,2 11-1,-2-15-2,0 0 0,0 0 1,0-1-1,1 1 0,-1 0 0,0-1 0,0 1 0,1 0 0,-1-1 0,0 1 0,1-1 0,-1 1 0,1-1 0,-1 1 0,1-1 1,-1 1-1,1-1 0,-1 1 0,1-1 0,0 1 0,-1-1 0,1 0 0,-1 1 0,1-1 0,0 0 0,-1 0 0,1 1 1,0-1-1,-1 0 0,1 0 0,0 0 0,0 0 0,-1 0 0,1 0 0,0 0 0,-1 0 0,1 0 0,0 0 0,-1 0 0,1-1 1,0 1-1,-1 0 0,1 0 0,0-1 0,-1 1 0,2-1 0,4-3 0,1 0 0,-1 0 0,0-1 0,0 1 0,-1-1 0,9-10 0,-1 2 0,295-273 69,-298 280-43,-10 12 19,-15 19 45,11-18-76,-45 68 82,-24 42-2,66-102-93,0 0 0,1 0 0,1 0 0,0 1-1,1 0 1,-3 25 0,6-36-48,1 1-1,0 0 1,0-1-1,1 1 1,0 0-1,-1-1 1,2 1-1,-1-1 1,1 1-1,0-1 1,0 0-1,0 1 1,5 6 0,-5-10-53,-1 0 0,0-1 0,1 1 0,-1 0 0,1-1 0,0 1 0,0-1 0,-1 1 0,1-1 1,0 0-1,0 0 0,0 0 0,1 0 0,-1 0 0,0 0 0,0 0 0,0-1 0,1 1 0,-1-1 1,0 0-1,0 1 0,1-1 0,-1 0 0,0-1 0,1 1 0,-1 0 0,0-1 0,0 1 1,1-1-1,-1 0 0,0 1 0,0-1 0,0 0 0,3-2 0,0 0-238,-1 1 0,0-1 1,1 0-1,-1 0 0,6-7 0,22-30-1948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1:45:46.590"/>
    </inkml:context>
    <inkml:brush xml:id="br0">
      <inkml:brushProperty name="width" value="0.05" units="cm"/>
      <inkml:brushProperty name="height" value="0.05" units="cm"/>
      <inkml:brushProperty name="color" value="#33CCFF"/>
    </inkml:brush>
  </inkml:definitions>
  <inkml:trace contextRef="#ctx0" brushRef="#br0">0 138 6297,'11'-2'2609,"16"-7"-897,8 0-776,24-9 73,7-2-65,24-4-376,14 4-168,3 4-160,-2 3-280,-27 8-824,-17 3-296,-28 2-761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6.481"/>
    </inkml:context>
    <inkml:brush xml:id="br0">
      <inkml:brushProperty name="width" value="0.05" units="cm"/>
      <inkml:brushProperty name="height" value="0.05" units="cm"/>
    </inkml:brush>
  </inkml:definitions>
  <inkml:trace contextRef="#ctx0" brushRef="#br0">182 92 4217,'1'-12'1252,"2"-3"-93,-2 0-1,0-1 1,-2-17-1,-5 44 1653,-2 14-1651,-24 150 1887,13-62-2192,-6 20-453,-51 306-2757,75-427 1909,2-10 265,-1 1-1,0-1 1,-1 0 0,1 0-1,0 1 1,-1-1 0,1 0-1,-1 0 1,0 1 0,1-1 0,-1 0-1,0 0 1,-1 0 0,1 0-1,0 0 1,-3 2 0,-2-2-1936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6.825"/>
    </inkml:context>
    <inkml:brush xml:id="br0">
      <inkml:brushProperty name="width" value="0.05" units="cm"/>
      <inkml:brushProperty name="height" value="0.05" units="cm"/>
    </inkml:brush>
  </inkml:definitions>
  <inkml:trace contextRef="#ctx0" brushRef="#br0">0 53 6937,'4'0'2921,"-2"2"-1777,5 2-7,-7-6-409,0 0-232,25-4-320,53-17-64,-40 10-312,-1 6-368,-10 2-793,-2 5-47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7.169"/>
    </inkml:context>
    <inkml:brush xml:id="br0">
      <inkml:brushProperty name="width" value="0.05" units="cm"/>
      <inkml:brushProperty name="height" value="0.05" units="cm"/>
    </inkml:brush>
  </inkml:definitions>
  <inkml:trace contextRef="#ctx0" brushRef="#br0">1 155 3673,'14'17'1031,"23"20"0,-36-37-979,-1 0 0,1 1 0,-1-1 1,1 0-1,-1 1 0,1-1 1,0 0-1,-1 0 0,1 1 1,-1-1-1,1 0 0,0 0 0,-1 0 1,1 0-1,-1 0 0,1 0 1,0 0-1,-1 0 0,1 0 1,0 0-1,-1 0 0,1-1 0,-1 1 1,1 0-1,0 0 0,-1 0 1,1-1-1,-1 1 0,1 0 1,-1-1-1,1 1 0,-1-1 0,1 1 1,-1 0-1,0-1 0,1 1 1,-1-1-1,1 1 0,-1-1 1,0 1-1,1-2 0,10-26 1412,-10 24-1104,2-4-36,-1 0 0,0 0 0,0-1 0,-1 1 0,0-1 0,-1 1 0,0-1 0,0 1 0,-1-1 0,0 1 0,-1 0 0,1-1 0,-2 1 0,1 0 0,-1 0 0,0 0 0,-1 0 0,-6-10 0,10 18-297,0 0 0,0-1 0,0 1 0,-1 0 0,1 0 0,0 0 0,0-1 0,0 1 0,0 0 0,-1 0 0,1 0 0,0 0 0,0 0 0,0 0 0,0-1 0,-1 1 0,1 0 0,0 0 0,0 0 0,-1 0 0,1 0 0,0 0 0,0 0 0,0 0 0,-1 0 0,1 0 0,0 0 0,0 0 0,-1 0 0,1 0 0,0 0 0,0 0 0,0 0 0,-1 0 0,1 0 0,0 1 0,0-1 0,0 0 0,-1 0 0,1 0 0,0 0 0,0 0 0,0 0 0,0 1 0,-1-1 0,1 0 0,0 0 0,0 0 0,0 0 0,0 1 0,0-1 0,0 0 0,-1 0 0,1 1 0,0-1 0,0 0 0,0 0 0,0 1 0,-5 14 748,1 7-273,2 0 0,-1 29 0,0 10-189,-11 35-125,7-56-426,2 1 0,0 50 0,5-87-25,1 12-61,-1-15 262,0-1 1,0 0 0,0 1-1,0-1 1,0 0-1,0 1 1,1-1 0,-1 0-1,0 0 1,0 1-1,0-1 1,0 0 0,0 1-1,1-1 1,-1 0-1,0 0 1,0 1 0,0-1-1,1 0 1,-1 0-1,0 0 1,0 1 0,1-1-1,-1 0 1,0 0-1,1 0 1,-1 0 0,0 1-1,0-1 1,1 0-1,-1 0 1,0 0 0,1 0-1,-1 0 1,0 0-1,1 0 1,-1 0 0,11-4-2228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7.497"/>
    </inkml:context>
    <inkml:brush xml:id="br0">
      <inkml:brushProperty name="width" value="0.05" units="cm"/>
      <inkml:brushProperty name="height" value="0.05" units="cm"/>
    </inkml:brush>
  </inkml:definitions>
  <inkml:trace contextRef="#ctx0" brushRef="#br0">114 6 4753,'-19'16'6002,"15"-13"-5669,1 0 0,-1-1 0,1 1 0,0 0 0,0 0 0,1 1 0,-1-1 0,-4 8 0,-4 11 217,1 1-1,2 1 1,0 0-1,1 0 1,1 0-1,-3 43 0,7-56-406,1 0 0,1 1-1,0-1 1,1 0-1,0 1 1,0-1-1,1 0 1,6 19-1,-7-29-134,-1 0 0,0 0-1,1-1 1,-1 1-1,1 0 1,-1 0 0,1-1-1,-1 1 1,1 0-1,0 0 1,-1-1 0,1 1-1,0-1 1,-1 1-1,1-1 1,0 1 0,0-1-1,0 1 1,-1-1-1,1 1 1,0-1 0,0 0-1,0 0 1,0 0 0,0 1-1,0-1 1,-1 0-1,1 0 1,0 0 0,0 0-1,0 0 1,0 0-1,0-1 1,0 1 0,0 0-1,0 0 1,1-1-1,1-1 16,0 1 0,0-1 0,0 0 0,0 0 0,0-1 0,0 1 0,0-1 0,2-2 0,6-8 45,0-1 0,-2 0 0,1-1 0,-2 1 0,0-2 0,7-18-1,-11 23-94,0-1-1,0 0 0,-1 0 0,-1 0 1,0-1-1,0 1 0,-2-1 0,1 1 1,-3-18-1,1 23-328,-1 1 1,1-1-1,-2 0 1,1 0-1,-1 1 1,0 0-1,0-1 1,0 1-1,-1 0 1,0 0-1,0 1 1,-1-1-1,0 1 0,0 0 1,0 0-1,-7-4 1,-5-1-2166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7.830"/>
    </inkml:context>
    <inkml:brush xml:id="br0">
      <inkml:brushProperty name="width" value="0.05" units="cm"/>
      <inkml:brushProperty name="height" value="0.05" units="cm"/>
    </inkml:brush>
  </inkml:definitions>
  <inkml:trace contextRef="#ctx0" brushRef="#br0">276 116 5201,'-5'-27'2358,"4"21"-1977,0-1 0,-1 1 1,1-1-1,-1 0 0,0 1 0,-1 0 0,0 0 1,0 0-1,0 0 0,0 0 0,-7-7 0,10 12-313,-1 1 0,0-1 0,1 1 0,-1-1 0,0 1-1,0-1 1,0 1 0,1 0 0,-1-1 0,0 1 0,0 0 0,0-1-1,0 1 1,1 0 0,-1 0 0,0 0 0,0 0 0,0 0 0,0 0-1,0 0 1,0 0 0,1 0 0,-1 1 0,0-1 0,0 0 0,0 0-1,0 1 1,1-1 0,-1 0 0,0 1 0,0-1 0,1 1 0,-1-1-1,0 1 1,1 0 0,-1-1 0,0 1 0,1 0 0,-1-1 0,1 1-1,-1 0 1,0 1 0,-3 4 153,0 1 0,0-1 0,-6 13 0,10-17-179,-19 41 497,2 2 0,-20 87 0,-3 99-49,34-195-414,-11 88-1257,-1 192 0,18-290-510,-3-19-165</inkml:trace>
  <inkml:trace contextRef="#ctx0" brushRef="#br0" timeOffset="1">1 856 8650,'9'-96'3681,"2"105"-2297,3-4-168,6-1-728,2-4-192,11-4-360,1-1-392,-1-4-1136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8.663"/>
    </inkml:context>
    <inkml:brush xml:id="br0">
      <inkml:brushProperty name="width" value="0.05" units="cm"/>
      <inkml:brushProperty name="height" value="0.05" units="cm"/>
    </inkml:brush>
  </inkml:definitions>
  <inkml:trace contextRef="#ctx0" brushRef="#br0">443 66 7154,'13'-60'2755,"-13"60"-2708,0 0-1,0 0 1,0 0 0,0 0 0,0 0 0,-1 0-1,1 1 1,0-1 0,0 0 0,0 0 0,0 0-1,-1 0 1,1 0 0,0 0 0,0 0 0,0 0 0,0 0-1,-1 0 1,1 0 0,0 0 0,0 0 0,0 0-1,-1 0 1,1 0 0,0 0 0,0 0 0,0 0-1,-1 0 1,1 0 0,0 0 0,0 0 0,0 0-1,0 0 1,-1 0 0,1-1 0,0 1 0,0 0-1,0 0 1,0 0 0,0 0 0,-1 0 0,1-1-1,0 1 1,0 0 0,0 0 0,0 0 0,0 0 0,0-1-1,0 1 1,0 0 0,0 0 0,0 0 0,0-1-1,-1 1 1,1 0 0,0 0 0,0 0 0,0 0-1,1-1 1,-1 1 0,0 0 0,0 0 0,0 0-1,0-1 1,0 1 0,0 0 0,-14 11 715,13-10-462,-21 13 97,0 0 0,-1-2 0,0-1-1,-1 0 1,0-2 0,-47 12 0,68-21-343,0 1-1,0 0 1,-1-1-1,1 0 1,0 1 0,-1-1-1,1-1 1,0 1-1,0 0 1,-1-1 0,1 0-1,0 1 1,0-1-1,0-1 1,0 1 0,0 0-1,0-1 1,0 1-1,0-1 1,-3-3 0,4 9 8,-4 2 93,2 73 349,3-50-87,-5 42 1,-21 59 331,4-25-366,-27 131 298,22-107-314,25-116-307,1 0-1,0 0 1,0 25 0,2-33-58,1-1 1,-1 0-1,1 1 1,0-1 0,0 0-1,0 0 1,1 0-1,-1 0 1,1 0 0,0 0-1,0 0 1,0 0 0,1-1-1,-1 1 1,5 3-1,-6-5 0,1-1 0,0 0 0,0 0 0,-1 1-1,1-1 1,0-1 0,0 1 0,0 0 0,0 0-1,0-1 1,0 1 0,0-1 0,0 1 0,0-1-1,3 0 1,32-3 4,-27 1-2,198-36-615,-171 29-946,-35 8 1305,0 1 0,0-1 0,-1 0-1,1 0 1,-1 0 0,1 0-1,0 0 1,-1 0 0,0 0-1,1-1 1,-1 1 0,0 0-1,0-1 1,1 1 0,-1-1-1,0 1 1,0-1 0,0-2 0,1-11-2218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9.007"/>
    </inkml:context>
    <inkml:brush xml:id="br0">
      <inkml:brushProperty name="width" value="0.05" units="cm"/>
      <inkml:brushProperty name="height" value="0.05" units="cm"/>
    </inkml:brush>
  </inkml:definitions>
  <inkml:trace contextRef="#ctx0" brushRef="#br0">1 82 8162,'14'-6'3937,"4"-1"-1409,11 3-1704,2-3 80,-5 2-679,6-1-145,1-3-336,-2-2-449,7 0-959,-6-5 5689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9.428"/>
    </inkml:context>
    <inkml:brush xml:id="br0">
      <inkml:brushProperty name="width" value="0.05" units="cm"/>
      <inkml:brushProperty name="height" value="0.05" units="cm"/>
    </inkml:brush>
  </inkml:definitions>
  <inkml:trace contextRef="#ctx0" brushRef="#br0">359 208 4929,'-14'-46'4593,"12"36"-3955,-1 0 0,0 0 0,-9-18-1,7 18-140,-1-1-1,-1 1 1,0 0-1,0 1 1,-1 0-1,-12-13 1,17 20-377,0 0 0,1 0 1,-1 0-1,0 0 0,0 0 1,0 0-1,0 1 0,0-1 1,0 1-1,0 0 0,-1 0 0,1 0 1,0 1-1,-1-1 0,1 1 1,-1-1-1,1 1 0,-1 0 1,1 1-1,0-1 0,-1 1 1,1-1-1,0 1 0,-1 0 0,1 0 1,0 0-1,-4 2 0,4-1-49,0 1-1,0-1 0,-1 0 1,1 1-1,1 0 0,-1 0 1,0 0-1,1 0 0,-1 0 1,1 0-1,0 1 0,0-1 1,-2 5-1,-1 7 101,-1-1-1,-2 18 1,3-14-43,-11 47 451,-13 114 1,10 70-203,19-240-376,-27 349-2041,21-326 584,0-22-6,6-10 1415,0 0 0,0 0 0,0 0 1,-1 0-1,1 0 0,0 0 0,0 0 0,0 0 0,-1 0 0,1 0 0,0 0 0,0 0 0,0-1 0,-1 1 1,1 0-1,0 0 0,0 0 0,0 0 0,-1 0 0,1 0 0,0 0 0,0 0 0,0-1 0,0 1 0,0 0 1,-1 0-1,1 0 0,0 0 0,0-1 0,0 1 0,0 0 0,0 0 0,0 0 0,0-1 0,0 1 0,-1 0 0,1 0 1,0 0-1,0-1 0,0 1 0,0 0 0,0 0 0,0 0 0,0-1 0,0 1 0,0 0 0,1 0 0,-1 0 1,0-1-1,0 1 0,0 0 0,-1-30-2232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29.819"/>
    </inkml:context>
    <inkml:brush xml:id="br0">
      <inkml:brushProperty name="width" value="0.05" units="cm"/>
      <inkml:brushProperty name="height" value="0.05" units="cm"/>
    </inkml:brush>
  </inkml:definitions>
  <inkml:trace contextRef="#ctx0" brushRef="#br0">211 155 6377,'0'-1'79,"2"-19"2579,0-31 0,-2 46-2358,0-1-1,-1 1 1,1 0 0,-1 0-1,0 0 1,-1 0 0,1 0 0,-1 0-1,0 0 1,-1 0 0,-3-6 0,5 10-220,0 0 0,1 0 1,-1 0-1,0 0 1,0 0-1,0 0 0,0 0 1,0 0-1,0 0 1,0 1-1,0-1 0,0 0 1,0 1-1,-1-1 0,1 1 1,0-1-1,0 1 1,-1 0-1,1-1 0,0 1 1,-1 0-1,1 0 1,0 0-1,-1 0 0,1 0 1,0 0-1,0 0 0,-1 1 1,1-1-1,0 0 1,-1 1-1,1-1 0,0 1 1,0-1-1,0 1 1,0 0-1,-1-1 0,1 1 1,0 0-1,0 0 1,0 0-1,1 0 0,-3 1 1,-2 4 77,-1 1 1,1-1-1,0 1 0,1 0 1,-7 12-1,0 8-49,0 0 1,2 0-1,1 0 0,1 1 0,-5 43 1,-3 144 261,15-208-356,-2 211 229,-6 107-938,-4-242-2657,7-94-102,-3-12 3460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30T04:16:30.147"/>
    </inkml:context>
    <inkml:brush xml:id="br0">
      <inkml:brushProperty name="width" value="0.05" units="cm"/>
      <inkml:brushProperty name="height" value="0.05" units="cm"/>
    </inkml:brush>
  </inkml:definitions>
  <inkml:trace contextRef="#ctx0" brushRef="#br0">1 24 7394,'0'4'10122,"42"9"-9370,59 12-280,-21-22-248,3-6-72,1-8-320,-3-5-352,-21-4-1016,-6 2-649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D8FAF-AC52-4183-8A0A-AC9C18B9AEB0}"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FDA82-E933-4E29-93DE-FEBB9F0497E5}" type="slidenum">
              <a:rPr lang="en-US" smtClean="0"/>
              <a:t>‹#›</a:t>
            </a:fld>
            <a:endParaRPr lang="en-US"/>
          </a:p>
        </p:txBody>
      </p:sp>
    </p:spTree>
    <p:extLst>
      <p:ext uri="{BB962C8B-B14F-4D97-AF65-F5344CB8AC3E}">
        <p14:creationId xmlns:p14="http://schemas.microsoft.com/office/powerpoint/2010/main" val="427696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EF15A79-EAF1-4034-AB86-0A4A045C9E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CC301D-F641-4C38-9661-21D14FB5A8CB}" type="slidenum">
              <a:rPr lang="en-US" altLang="en-US" sz="1200">
                <a:latin typeface="Times" panose="02020603050405020304" pitchFamily="18" charset="0"/>
              </a:rPr>
              <a:pPr/>
              <a:t>1</a:t>
            </a:fld>
            <a:endParaRPr lang="en-US" altLang="en-US" sz="1200">
              <a:latin typeface="Times" panose="02020603050405020304" pitchFamily="18" charset="0"/>
            </a:endParaRPr>
          </a:p>
        </p:txBody>
      </p:sp>
      <p:sp>
        <p:nvSpPr>
          <p:cNvPr id="113667" name="Rectangle 2">
            <a:extLst>
              <a:ext uri="{FF2B5EF4-FFF2-40B4-BE49-F238E27FC236}">
                <a16:creationId xmlns:a16="http://schemas.microsoft.com/office/drawing/2014/main" id="{06D3C42F-D0E6-4765-A004-276ED9FDE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35809F43-AD97-4DDE-84A8-64FFA5FEA8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BBEDD310-245F-4B84-B377-BE93B6F54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BA9715-D695-4FF9-B4A6-819DD5E232B6}" type="slidenum">
              <a:rPr lang="en-US" altLang="en-US" sz="1200">
                <a:latin typeface="Times" panose="02020603050405020304" pitchFamily="18" charset="0"/>
              </a:rPr>
              <a:pPr/>
              <a:t>16</a:t>
            </a:fld>
            <a:endParaRPr lang="en-US" altLang="en-US" sz="1200">
              <a:latin typeface="Times" panose="02020603050405020304" pitchFamily="18" charset="0"/>
            </a:endParaRPr>
          </a:p>
        </p:txBody>
      </p:sp>
      <p:sp>
        <p:nvSpPr>
          <p:cNvPr id="135171" name="Rectangle 2">
            <a:extLst>
              <a:ext uri="{FF2B5EF4-FFF2-40B4-BE49-F238E27FC236}">
                <a16:creationId xmlns:a16="http://schemas.microsoft.com/office/drawing/2014/main" id="{F1C23C83-D7E6-4298-94EA-E2A8F56CB3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a:extLst>
              <a:ext uri="{FF2B5EF4-FFF2-40B4-BE49-F238E27FC236}">
                <a16:creationId xmlns:a16="http://schemas.microsoft.com/office/drawing/2014/main" id="{9DC0FC0A-2CC9-484E-89CA-4A3C0DD6F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F449CEBF-F565-4522-B09C-04B96B0EB6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1084C8-CD6D-4423-BF27-D2DAE138B115}" type="slidenum">
              <a:rPr lang="en-US" altLang="en-US" sz="1200">
                <a:latin typeface="Times" panose="02020603050405020304" pitchFamily="18" charset="0"/>
              </a:rPr>
              <a:pPr/>
              <a:t>18</a:t>
            </a:fld>
            <a:endParaRPr lang="en-US" altLang="en-US" sz="1200">
              <a:latin typeface="Times" panose="02020603050405020304" pitchFamily="18" charset="0"/>
            </a:endParaRPr>
          </a:p>
        </p:txBody>
      </p:sp>
      <p:sp>
        <p:nvSpPr>
          <p:cNvPr id="136195" name="Rectangle 2">
            <a:extLst>
              <a:ext uri="{FF2B5EF4-FFF2-40B4-BE49-F238E27FC236}">
                <a16:creationId xmlns:a16="http://schemas.microsoft.com/office/drawing/2014/main" id="{CE412432-9D3E-4DC2-9410-F852B89167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a:extLst>
              <a:ext uri="{FF2B5EF4-FFF2-40B4-BE49-F238E27FC236}">
                <a16:creationId xmlns:a16="http://schemas.microsoft.com/office/drawing/2014/main" id="{712FB12A-132C-4DE7-8FE2-3B8C36CACE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250B19DF-1C3F-4052-A11F-4DAC7D4596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A27B4C-F834-4853-A8F9-DEC0C96050E1}" type="slidenum">
              <a:rPr lang="en-US" altLang="en-US" sz="1200">
                <a:latin typeface="Times" panose="02020603050405020304" pitchFamily="18" charset="0"/>
              </a:rPr>
              <a:pPr/>
              <a:t>20</a:t>
            </a:fld>
            <a:endParaRPr lang="en-US" altLang="en-US" sz="1200">
              <a:latin typeface="Times" panose="02020603050405020304" pitchFamily="18" charset="0"/>
            </a:endParaRPr>
          </a:p>
        </p:txBody>
      </p:sp>
      <p:sp>
        <p:nvSpPr>
          <p:cNvPr id="137219" name="Rectangle 2">
            <a:extLst>
              <a:ext uri="{FF2B5EF4-FFF2-40B4-BE49-F238E27FC236}">
                <a16:creationId xmlns:a16="http://schemas.microsoft.com/office/drawing/2014/main" id="{45048663-4E78-49B2-BD21-2D5D2A706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a:extLst>
              <a:ext uri="{FF2B5EF4-FFF2-40B4-BE49-F238E27FC236}">
                <a16:creationId xmlns:a16="http://schemas.microsoft.com/office/drawing/2014/main" id="{17FD7B7A-651B-43FF-9C65-5183168AD4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250B19DF-1C3F-4052-A11F-4DAC7D4596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A27B4C-F834-4853-A8F9-DEC0C96050E1}" type="slidenum">
              <a:rPr lang="en-US" altLang="en-US" sz="1200">
                <a:latin typeface="Times" panose="02020603050405020304" pitchFamily="18" charset="0"/>
              </a:rPr>
              <a:pPr/>
              <a:t>21</a:t>
            </a:fld>
            <a:endParaRPr lang="en-US" altLang="en-US" sz="1200">
              <a:latin typeface="Times" panose="02020603050405020304" pitchFamily="18" charset="0"/>
            </a:endParaRPr>
          </a:p>
        </p:txBody>
      </p:sp>
      <p:sp>
        <p:nvSpPr>
          <p:cNvPr id="137219" name="Rectangle 2">
            <a:extLst>
              <a:ext uri="{FF2B5EF4-FFF2-40B4-BE49-F238E27FC236}">
                <a16:creationId xmlns:a16="http://schemas.microsoft.com/office/drawing/2014/main" id="{45048663-4E78-49B2-BD21-2D5D2A706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a:extLst>
              <a:ext uri="{FF2B5EF4-FFF2-40B4-BE49-F238E27FC236}">
                <a16:creationId xmlns:a16="http://schemas.microsoft.com/office/drawing/2014/main" id="{17FD7B7A-651B-43FF-9C65-5183168AD4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4418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250B19DF-1C3F-4052-A11F-4DAC7D4596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A27B4C-F834-4853-A8F9-DEC0C96050E1}" type="slidenum">
              <a:rPr lang="en-US" altLang="en-US" sz="1200">
                <a:latin typeface="Times" panose="02020603050405020304" pitchFamily="18" charset="0"/>
              </a:rPr>
              <a:pPr/>
              <a:t>22</a:t>
            </a:fld>
            <a:endParaRPr lang="en-US" altLang="en-US" sz="1200">
              <a:latin typeface="Times" panose="02020603050405020304" pitchFamily="18" charset="0"/>
            </a:endParaRPr>
          </a:p>
        </p:txBody>
      </p:sp>
      <p:sp>
        <p:nvSpPr>
          <p:cNvPr id="137219" name="Rectangle 2">
            <a:extLst>
              <a:ext uri="{FF2B5EF4-FFF2-40B4-BE49-F238E27FC236}">
                <a16:creationId xmlns:a16="http://schemas.microsoft.com/office/drawing/2014/main" id="{45048663-4E78-49B2-BD21-2D5D2A706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a:extLst>
              <a:ext uri="{FF2B5EF4-FFF2-40B4-BE49-F238E27FC236}">
                <a16:creationId xmlns:a16="http://schemas.microsoft.com/office/drawing/2014/main" id="{17FD7B7A-651B-43FF-9C65-5183168AD4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8843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9F2023F9-9B9E-416F-9E55-C1BFAD8A99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598DFB-383A-42FE-83F0-87BBDFC7BE05}" type="slidenum">
              <a:rPr lang="en-US" altLang="en-US" sz="1200">
                <a:latin typeface="Times" panose="02020603050405020304" pitchFamily="18" charset="0"/>
              </a:rPr>
              <a:pPr/>
              <a:t>3</a:t>
            </a:fld>
            <a:endParaRPr lang="en-US" altLang="en-US" sz="1200">
              <a:latin typeface="Times" panose="02020603050405020304" pitchFamily="18" charset="0"/>
            </a:endParaRPr>
          </a:p>
        </p:txBody>
      </p:sp>
      <p:sp>
        <p:nvSpPr>
          <p:cNvPr id="114691" name="Rectangle 2">
            <a:extLst>
              <a:ext uri="{FF2B5EF4-FFF2-40B4-BE49-F238E27FC236}">
                <a16:creationId xmlns:a16="http://schemas.microsoft.com/office/drawing/2014/main" id="{0C34568F-9C09-45A6-A2F8-2DB05542B8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B67E9F47-D098-4CB0-A014-522AFCABFC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panose="02020603050405020304" pitchFamily="18" charset="0"/>
                <a:ea typeface="ＭＳ Ｐゴシック" panose="020B0600070205080204" pitchFamily="34" charset="-128"/>
              </a:rPr>
              <a:t>The pressure is 2.25 atm.  There are two ways to solve the problem:</a:t>
            </a:r>
          </a:p>
          <a:p>
            <a:pPr eaLnBrk="1" hangingPunct="1"/>
            <a:endParaRPr lang="en-US" altLang="en-US">
              <a:latin typeface="Times" panose="02020603050405020304" pitchFamily="18" charset="0"/>
              <a:ea typeface="ＭＳ Ｐゴシック" panose="020B0600070205080204" pitchFamily="34" charset="-128"/>
            </a:endParaRPr>
          </a:p>
          <a:p>
            <a:pPr eaLnBrk="1" hangingPunct="1"/>
            <a:r>
              <a:rPr lang="en-US" altLang="en-US">
                <a:latin typeface="Times" panose="02020603050405020304" pitchFamily="18" charset="0"/>
                <a:ea typeface="ＭＳ Ｐゴシック" panose="020B0600070205080204" pitchFamily="34" charset="-128"/>
              </a:rPr>
              <a:t>1) Find the new pressure of the gas on the left side after the valve is opened (P</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The pressure becomes 1.50 atm.  </a:t>
            </a:r>
          </a:p>
          <a:p>
            <a:pPr eaLnBrk="1" hangingPunct="1"/>
            <a:r>
              <a:rPr lang="en-US" altLang="en-US">
                <a:latin typeface="Times" panose="02020603050405020304" pitchFamily="18" charset="0"/>
                <a:ea typeface="ＭＳ Ｐゴシック" panose="020B0600070205080204" pitchFamily="34" charset="-128"/>
              </a:rPr>
              <a:t>(2.00 atm)(9.00 L) = (P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)(9.00 L + 3.00 L)</a:t>
            </a:r>
          </a:p>
          <a:p>
            <a:pPr eaLnBrk="1" hangingPunct="1"/>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 1.50 atm</a:t>
            </a:r>
          </a:p>
          <a:p>
            <a:pPr eaLnBrk="1" hangingPunct="1"/>
            <a:endParaRPr lang="en-US" altLang="en-US">
              <a:latin typeface="Times" panose="02020603050405020304" pitchFamily="18" charset="0"/>
              <a:ea typeface="ＭＳ Ｐゴシック" panose="020B0600070205080204" pitchFamily="34" charset="-128"/>
            </a:endParaRPr>
          </a:p>
          <a:p>
            <a:pPr eaLnBrk="1" hangingPunct="1"/>
            <a:r>
              <a:rPr lang="en-US" altLang="en-US">
                <a:latin typeface="Times" panose="02020603050405020304" pitchFamily="18" charset="0"/>
                <a:ea typeface="ＭＳ Ｐゴシック" panose="020B0600070205080204" pitchFamily="34" charset="-128"/>
              </a:rPr>
              <a:t>Find the new pressure of the gas on the right side after the valve is opened (P</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The pressure becomes 0.75 atm. </a:t>
            </a:r>
          </a:p>
          <a:p>
            <a:pPr eaLnBrk="1" hangingPunct="1"/>
            <a:r>
              <a:rPr lang="en-US" altLang="en-US">
                <a:latin typeface="Times" panose="02020603050405020304" pitchFamily="18" charset="0"/>
                <a:ea typeface="ＭＳ Ｐゴシック" panose="020B0600070205080204" pitchFamily="34" charset="-128"/>
              </a:rPr>
              <a:t>(3.00 atm)(3.00 L) = (P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)(9.00 L + 3.00 L)</a:t>
            </a:r>
          </a:p>
          <a:p>
            <a:pPr eaLnBrk="1" hangingPunct="1"/>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 0.75 atm</a:t>
            </a:r>
          </a:p>
          <a:p>
            <a:pPr eaLnBrk="1" hangingPunct="1"/>
            <a:endParaRPr lang="en-US" altLang="en-US">
              <a:latin typeface="Times" panose="02020603050405020304" pitchFamily="18" charset="0"/>
              <a:ea typeface="ＭＳ Ｐゴシック" panose="020B0600070205080204" pitchFamily="34" charset="-128"/>
            </a:endParaRPr>
          </a:p>
          <a:p>
            <a:pPr eaLnBrk="1" hangingPunct="1"/>
            <a:r>
              <a:rPr lang="en-US" altLang="en-US">
                <a:latin typeface="Times" panose="02020603050405020304" pitchFamily="18" charset="0"/>
                <a:ea typeface="ＭＳ Ｐゴシック" panose="020B0600070205080204" pitchFamily="34" charset="-128"/>
              </a:rPr>
              <a:t>The total pressure is therefore 1.50 + 0.75 = 2.25 atm.</a:t>
            </a:r>
          </a:p>
          <a:p>
            <a:pPr eaLnBrk="1" hangingPunct="1"/>
            <a:endParaRPr lang="en-US" altLang="en-US">
              <a:latin typeface="Times" panose="02020603050405020304" pitchFamily="18" charset="0"/>
              <a:ea typeface="ＭＳ Ｐゴシック" panose="020B0600070205080204" pitchFamily="34" charset="-128"/>
            </a:endParaRPr>
          </a:p>
          <a:p>
            <a:pPr eaLnBrk="1" hangingPunct="1"/>
            <a:r>
              <a:rPr lang="en-US" altLang="en-US">
                <a:latin typeface="Times" panose="02020603050405020304" pitchFamily="18" charset="0"/>
                <a:ea typeface="ＭＳ Ｐゴシック" panose="020B0600070205080204" pitchFamily="34" charset="-128"/>
              </a:rPr>
              <a:t>2) Find the number of moles in each chamber separately (using PV = nRT), add the number of moles and volumes on each side, then use PV = nRT to solve for the new pressure.</a:t>
            </a:r>
          </a:p>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3A6A4320-CEC9-44CB-AB82-BAC575C170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D679AA-F94C-427B-8550-2685BDD36308}" type="slidenum">
              <a:rPr lang="en-US" altLang="en-US" sz="1200">
                <a:latin typeface="Times" panose="02020603050405020304" pitchFamily="18" charset="0"/>
              </a:rPr>
              <a:pPr/>
              <a:t>4</a:t>
            </a:fld>
            <a:endParaRPr lang="en-US" altLang="en-US" sz="1200">
              <a:latin typeface="Times" panose="02020603050405020304" pitchFamily="18" charset="0"/>
            </a:endParaRPr>
          </a:p>
        </p:txBody>
      </p:sp>
      <p:sp>
        <p:nvSpPr>
          <p:cNvPr id="115715" name="Rectangle 2">
            <a:extLst>
              <a:ext uri="{FF2B5EF4-FFF2-40B4-BE49-F238E27FC236}">
                <a16:creationId xmlns:a16="http://schemas.microsoft.com/office/drawing/2014/main" id="{3CF219A3-7CB6-4365-8924-67BEB18F83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a:extLst>
              <a:ext uri="{FF2B5EF4-FFF2-40B4-BE49-F238E27FC236}">
                <a16:creationId xmlns:a16="http://schemas.microsoft.com/office/drawing/2014/main" id="{F43B3EAC-FB00-400E-BEAC-099C021E11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panose="02020603050405020304" pitchFamily="18" charset="0"/>
                <a:ea typeface="ＭＳ Ｐゴシック" panose="020B0600070205080204" pitchFamily="34" charset="-128"/>
              </a:rPr>
              <a:t>For oxygen:</a:t>
            </a:r>
          </a:p>
          <a:p>
            <a:pPr eaLnBrk="1" hangingPunct="1"/>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a:t>
            </a:r>
          </a:p>
          <a:p>
            <a:pPr eaLnBrk="1" hangingPunct="1"/>
            <a:r>
              <a:rPr lang="en-US" altLang="en-US">
                <a:latin typeface="Times" panose="02020603050405020304" pitchFamily="18" charset="0"/>
                <a:ea typeface="ＭＳ Ｐゴシック" panose="020B0600070205080204" pitchFamily="34" charset="-128"/>
              </a:rPr>
              <a:t>(1.30 atm)(27.4 L) = (P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)(5.81 L)</a:t>
            </a:r>
          </a:p>
          <a:p>
            <a:pPr eaLnBrk="1" hangingPunct="1"/>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 6.13 atm</a:t>
            </a:r>
          </a:p>
          <a:p>
            <a:pPr eaLnBrk="1" hangingPunct="1"/>
            <a:endParaRPr lang="en-US" altLang="en-US">
              <a:latin typeface="Times" panose="02020603050405020304" pitchFamily="18" charset="0"/>
              <a:ea typeface="ＭＳ Ｐゴシック" panose="020B0600070205080204" pitchFamily="34" charset="-128"/>
            </a:endParaRPr>
          </a:p>
          <a:p>
            <a:pPr eaLnBrk="1" hangingPunct="1"/>
            <a:r>
              <a:rPr lang="en-US" altLang="en-US">
                <a:latin typeface="Times" panose="02020603050405020304" pitchFamily="18" charset="0"/>
                <a:ea typeface="ＭＳ Ｐゴシック" panose="020B0600070205080204" pitchFamily="34" charset="-128"/>
              </a:rPr>
              <a:t>For helium:</a:t>
            </a:r>
          </a:p>
          <a:p>
            <a:pPr eaLnBrk="1" hangingPunct="1"/>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1</a:t>
            </a:r>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V</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a:t>
            </a:r>
          </a:p>
          <a:p>
            <a:pPr eaLnBrk="1" hangingPunct="1"/>
            <a:r>
              <a:rPr lang="en-US" altLang="en-US">
                <a:latin typeface="Times" panose="02020603050405020304" pitchFamily="18" charset="0"/>
                <a:ea typeface="ＭＳ Ｐゴシック" panose="020B0600070205080204" pitchFamily="34" charset="-128"/>
              </a:rPr>
              <a:t>(2.00 atm)(8.50 L) = (P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)(5.81 L)</a:t>
            </a:r>
          </a:p>
          <a:p>
            <a:pPr eaLnBrk="1" hangingPunct="1"/>
            <a:r>
              <a:rPr lang="en-US" altLang="en-US">
                <a:latin typeface="Times" panose="02020603050405020304" pitchFamily="18" charset="0"/>
                <a:ea typeface="ＭＳ Ｐゴシック" panose="020B0600070205080204" pitchFamily="34" charset="-128"/>
              </a:rPr>
              <a:t>P</a:t>
            </a:r>
            <a:r>
              <a:rPr lang="en-US" altLang="en-US" baseline="-25000">
                <a:latin typeface="Times" panose="02020603050405020304" pitchFamily="18" charset="0"/>
                <a:ea typeface="ＭＳ Ｐゴシック" panose="020B0600070205080204" pitchFamily="34" charset="-128"/>
              </a:rPr>
              <a:t>2</a:t>
            </a:r>
            <a:r>
              <a:rPr lang="en-US" altLang="en-US">
                <a:latin typeface="Times" panose="02020603050405020304" pitchFamily="18" charset="0"/>
                <a:ea typeface="ＭＳ Ｐゴシック" panose="020B0600070205080204" pitchFamily="34" charset="-128"/>
              </a:rPr>
              <a:t> = 2.93 atm</a:t>
            </a:r>
          </a:p>
          <a:p>
            <a:pPr eaLnBrk="1" hangingPunct="1"/>
            <a:endParaRPr lang="en-US" altLang="en-US">
              <a:latin typeface="Times" panose="02020603050405020304" pitchFamily="18" charset="0"/>
              <a:ea typeface="ＭＳ Ｐゴシック" panose="020B0600070205080204" pitchFamily="34" charset="-128"/>
            </a:endParaRPr>
          </a:p>
          <a:p>
            <a:pPr eaLnBrk="1" hangingPunct="1"/>
            <a:r>
              <a:rPr lang="en-US" altLang="en-US">
                <a:latin typeface="Times" panose="02020603050405020304" pitchFamily="18" charset="0"/>
                <a:ea typeface="ＭＳ Ｐゴシック" panose="020B0600070205080204" pitchFamily="34" charset="-128"/>
              </a:rPr>
              <a:t>The total pressure is therefore 6.13 + 2.93 = 9.06 atm.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EF15A79-EAF1-4034-AB86-0A4A045C9E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CC301D-F641-4C38-9661-21D14FB5A8CB}" type="slidenum">
              <a:rPr lang="en-US" altLang="en-US" sz="1200">
                <a:latin typeface="Times" panose="02020603050405020304" pitchFamily="18" charset="0"/>
              </a:rPr>
              <a:pPr/>
              <a:t>5</a:t>
            </a:fld>
            <a:endParaRPr lang="en-US" altLang="en-US" sz="1200">
              <a:latin typeface="Times" panose="02020603050405020304" pitchFamily="18" charset="0"/>
            </a:endParaRPr>
          </a:p>
        </p:txBody>
      </p:sp>
      <p:sp>
        <p:nvSpPr>
          <p:cNvPr id="113667" name="Rectangle 2">
            <a:extLst>
              <a:ext uri="{FF2B5EF4-FFF2-40B4-BE49-F238E27FC236}">
                <a16:creationId xmlns:a16="http://schemas.microsoft.com/office/drawing/2014/main" id="{06D3C42F-D0E6-4765-A004-276ED9FDE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35809F43-AD97-4DDE-84A8-64FFA5FEA8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9449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C09DB7AD-B5C3-452C-8F0E-AC2E3AF7BB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EB96B0-E020-4F23-ADA3-EB0824EEBF5F}"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
        <p:nvSpPr>
          <p:cNvPr id="116739" name="Rectangle 2">
            <a:extLst>
              <a:ext uri="{FF2B5EF4-FFF2-40B4-BE49-F238E27FC236}">
                <a16:creationId xmlns:a16="http://schemas.microsoft.com/office/drawing/2014/main" id="{545C4FB6-1919-432D-9A48-B259C7CC7E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a:extLst>
              <a:ext uri="{FF2B5EF4-FFF2-40B4-BE49-F238E27FC236}">
                <a16:creationId xmlns:a16="http://schemas.microsoft.com/office/drawing/2014/main" id="{71FCF927-F695-48B5-B02D-076B51E01D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6D6337EF-4B11-43A3-8B08-1C05F56856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5FD4CB-015B-4FAE-B78B-A9ADCCCE4F6F}"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
        <p:nvSpPr>
          <p:cNvPr id="117763" name="Rectangle 2">
            <a:extLst>
              <a:ext uri="{FF2B5EF4-FFF2-40B4-BE49-F238E27FC236}">
                <a16:creationId xmlns:a16="http://schemas.microsoft.com/office/drawing/2014/main" id="{03AB2D69-1387-48D4-B44E-87452F2033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a:extLst>
              <a:ext uri="{FF2B5EF4-FFF2-40B4-BE49-F238E27FC236}">
                <a16:creationId xmlns:a16="http://schemas.microsoft.com/office/drawing/2014/main" id="{0242E245-AE7E-4A7D-8991-88A65FDC69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6D6337EF-4B11-43A3-8B08-1C05F56856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5FD4CB-015B-4FAE-B78B-A9ADCCCE4F6F}"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
        <p:nvSpPr>
          <p:cNvPr id="117763" name="Rectangle 2">
            <a:extLst>
              <a:ext uri="{FF2B5EF4-FFF2-40B4-BE49-F238E27FC236}">
                <a16:creationId xmlns:a16="http://schemas.microsoft.com/office/drawing/2014/main" id="{03AB2D69-1387-48D4-B44E-87452F2033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a:extLst>
              <a:ext uri="{FF2B5EF4-FFF2-40B4-BE49-F238E27FC236}">
                <a16:creationId xmlns:a16="http://schemas.microsoft.com/office/drawing/2014/main" id="{0242E245-AE7E-4A7D-8991-88A65FDC69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5794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3242208D-E45F-45CE-A6B2-730930A0A2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F084DD-9E21-4039-8F43-F5D50B0842C8}" type="slidenum">
              <a:rPr lang="en-US" altLang="en-US" sz="1200">
                <a:latin typeface="Times" panose="02020603050405020304" pitchFamily="18" charset="0"/>
              </a:rPr>
              <a:pPr/>
              <a:t>14</a:t>
            </a:fld>
            <a:endParaRPr lang="en-US" altLang="en-US" sz="1200">
              <a:latin typeface="Times" panose="02020603050405020304" pitchFamily="18" charset="0"/>
            </a:endParaRPr>
          </a:p>
        </p:txBody>
      </p:sp>
      <p:sp>
        <p:nvSpPr>
          <p:cNvPr id="121859" name="Rectangle 2">
            <a:extLst>
              <a:ext uri="{FF2B5EF4-FFF2-40B4-BE49-F238E27FC236}">
                <a16:creationId xmlns:a16="http://schemas.microsoft.com/office/drawing/2014/main" id="{97448A4B-E2AB-4EF6-9755-28F348C7B0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1707246B-613C-4ED6-BAFD-B051DA57B1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altLang="en-US" b="1">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58D07E26-2347-40CF-A4C3-CFA36E5802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76595A-E49D-4347-B7BC-C957171E0580}" type="slidenum">
              <a:rPr lang="en-US" altLang="en-US" sz="1200">
                <a:latin typeface="Times" panose="02020603050405020304" pitchFamily="18" charset="0"/>
              </a:rPr>
              <a:pPr/>
              <a:t>15</a:t>
            </a:fld>
            <a:endParaRPr lang="en-US" altLang="en-US" sz="1200">
              <a:latin typeface="Times" panose="02020603050405020304" pitchFamily="18" charset="0"/>
            </a:endParaRPr>
          </a:p>
        </p:txBody>
      </p:sp>
      <p:sp>
        <p:nvSpPr>
          <p:cNvPr id="132099" name="Rectangle 2">
            <a:extLst>
              <a:ext uri="{FF2B5EF4-FFF2-40B4-BE49-F238E27FC236}">
                <a16:creationId xmlns:a16="http://schemas.microsoft.com/office/drawing/2014/main" id="{E0460D14-8345-4D08-AA0E-BA941D37CC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a:extLst>
              <a:ext uri="{FF2B5EF4-FFF2-40B4-BE49-F238E27FC236}">
                <a16:creationId xmlns:a16="http://schemas.microsoft.com/office/drawing/2014/main" id="{7920E5DD-FDB7-4B5E-8480-1A60F6CBE3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5A9B-13A7-46A3-ADF3-B296F6DD1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80D25A-E16C-40CF-86CB-94607EBCF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7FB4EA-C61C-4EB0-B259-3AAD030F237C}"/>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5" name="Footer Placeholder 4">
            <a:extLst>
              <a:ext uri="{FF2B5EF4-FFF2-40B4-BE49-F238E27FC236}">
                <a16:creationId xmlns:a16="http://schemas.microsoft.com/office/drawing/2014/main" id="{1CF28941-3127-4EE8-A250-F113B5C84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CACEA-284B-4B49-863B-41719CE9ADDE}"/>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257766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0400-E2EF-4B32-BDED-48C1DD32A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E04A79-6325-4B35-B792-E7B56729A3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3BBCF-F6DF-4A56-8C75-31B45D189C06}"/>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5" name="Footer Placeholder 4">
            <a:extLst>
              <a:ext uri="{FF2B5EF4-FFF2-40B4-BE49-F238E27FC236}">
                <a16:creationId xmlns:a16="http://schemas.microsoft.com/office/drawing/2014/main" id="{16DC11BB-1251-42A8-9BC0-CDC39968B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F6E72-C440-4231-9F60-F0355D83F68B}"/>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290852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34275-E867-4E95-B427-B9A0405DC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160A42-0A2E-437C-BA4C-D7987E30DA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4A77B-577D-42AF-9823-23E1EF633665}"/>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5" name="Footer Placeholder 4">
            <a:extLst>
              <a:ext uri="{FF2B5EF4-FFF2-40B4-BE49-F238E27FC236}">
                <a16:creationId xmlns:a16="http://schemas.microsoft.com/office/drawing/2014/main" id="{E570FD00-1FE6-43CC-8499-56E6B7000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9D384-4F44-4F97-A171-A89EEE051BC0}"/>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218397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413B-A20C-4ED8-A3BA-0A598AC7D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FC537-CB8A-4347-BE42-58BF16546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A7237-04B2-45A1-B628-81060CE5ED4A}"/>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5" name="Footer Placeholder 4">
            <a:extLst>
              <a:ext uri="{FF2B5EF4-FFF2-40B4-BE49-F238E27FC236}">
                <a16:creationId xmlns:a16="http://schemas.microsoft.com/office/drawing/2014/main" id="{F85C9B49-92FF-4E72-AD45-F11DDA00E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937FB-452B-4F20-882F-D1B73E4100ED}"/>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87472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727B-BC06-44D0-B706-0E1D0ADA82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3C07EC-4789-463B-A12B-3640B2956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41A13-ADBA-483C-B9A3-D512C0547CAC}"/>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5" name="Footer Placeholder 4">
            <a:extLst>
              <a:ext uri="{FF2B5EF4-FFF2-40B4-BE49-F238E27FC236}">
                <a16:creationId xmlns:a16="http://schemas.microsoft.com/office/drawing/2014/main" id="{92D83945-1284-4E3A-BFCD-558FD2A51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7B4C9-8B4B-437A-9A83-2B0577515E8A}"/>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13944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CEE9-87B0-4A89-951F-FB9CA4F46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CDEBD-E5D9-4E78-80CA-7855BE0EE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0DDB31-3231-43DA-86CA-90095CF786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AC8179-12DA-4582-B6C7-F82D5D37191E}"/>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6" name="Footer Placeholder 5">
            <a:extLst>
              <a:ext uri="{FF2B5EF4-FFF2-40B4-BE49-F238E27FC236}">
                <a16:creationId xmlns:a16="http://schemas.microsoft.com/office/drawing/2014/main" id="{2730B8E3-676F-4BE2-B204-111FDCB78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0DCD6-9F0A-499A-A5CE-7DB2BF5318D6}"/>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147276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8A64-771F-4ABB-A461-D8BBA1153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B8ADE0-CBAE-4E77-8985-923F35E1B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40FE53-5A2F-469C-BA17-79D81C75E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D74DF3-A425-4260-A612-87738596C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64A89-5E88-4299-B537-73197A5A5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9C920E-389B-4B38-9486-34535833DF64}"/>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8" name="Footer Placeholder 7">
            <a:extLst>
              <a:ext uri="{FF2B5EF4-FFF2-40B4-BE49-F238E27FC236}">
                <a16:creationId xmlns:a16="http://schemas.microsoft.com/office/drawing/2014/main" id="{9AD02FFB-B2DD-45B5-9109-506644446B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FBDF56-4E91-4191-8309-BE44B3AF2DCD}"/>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418516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00FB-067B-4B60-8632-FB4B03951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948E8D-7327-4C86-854E-98A93AA27385}"/>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4" name="Footer Placeholder 3">
            <a:extLst>
              <a:ext uri="{FF2B5EF4-FFF2-40B4-BE49-F238E27FC236}">
                <a16:creationId xmlns:a16="http://schemas.microsoft.com/office/drawing/2014/main" id="{1F1E4B90-3DC6-4FCA-BBBD-9DC2974B56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EA7F22-5B18-4D3C-B3C6-E0E42A57F1E0}"/>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369118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178F5-2073-4AB4-83BA-C2561654E19E}"/>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3" name="Footer Placeholder 2">
            <a:extLst>
              <a:ext uri="{FF2B5EF4-FFF2-40B4-BE49-F238E27FC236}">
                <a16:creationId xmlns:a16="http://schemas.microsoft.com/office/drawing/2014/main" id="{66FC135C-BD04-4FDC-83D5-F57B4B0D10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CE43E-FEE9-4D3D-85A5-016CC26D10F6}"/>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28456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7DBF-914B-41D0-8BE3-A43EBC157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0D3902-4F25-4506-BA9F-8DEB764DF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674FB-E90E-4466-8BB1-D18CAA0B1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3EBB7-1412-4332-BEE4-3BE62C2AC24E}"/>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6" name="Footer Placeholder 5">
            <a:extLst>
              <a:ext uri="{FF2B5EF4-FFF2-40B4-BE49-F238E27FC236}">
                <a16:creationId xmlns:a16="http://schemas.microsoft.com/office/drawing/2014/main" id="{4322AC8A-11FF-4502-A536-0CE787426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06E53-6A20-4B59-ADFE-414A586BBC1A}"/>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128064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3811-CF7B-452B-9157-56C5D3ED4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251D2E-25D9-443C-8820-D3756F25E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76CD53-E2FD-4E59-9D80-41073D916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DB925-15C9-4686-98AE-48E84CCDB523}"/>
              </a:ext>
            </a:extLst>
          </p:cNvPr>
          <p:cNvSpPr>
            <a:spLocks noGrp="1"/>
          </p:cNvSpPr>
          <p:nvPr>
            <p:ph type="dt" sz="half" idx="10"/>
          </p:nvPr>
        </p:nvSpPr>
        <p:spPr/>
        <p:txBody>
          <a:bodyPr/>
          <a:lstStyle/>
          <a:p>
            <a:fld id="{1A0D420B-DF36-4283-83DA-E5BF05E4865D}" type="datetimeFigureOut">
              <a:rPr lang="en-US" smtClean="0"/>
              <a:t>10/30/2020</a:t>
            </a:fld>
            <a:endParaRPr lang="en-US"/>
          </a:p>
        </p:txBody>
      </p:sp>
      <p:sp>
        <p:nvSpPr>
          <p:cNvPr id="6" name="Footer Placeholder 5">
            <a:extLst>
              <a:ext uri="{FF2B5EF4-FFF2-40B4-BE49-F238E27FC236}">
                <a16:creationId xmlns:a16="http://schemas.microsoft.com/office/drawing/2014/main" id="{C5976395-A275-4CDC-A0A9-8B032BE06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22284-7DAD-4666-A623-9CE06F5244BA}"/>
              </a:ext>
            </a:extLst>
          </p:cNvPr>
          <p:cNvSpPr>
            <a:spLocks noGrp="1"/>
          </p:cNvSpPr>
          <p:nvPr>
            <p:ph type="sldNum" sz="quarter" idx="12"/>
          </p:nvPr>
        </p:nvSpPr>
        <p:spPr/>
        <p:txBody>
          <a:bodyPr/>
          <a:lstStyle/>
          <a:p>
            <a:fld id="{8C4B07B1-C507-4D44-9D5E-0F1F69E127A8}" type="slidenum">
              <a:rPr lang="en-US" smtClean="0"/>
              <a:t>‹#›</a:t>
            </a:fld>
            <a:endParaRPr lang="en-US"/>
          </a:p>
        </p:txBody>
      </p:sp>
    </p:spTree>
    <p:extLst>
      <p:ext uri="{BB962C8B-B14F-4D97-AF65-F5344CB8AC3E}">
        <p14:creationId xmlns:p14="http://schemas.microsoft.com/office/powerpoint/2010/main" val="411767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6A753-13B4-494E-95F2-59A4F4249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77C2E5-5B43-40BB-AA5E-A0F046362E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87560-7E9D-4B9E-A80F-0F29BE432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D420B-DF36-4283-83DA-E5BF05E4865D}" type="datetimeFigureOut">
              <a:rPr lang="en-US" smtClean="0"/>
              <a:t>10/30/2020</a:t>
            </a:fld>
            <a:endParaRPr lang="en-US"/>
          </a:p>
        </p:txBody>
      </p:sp>
      <p:sp>
        <p:nvSpPr>
          <p:cNvPr id="5" name="Footer Placeholder 4">
            <a:extLst>
              <a:ext uri="{FF2B5EF4-FFF2-40B4-BE49-F238E27FC236}">
                <a16:creationId xmlns:a16="http://schemas.microsoft.com/office/drawing/2014/main" id="{81BEAF16-BDAC-426E-96D0-F4AF04FF7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0CEC61-F844-41F2-9F53-F27B1400C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B07B1-C507-4D44-9D5E-0F1F69E127A8}" type="slidenum">
              <a:rPr lang="en-US" smtClean="0"/>
              <a:t>‹#›</a:t>
            </a:fld>
            <a:endParaRPr lang="en-US"/>
          </a:p>
        </p:txBody>
      </p:sp>
    </p:spTree>
    <p:extLst>
      <p:ext uri="{BB962C8B-B14F-4D97-AF65-F5344CB8AC3E}">
        <p14:creationId xmlns:p14="http://schemas.microsoft.com/office/powerpoint/2010/main" val="49943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45.png"/><Relationship Id="rId63" Type="http://schemas.openxmlformats.org/officeDocument/2006/relationships/customXml" Target="../ink/ink30.xml"/><Relationship Id="rId84" Type="http://schemas.openxmlformats.org/officeDocument/2006/relationships/image" Target="../media/image66.png"/><Relationship Id="rId138" Type="http://schemas.openxmlformats.org/officeDocument/2006/relationships/image" Target="../media/image93.png"/><Relationship Id="rId159" Type="http://schemas.openxmlformats.org/officeDocument/2006/relationships/customXml" Target="../ink/ink78.xml"/><Relationship Id="rId170" Type="http://schemas.openxmlformats.org/officeDocument/2006/relationships/image" Target="../media/image109.png"/><Relationship Id="rId191" Type="http://schemas.openxmlformats.org/officeDocument/2006/relationships/customXml" Target="../ink/ink94.xml"/><Relationship Id="rId205" Type="http://schemas.openxmlformats.org/officeDocument/2006/relationships/customXml" Target="../ink/ink101.xml"/><Relationship Id="rId16" Type="http://schemas.openxmlformats.org/officeDocument/2006/relationships/image" Target="../media/image32.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40.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53.png"/><Relationship Id="rId74" Type="http://schemas.openxmlformats.org/officeDocument/2006/relationships/image" Target="../media/image61.png"/><Relationship Id="rId79" Type="http://schemas.openxmlformats.org/officeDocument/2006/relationships/customXml" Target="../ink/ink38.xml"/><Relationship Id="rId102" Type="http://schemas.openxmlformats.org/officeDocument/2006/relationships/image" Target="../media/image75.png"/><Relationship Id="rId123" Type="http://schemas.openxmlformats.org/officeDocument/2006/relationships/customXml" Target="../ink/ink60.xml"/><Relationship Id="rId128" Type="http://schemas.openxmlformats.org/officeDocument/2006/relationships/image" Target="../media/image88.png"/><Relationship Id="rId144" Type="http://schemas.openxmlformats.org/officeDocument/2006/relationships/image" Target="../media/image96.png"/><Relationship Id="rId149" Type="http://schemas.openxmlformats.org/officeDocument/2006/relationships/customXml" Target="../ink/ink73.xml"/><Relationship Id="rId5" Type="http://schemas.openxmlformats.org/officeDocument/2006/relationships/customXml" Target="../ink/ink1.xml"/><Relationship Id="rId90" Type="http://schemas.openxmlformats.org/officeDocument/2006/relationships/image" Target="../media/image69.png"/><Relationship Id="rId95" Type="http://schemas.openxmlformats.org/officeDocument/2006/relationships/customXml" Target="../ink/ink46.xml"/><Relationship Id="rId160" Type="http://schemas.openxmlformats.org/officeDocument/2006/relationships/image" Target="../media/image104.png"/><Relationship Id="rId165" Type="http://schemas.openxmlformats.org/officeDocument/2006/relationships/customXml" Target="../ink/ink81.xml"/><Relationship Id="rId181" Type="http://schemas.openxmlformats.org/officeDocument/2006/relationships/customXml" Target="../ink/ink89.xml"/><Relationship Id="rId186" Type="http://schemas.openxmlformats.org/officeDocument/2006/relationships/image" Target="../media/image117.png"/><Relationship Id="rId22" Type="http://schemas.openxmlformats.org/officeDocument/2006/relationships/image" Target="../media/image35.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48.png"/><Relationship Id="rId64" Type="http://schemas.openxmlformats.org/officeDocument/2006/relationships/image" Target="../media/image56.png"/><Relationship Id="rId69" Type="http://schemas.openxmlformats.org/officeDocument/2006/relationships/customXml" Target="../ink/ink33.xml"/><Relationship Id="rId113" Type="http://schemas.openxmlformats.org/officeDocument/2006/relationships/customXml" Target="../ink/ink55.xml"/><Relationship Id="rId118" Type="http://schemas.openxmlformats.org/officeDocument/2006/relationships/image" Target="../media/image83.png"/><Relationship Id="rId134" Type="http://schemas.openxmlformats.org/officeDocument/2006/relationships/image" Target="../media/image91.png"/><Relationship Id="rId139" Type="http://schemas.openxmlformats.org/officeDocument/2006/relationships/customXml" Target="../ink/ink68.xml"/><Relationship Id="rId80" Type="http://schemas.openxmlformats.org/officeDocument/2006/relationships/image" Target="../media/image64.png"/><Relationship Id="rId85" Type="http://schemas.openxmlformats.org/officeDocument/2006/relationships/customXml" Target="../ink/ink41.xml"/><Relationship Id="rId150" Type="http://schemas.openxmlformats.org/officeDocument/2006/relationships/image" Target="../media/image99.png"/><Relationship Id="rId155" Type="http://schemas.openxmlformats.org/officeDocument/2006/relationships/customXml" Target="../ink/ink76.xml"/><Relationship Id="rId171" Type="http://schemas.openxmlformats.org/officeDocument/2006/relationships/customXml" Target="../ink/ink84.xml"/><Relationship Id="rId176" Type="http://schemas.openxmlformats.org/officeDocument/2006/relationships/image" Target="../media/image112.png"/><Relationship Id="rId192" Type="http://schemas.openxmlformats.org/officeDocument/2006/relationships/image" Target="../media/image120.png"/><Relationship Id="rId197" Type="http://schemas.openxmlformats.org/officeDocument/2006/relationships/customXml" Target="../ink/ink97.xml"/><Relationship Id="rId206" Type="http://schemas.openxmlformats.org/officeDocument/2006/relationships/image" Target="../media/image127.png"/><Relationship Id="rId201" Type="http://schemas.openxmlformats.org/officeDocument/2006/relationships/customXml" Target="../ink/ink99.xml"/><Relationship Id="rId12" Type="http://schemas.openxmlformats.org/officeDocument/2006/relationships/image" Target="../media/image30.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43.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image" Target="../media/image78.png"/><Relationship Id="rId124" Type="http://schemas.openxmlformats.org/officeDocument/2006/relationships/image" Target="../media/image86.png"/><Relationship Id="rId129" Type="http://schemas.openxmlformats.org/officeDocument/2006/relationships/customXml" Target="../ink/ink63.xml"/><Relationship Id="rId54" Type="http://schemas.openxmlformats.org/officeDocument/2006/relationships/image" Target="../media/image51.png"/><Relationship Id="rId70" Type="http://schemas.openxmlformats.org/officeDocument/2006/relationships/image" Target="../media/image59.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72.png"/><Relationship Id="rId140" Type="http://schemas.openxmlformats.org/officeDocument/2006/relationships/image" Target="../media/image94.png"/><Relationship Id="rId145" Type="http://schemas.openxmlformats.org/officeDocument/2006/relationships/customXml" Target="../ink/ink71.xml"/><Relationship Id="rId161" Type="http://schemas.openxmlformats.org/officeDocument/2006/relationships/customXml" Target="../ink/ink79.xml"/><Relationship Id="rId166" Type="http://schemas.openxmlformats.org/officeDocument/2006/relationships/image" Target="../media/image107.png"/><Relationship Id="rId182" Type="http://schemas.openxmlformats.org/officeDocument/2006/relationships/image" Target="../media/image115.png"/><Relationship Id="rId187" Type="http://schemas.openxmlformats.org/officeDocument/2006/relationships/customXml" Target="../ink/ink92.xml"/><Relationship Id="rId1" Type="http://schemas.openxmlformats.org/officeDocument/2006/relationships/slideLayout" Target="../slideLayouts/slideLayout2.xml"/><Relationship Id="rId6" Type="http://schemas.openxmlformats.org/officeDocument/2006/relationships/image" Target="../media/image27.png"/><Relationship Id="rId23" Type="http://schemas.openxmlformats.org/officeDocument/2006/relationships/customXml" Target="../ink/ink10.xml"/><Relationship Id="rId28" Type="http://schemas.openxmlformats.org/officeDocument/2006/relationships/image" Target="../media/image38.png"/><Relationship Id="rId49" Type="http://schemas.openxmlformats.org/officeDocument/2006/relationships/customXml" Target="../ink/ink23.xml"/><Relationship Id="rId114" Type="http://schemas.openxmlformats.org/officeDocument/2006/relationships/image" Target="../media/image81.png"/><Relationship Id="rId119" Type="http://schemas.openxmlformats.org/officeDocument/2006/relationships/customXml" Target="../ink/ink58.xml"/><Relationship Id="rId44" Type="http://schemas.openxmlformats.org/officeDocument/2006/relationships/image" Target="../media/image46.png"/><Relationship Id="rId60" Type="http://schemas.openxmlformats.org/officeDocument/2006/relationships/image" Target="../media/image54.png"/><Relationship Id="rId65" Type="http://schemas.openxmlformats.org/officeDocument/2006/relationships/customXml" Target="../ink/ink31.xml"/><Relationship Id="rId81" Type="http://schemas.openxmlformats.org/officeDocument/2006/relationships/customXml" Target="../ink/ink39.xml"/><Relationship Id="rId86" Type="http://schemas.openxmlformats.org/officeDocument/2006/relationships/image" Target="../media/image67.png"/><Relationship Id="rId130" Type="http://schemas.openxmlformats.org/officeDocument/2006/relationships/image" Target="../media/image89.png"/><Relationship Id="rId135" Type="http://schemas.openxmlformats.org/officeDocument/2006/relationships/customXml" Target="../ink/ink66.xml"/><Relationship Id="rId151" Type="http://schemas.openxmlformats.org/officeDocument/2006/relationships/customXml" Target="../ink/ink74.xml"/><Relationship Id="rId156" Type="http://schemas.openxmlformats.org/officeDocument/2006/relationships/image" Target="../media/image102.png"/><Relationship Id="rId177" Type="http://schemas.openxmlformats.org/officeDocument/2006/relationships/customXml" Target="../ink/ink87.xml"/><Relationship Id="rId198" Type="http://schemas.openxmlformats.org/officeDocument/2006/relationships/image" Target="../media/image123.png"/><Relationship Id="rId172" Type="http://schemas.openxmlformats.org/officeDocument/2006/relationships/image" Target="../media/image110.png"/><Relationship Id="rId193" Type="http://schemas.openxmlformats.org/officeDocument/2006/relationships/customXml" Target="../ink/ink95.xml"/><Relationship Id="rId202" Type="http://schemas.openxmlformats.org/officeDocument/2006/relationships/image" Target="../media/image125.png"/><Relationship Id="rId13" Type="http://schemas.openxmlformats.org/officeDocument/2006/relationships/customXml" Target="../ink/ink5.xml"/><Relationship Id="rId18" Type="http://schemas.openxmlformats.org/officeDocument/2006/relationships/image" Target="../media/image33.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41.png"/><Relationship Id="rId50" Type="http://schemas.openxmlformats.org/officeDocument/2006/relationships/image" Target="../media/image49.png"/><Relationship Id="rId55" Type="http://schemas.openxmlformats.org/officeDocument/2006/relationships/customXml" Target="../ink/ink26.xml"/><Relationship Id="rId76" Type="http://schemas.openxmlformats.org/officeDocument/2006/relationships/image" Target="../media/image62.png"/><Relationship Id="rId97" Type="http://schemas.openxmlformats.org/officeDocument/2006/relationships/customXml" Target="../ink/ink47.xml"/><Relationship Id="rId104" Type="http://schemas.openxmlformats.org/officeDocument/2006/relationships/image" Target="../media/image76.png"/><Relationship Id="rId120" Type="http://schemas.openxmlformats.org/officeDocument/2006/relationships/image" Target="../media/image84.png"/><Relationship Id="rId125" Type="http://schemas.openxmlformats.org/officeDocument/2006/relationships/customXml" Target="../ink/ink61.xml"/><Relationship Id="rId141" Type="http://schemas.openxmlformats.org/officeDocument/2006/relationships/customXml" Target="../ink/ink69.xml"/><Relationship Id="rId146" Type="http://schemas.openxmlformats.org/officeDocument/2006/relationships/image" Target="../media/image97.png"/><Relationship Id="rId167" Type="http://schemas.openxmlformats.org/officeDocument/2006/relationships/customXml" Target="../ink/ink82.xml"/><Relationship Id="rId188" Type="http://schemas.openxmlformats.org/officeDocument/2006/relationships/image" Target="../media/image118.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70.png"/><Relationship Id="rId162" Type="http://schemas.openxmlformats.org/officeDocument/2006/relationships/image" Target="../media/image105.png"/><Relationship Id="rId183" Type="http://schemas.openxmlformats.org/officeDocument/2006/relationships/customXml" Target="../ink/ink90.xml"/><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36.png"/><Relationship Id="rId40" Type="http://schemas.openxmlformats.org/officeDocument/2006/relationships/image" Target="../media/image44.png"/><Relationship Id="rId45" Type="http://schemas.openxmlformats.org/officeDocument/2006/relationships/customXml" Target="../ink/ink21.xml"/><Relationship Id="rId66" Type="http://schemas.openxmlformats.org/officeDocument/2006/relationships/image" Target="../media/image57.png"/><Relationship Id="rId87" Type="http://schemas.openxmlformats.org/officeDocument/2006/relationships/customXml" Target="../ink/ink42.xml"/><Relationship Id="rId110" Type="http://schemas.openxmlformats.org/officeDocument/2006/relationships/image" Target="../media/image79.png"/><Relationship Id="rId115" Type="http://schemas.openxmlformats.org/officeDocument/2006/relationships/customXml" Target="../ink/ink56.xml"/><Relationship Id="rId131" Type="http://schemas.openxmlformats.org/officeDocument/2006/relationships/customXml" Target="../ink/ink64.xml"/><Relationship Id="rId136" Type="http://schemas.openxmlformats.org/officeDocument/2006/relationships/image" Target="../media/image92.png"/><Relationship Id="rId157" Type="http://schemas.openxmlformats.org/officeDocument/2006/relationships/customXml" Target="../ink/ink77.xml"/><Relationship Id="rId178" Type="http://schemas.openxmlformats.org/officeDocument/2006/relationships/image" Target="../media/image113.png"/><Relationship Id="rId61" Type="http://schemas.openxmlformats.org/officeDocument/2006/relationships/customXml" Target="../ink/ink29.xml"/><Relationship Id="rId82" Type="http://schemas.openxmlformats.org/officeDocument/2006/relationships/image" Target="../media/image65.png"/><Relationship Id="rId152" Type="http://schemas.openxmlformats.org/officeDocument/2006/relationships/image" Target="../media/image100.png"/><Relationship Id="rId173" Type="http://schemas.openxmlformats.org/officeDocument/2006/relationships/customXml" Target="../ink/ink85.xml"/><Relationship Id="rId194" Type="http://schemas.openxmlformats.org/officeDocument/2006/relationships/image" Target="../media/image121.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8.xml"/><Relationship Id="rId14" Type="http://schemas.openxmlformats.org/officeDocument/2006/relationships/image" Target="../media/image31.png"/><Relationship Id="rId30" Type="http://schemas.openxmlformats.org/officeDocument/2006/relationships/image" Target="../media/image39.png"/><Relationship Id="rId35" Type="http://schemas.openxmlformats.org/officeDocument/2006/relationships/customXml" Target="../ink/ink16.xml"/><Relationship Id="rId56" Type="http://schemas.openxmlformats.org/officeDocument/2006/relationships/image" Target="../media/image52.png"/><Relationship Id="rId77" Type="http://schemas.openxmlformats.org/officeDocument/2006/relationships/customXml" Target="../ink/ink37.xml"/><Relationship Id="rId100" Type="http://schemas.openxmlformats.org/officeDocument/2006/relationships/image" Target="../media/image74.png"/><Relationship Id="rId105" Type="http://schemas.openxmlformats.org/officeDocument/2006/relationships/customXml" Target="../ink/ink51.xml"/><Relationship Id="rId126" Type="http://schemas.openxmlformats.org/officeDocument/2006/relationships/image" Target="../media/image87.png"/><Relationship Id="rId147" Type="http://schemas.openxmlformats.org/officeDocument/2006/relationships/customXml" Target="../ink/ink72.xml"/><Relationship Id="rId168" Type="http://schemas.openxmlformats.org/officeDocument/2006/relationships/image" Target="../media/image108.png"/><Relationship Id="rId8" Type="http://schemas.openxmlformats.org/officeDocument/2006/relationships/image" Target="../media/image28.png"/><Relationship Id="rId51" Type="http://schemas.openxmlformats.org/officeDocument/2006/relationships/customXml" Target="../ink/ink24.xml"/><Relationship Id="rId72" Type="http://schemas.openxmlformats.org/officeDocument/2006/relationships/image" Target="../media/image60.png"/><Relationship Id="rId93" Type="http://schemas.openxmlformats.org/officeDocument/2006/relationships/customXml" Target="../ink/ink45.xml"/><Relationship Id="rId98" Type="http://schemas.openxmlformats.org/officeDocument/2006/relationships/image" Target="../media/image73.png"/><Relationship Id="rId121" Type="http://schemas.openxmlformats.org/officeDocument/2006/relationships/customXml" Target="../ink/ink59.xml"/><Relationship Id="rId142" Type="http://schemas.openxmlformats.org/officeDocument/2006/relationships/image" Target="../media/image95.png"/><Relationship Id="rId163" Type="http://schemas.openxmlformats.org/officeDocument/2006/relationships/customXml" Target="../ink/ink80.xml"/><Relationship Id="rId184" Type="http://schemas.openxmlformats.org/officeDocument/2006/relationships/image" Target="../media/image116.png"/><Relationship Id="rId189" Type="http://schemas.openxmlformats.org/officeDocument/2006/relationships/customXml" Target="../ink/ink93.xml"/><Relationship Id="rId3" Type="http://schemas.openxmlformats.org/officeDocument/2006/relationships/image" Target="../media/image1.png"/><Relationship Id="rId25" Type="http://schemas.openxmlformats.org/officeDocument/2006/relationships/customXml" Target="../ink/ink11.xml"/><Relationship Id="rId46" Type="http://schemas.openxmlformats.org/officeDocument/2006/relationships/image" Target="../media/image47.png"/><Relationship Id="rId67" Type="http://schemas.openxmlformats.org/officeDocument/2006/relationships/customXml" Target="../ink/ink32.xml"/><Relationship Id="rId116" Type="http://schemas.openxmlformats.org/officeDocument/2006/relationships/image" Target="../media/image82.png"/><Relationship Id="rId137" Type="http://schemas.openxmlformats.org/officeDocument/2006/relationships/customXml" Target="../ink/ink67.xml"/><Relationship Id="rId158" Type="http://schemas.openxmlformats.org/officeDocument/2006/relationships/image" Target="../media/image103.png"/><Relationship Id="rId20" Type="http://schemas.openxmlformats.org/officeDocument/2006/relationships/image" Target="../media/image34.png"/><Relationship Id="rId41" Type="http://schemas.openxmlformats.org/officeDocument/2006/relationships/customXml" Target="../ink/ink19.xml"/><Relationship Id="rId62" Type="http://schemas.openxmlformats.org/officeDocument/2006/relationships/image" Target="../media/image55.png"/><Relationship Id="rId83" Type="http://schemas.openxmlformats.org/officeDocument/2006/relationships/customXml" Target="../ink/ink40.xml"/><Relationship Id="rId88" Type="http://schemas.openxmlformats.org/officeDocument/2006/relationships/image" Target="../media/image68.png"/><Relationship Id="rId111" Type="http://schemas.openxmlformats.org/officeDocument/2006/relationships/customXml" Target="../ink/ink54.xml"/><Relationship Id="rId132" Type="http://schemas.openxmlformats.org/officeDocument/2006/relationships/image" Target="../media/image90.png"/><Relationship Id="rId153" Type="http://schemas.openxmlformats.org/officeDocument/2006/relationships/customXml" Target="../ink/ink75.xml"/><Relationship Id="rId174" Type="http://schemas.openxmlformats.org/officeDocument/2006/relationships/image" Target="../media/image111.png"/><Relationship Id="rId179" Type="http://schemas.openxmlformats.org/officeDocument/2006/relationships/customXml" Target="../ink/ink88.xml"/><Relationship Id="rId195" Type="http://schemas.openxmlformats.org/officeDocument/2006/relationships/customXml" Target="../ink/ink96.xml"/><Relationship Id="rId190" Type="http://schemas.openxmlformats.org/officeDocument/2006/relationships/image" Target="../media/image119.png"/><Relationship Id="rId204" Type="http://schemas.openxmlformats.org/officeDocument/2006/relationships/image" Target="../media/image126.png"/><Relationship Id="rId15" Type="http://schemas.openxmlformats.org/officeDocument/2006/relationships/customXml" Target="../ink/ink6.xml"/><Relationship Id="rId36" Type="http://schemas.openxmlformats.org/officeDocument/2006/relationships/image" Target="../media/image42.png"/><Relationship Id="rId57" Type="http://schemas.openxmlformats.org/officeDocument/2006/relationships/customXml" Target="../ink/ink27.xml"/><Relationship Id="rId106" Type="http://schemas.openxmlformats.org/officeDocument/2006/relationships/image" Target="../media/image77.png"/><Relationship Id="rId127" Type="http://schemas.openxmlformats.org/officeDocument/2006/relationships/customXml" Target="../ink/ink62.xml"/><Relationship Id="rId10" Type="http://schemas.openxmlformats.org/officeDocument/2006/relationships/image" Target="../media/image29.png"/><Relationship Id="rId31" Type="http://schemas.openxmlformats.org/officeDocument/2006/relationships/customXml" Target="../ink/ink14.xml"/><Relationship Id="rId52" Type="http://schemas.openxmlformats.org/officeDocument/2006/relationships/image" Target="../media/image50.png"/><Relationship Id="rId73" Type="http://schemas.openxmlformats.org/officeDocument/2006/relationships/customXml" Target="../ink/ink35.xml"/><Relationship Id="rId78" Type="http://schemas.openxmlformats.org/officeDocument/2006/relationships/image" Target="../media/image63.png"/><Relationship Id="rId94" Type="http://schemas.openxmlformats.org/officeDocument/2006/relationships/image" Target="../media/image71.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85.png"/><Relationship Id="rId143" Type="http://schemas.openxmlformats.org/officeDocument/2006/relationships/customXml" Target="../ink/ink70.xml"/><Relationship Id="rId148" Type="http://schemas.openxmlformats.org/officeDocument/2006/relationships/image" Target="../media/image98.png"/><Relationship Id="rId164" Type="http://schemas.openxmlformats.org/officeDocument/2006/relationships/image" Target="../media/image106.png"/><Relationship Id="rId169" Type="http://schemas.openxmlformats.org/officeDocument/2006/relationships/customXml" Target="../ink/ink83.xml"/><Relationship Id="rId185" Type="http://schemas.openxmlformats.org/officeDocument/2006/relationships/customXml" Target="../ink/ink91.xml"/><Relationship Id="rId4" Type="http://schemas.openxmlformats.org/officeDocument/2006/relationships/image" Target="../media/image2.svg"/><Relationship Id="rId9" Type="http://schemas.openxmlformats.org/officeDocument/2006/relationships/customXml" Target="../ink/ink3.xml"/><Relationship Id="rId180" Type="http://schemas.openxmlformats.org/officeDocument/2006/relationships/image" Target="../media/image114.png"/><Relationship Id="rId26" Type="http://schemas.openxmlformats.org/officeDocument/2006/relationships/image" Target="../media/image37.png"/><Relationship Id="rId47" Type="http://schemas.openxmlformats.org/officeDocument/2006/relationships/customXml" Target="../ink/ink22.xml"/><Relationship Id="rId68" Type="http://schemas.openxmlformats.org/officeDocument/2006/relationships/image" Target="../media/image58.png"/><Relationship Id="rId89" Type="http://schemas.openxmlformats.org/officeDocument/2006/relationships/customXml" Target="../ink/ink43.xml"/><Relationship Id="rId112" Type="http://schemas.openxmlformats.org/officeDocument/2006/relationships/image" Target="../media/image80.png"/><Relationship Id="rId133" Type="http://schemas.openxmlformats.org/officeDocument/2006/relationships/customXml" Target="../ink/ink65.xml"/><Relationship Id="rId154" Type="http://schemas.openxmlformats.org/officeDocument/2006/relationships/image" Target="../media/image101.png"/><Relationship Id="rId175" Type="http://schemas.openxmlformats.org/officeDocument/2006/relationships/customXml" Target="../ink/ink86.xml"/><Relationship Id="rId196" Type="http://schemas.openxmlformats.org/officeDocument/2006/relationships/image" Target="../media/image122.png"/><Relationship Id="rId200" Type="http://schemas.openxmlformats.org/officeDocument/2006/relationships/image" Target="../media/image124.png"/></Relationships>
</file>

<file path=ppt/slides/_rels/slide10.xml.rels><?xml version="1.0" encoding="UTF-8" standalone="yes"?>
<Relationships xmlns="http://schemas.openxmlformats.org/package/2006/relationships"><Relationship Id="rId117" Type="http://schemas.openxmlformats.org/officeDocument/2006/relationships/image" Target="../media/image629.png"/><Relationship Id="rId299" Type="http://schemas.openxmlformats.org/officeDocument/2006/relationships/image" Target="../media/image720.png"/><Relationship Id="rId21" Type="http://schemas.openxmlformats.org/officeDocument/2006/relationships/image" Target="../media/image581.png"/><Relationship Id="rId63" Type="http://schemas.openxmlformats.org/officeDocument/2006/relationships/image" Target="../media/image602.png"/><Relationship Id="rId159" Type="http://schemas.openxmlformats.org/officeDocument/2006/relationships/image" Target="../media/image650.png"/><Relationship Id="rId324" Type="http://schemas.openxmlformats.org/officeDocument/2006/relationships/customXml" Target="../ink/ink728.xml"/><Relationship Id="rId366" Type="http://schemas.openxmlformats.org/officeDocument/2006/relationships/customXml" Target="../ink/ink749.xml"/><Relationship Id="rId170" Type="http://schemas.openxmlformats.org/officeDocument/2006/relationships/customXml" Target="../ink/ink651.xml"/><Relationship Id="rId226" Type="http://schemas.openxmlformats.org/officeDocument/2006/relationships/customXml" Target="../ink/ink679.xml"/><Relationship Id="rId433" Type="http://schemas.openxmlformats.org/officeDocument/2006/relationships/image" Target="../media/image787.png"/><Relationship Id="rId268" Type="http://schemas.openxmlformats.org/officeDocument/2006/relationships/customXml" Target="../ink/ink700.xml"/><Relationship Id="rId32" Type="http://schemas.openxmlformats.org/officeDocument/2006/relationships/customXml" Target="../ink/ink582.xml"/><Relationship Id="rId74" Type="http://schemas.openxmlformats.org/officeDocument/2006/relationships/customXml" Target="../ink/ink603.xml"/><Relationship Id="rId128" Type="http://schemas.openxmlformats.org/officeDocument/2006/relationships/customXml" Target="../ink/ink630.xml"/><Relationship Id="rId335" Type="http://schemas.openxmlformats.org/officeDocument/2006/relationships/image" Target="../media/image738.png"/><Relationship Id="rId377" Type="http://schemas.openxmlformats.org/officeDocument/2006/relationships/image" Target="../media/image759.png"/><Relationship Id="rId5" Type="http://schemas.openxmlformats.org/officeDocument/2006/relationships/image" Target="../media/image573.png"/><Relationship Id="rId181" Type="http://schemas.openxmlformats.org/officeDocument/2006/relationships/image" Target="../media/image661.png"/><Relationship Id="rId237" Type="http://schemas.openxmlformats.org/officeDocument/2006/relationships/image" Target="../media/image689.png"/><Relationship Id="rId402" Type="http://schemas.openxmlformats.org/officeDocument/2006/relationships/customXml" Target="../ink/ink767.xml"/><Relationship Id="rId279" Type="http://schemas.openxmlformats.org/officeDocument/2006/relationships/image" Target="../media/image710.png"/><Relationship Id="rId444" Type="http://schemas.openxmlformats.org/officeDocument/2006/relationships/customXml" Target="../ink/ink788.xml"/><Relationship Id="rId43" Type="http://schemas.openxmlformats.org/officeDocument/2006/relationships/image" Target="../media/image592.png"/><Relationship Id="rId139" Type="http://schemas.openxmlformats.org/officeDocument/2006/relationships/image" Target="../media/image640.png"/><Relationship Id="rId290" Type="http://schemas.openxmlformats.org/officeDocument/2006/relationships/customXml" Target="../ink/ink711.xml"/><Relationship Id="rId304" Type="http://schemas.openxmlformats.org/officeDocument/2006/relationships/customXml" Target="../ink/ink718.xml"/><Relationship Id="rId346" Type="http://schemas.openxmlformats.org/officeDocument/2006/relationships/customXml" Target="../ink/ink739.xml"/><Relationship Id="rId388" Type="http://schemas.openxmlformats.org/officeDocument/2006/relationships/customXml" Target="../ink/ink760.xml"/><Relationship Id="rId85" Type="http://schemas.openxmlformats.org/officeDocument/2006/relationships/image" Target="../media/image613.png"/><Relationship Id="rId150" Type="http://schemas.openxmlformats.org/officeDocument/2006/relationships/customXml" Target="../ink/ink641.xml"/><Relationship Id="rId192" Type="http://schemas.openxmlformats.org/officeDocument/2006/relationships/customXml" Target="../ink/ink662.xml"/><Relationship Id="rId206" Type="http://schemas.openxmlformats.org/officeDocument/2006/relationships/customXml" Target="../ink/ink669.xml"/><Relationship Id="rId413" Type="http://schemas.openxmlformats.org/officeDocument/2006/relationships/image" Target="../media/image777.png"/><Relationship Id="rId248" Type="http://schemas.openxmlformats.org/officeDocument/2006/relationships/customXml" Target="../ink/ink690.xml"/><Relationship Id="rId12" Type="http://schemas.openxmlformats.org/officeDocument/2006/relationships/customXml" Target="../ink/ink572.xml"/><Relationship Id="rId108" Type="http://schemas.openxmlformats.org/officeDocument/2006/relationships/customXml" Target="../ink/ink620.xml"/><Relationship Id="rId315" Type="http://schemas.openxmlformats.org/officeDocument/2006/relationships/image" Target="../media/image728.png"/><Relationship Id="rId357" Type="http://schemas.openxmlformats.org/officeDocument/2006/relationships/image" Target="../media/image749.png"/><Relationship Id="rId54" Type="http://schemas.openxmlformats.org/officeDocument/2006/relationships/customXml" Target="../ink/ink593.xml"/><Relationship Id="rId75" Type="http://schemas.openxmlformats.org/officeDocument/2006/relationships/image" Target="../media/image608.png"/><Relationship Id="rId96" Type="http://schemas.openxmlformats.org/officeDocument/2006/relationships/customXml" Target="../ink/ink614.xml"/><Relationship Id="rId140" Type="http://schemas.openxmlformats.org/officeDocument/2006/relationships/customXml" Target="../ink/ink636.xml"/><Relationship Id="rId161" Type="http://schemas.openxmlformats.org/officeDocument/2006/relationships/image" Target="../media/image651.png"/><Relationship Id="rId182" Type="http://schemas.openxmlformats.org/officeDocument/2006/relationships/customXml" Target="../ink/ink657.xml"/><Relationship Id="rId217" Type="http://schemas.openxmlformats.org/officeDocument/2006/relationships/image" Target="../media/image679.png"/><Relationship Id="rId378" Type="http://schemas.openxmlformats.org/officeDocument/2006/relationships/customXml" Target="../ink/ink755.xml"/><Relationship Id="rId399" Type="http://schemas.openxmlformats.org/officeDocument/2006/relationships/image" Target="../media/image770.png"/><Relationship Id="rId403" Type="http://schemas.openxmlformats.org/officeDocument/2006/relationships/image" Target="../media/image772.png"/><Relationship Id="rId6" Type="http://schemas.openxmlformats.org/officeDocument/2006/relationships/customXml" Target="../ink/ink569.xml"/><Relationship Id="rId238" Type="http://schemas.openxmlformats.org/officeDocument/2006/relationships/customXml" Target="../ink/ink685.xml"/><Relationship Id="rId259" Type="http://schemas.openxmlformats.org/officeDocument/2006/relationships/image" Target="../media/image700.png"/><Relationship Id="rId424" Type="http://schemas.openxmlformats.org/officeDocument/2006/relationships/customXml" Target="../ink/ink778.xml"/><Relationship Id="rId445" Type="http://schemas.openxmlformats.org/officeDocument/2006/relationships/image" Target="../media/image793.png"/><Relationship Id="rId23" Type="http://schemas.openxmlformats.org/officeDocument/2006/relationships/image" Target="../media/image582.png"/><Relationship Id="rId119" Type="http://schemas.openxmlformats.org/officeDocument/2006/relationships/image" Target="../media/image630.png"/><Relationship Id="rId270" Type="http://schemas.openxmlformats.org/officeDocument/2006/relationships/customXml" Target="../ink/ink701.xml"/><Relationship Id="rId291" Type="http://schemas.openxmlformats.org/officeDocument/2006/relationships/image" Target="../media/image716.png"/><Relationship Id="rId305" Type="http://schemas.openxmlformats.org/officeDocument/2006/relationships/image" Target="../media/image723.png"/><Relationship Id="rId326" Type="http://schemas.openxmlformats.org/officeDocument/2006/relationships/customXml" Target="../ink/ink729.xml"/><Relationship Id="rId347" Type="http://schemas.openxmlformats.org/officeDocument/2006/relationships/image" Target="../media/image744.png"/><Relationship Id="rId44" Type="http://schemas.openxmlformats.org/officeDocument/2006/relationships/customXml" Target="../ink/ink588.xml"/><Relationship Id="rId65" Type="http://schemas.openxmlformats.org/officeDocument/2006/relationships/image" Target="../media/image603.png"/><Relationship Id="rId86" Type="http://schemas.openxmlformats.org/officeDocument/2006/relationships/customXml" Target="../ink/ink609.xml"/><Relationship Id="rId130" Type="http://schemas.openxmlformats.org/officeDocument/2006/relationships/customXml" Target="../ink/ink631.xml"/><Relationship Id="rId151" Type="http://schemas.openxmlformats.org/officeDocument/2006/relationships/image" Target="../media/image646.png"/><Relationship Id="rId368" Type="http://schemas.openxmlformats.org/officeDocument/2006/relationships/customXml" Target="../ink/ink750.xml"/><Relationship Id="rId389" Type="http://schemas.openxmlformats.org/officeDocument/2006/relationships/image" Target="../media/image765.png"/><Relationship Id="rId172" Type="http://schemas.openxmlformats.org/officeDocument/2006/relationships/customXml" Target="../ink/ink652.xml"/><Relationship Id="rId193" Type="http://schemas.openxmlformats.org/officeDocument/2006/relationships/image" Target="../media/image667.png"/><Relationship Id="rId207" Type="http://schemas.openxmlformats.org/officeDocument/2006/relationships/image" Target="../media/image674.png"/><Relationship Id="rId228" Type="http://schemas.openxmlformats.org/officeDocument/2006/relationships/customXml" Target="../ink/ink680.xml"/><Relationship Id="rId249" Type="http://schemas.openxmlformats.org/officeDocument/2006/relationships/image" Target="../media/image695.png"/><Relationship Id="rId414" Type="http://schemas.openxmlformats.org/officeDocument/2006/relationships/customXml" Target="../ink/ink773.xml"/><Relationship Id="rId435" Type="http://schemas.openxmlformats.org/officeDocument/2006/relationships/image" Target="../media/image788.png"/><Relationship Id="rId13" Type="http://schemas.openxmlformats.org/officeDocument/2006/relationships/image" Target="../media/image577.png"/><Relationship Id="rId109" Type="http://schemas.openxmlformats.org/officeDocument/2006/relationships/image" Target="../media/image625.png"/><Relationship Id="rId260" Type="http://schemas.openxmlformats.org/officeDocument/2006/relationships/customXml" Target="../ink/ink696.xml"/><Relationship Id="rId281" Type="http://schemas.openxmlformats.org/officeDocument/2006/relationships/image" Target="../media/image711.png"/><Relationship Id="rId316" Type="http://schemas.openxmlformats.org/officeDocument/2006/relationships/customXml" Target="../ink/ink724.xml"/><Relationship Id="rId337" Type="http://schemas.openxmlformats.org/officeDocument/2006/relationships/image" Target="../media/image739.png"/><Relationship Id="rId34" Type="http://schemas.openxmlformats.org/officeDocument/2006/relationships/customXml" Target="../ink/ink583.xml"/><Relationship Id="rId55" Type="http://schemas.openxmlformats.org/officeDocument/2006/relationships/image" Target="../media/image598.png"/><Relationship Id="rId76" Type="http://schemas.openxmlformats.org/officeDocument/2006/relationships/customXml" Target="../ink/ink604.xml"/><Relationship Id="rId97" Type="http://schemas.openxmlformats.org/officeDocument/2006/relationships/image" Target="../media/image619.png"/><Relationship Id="rId120" Type="http://schemas.openxmlformats.org/officeDocument/2006/relationships/customXml" Target="../ink/ink626.xml"/><Relationship Id="rId141" Type="http://schemas.openxmlformats.org/officeDocument/2006/relationships/image" Target="../media/image641.png"/><Relationship Id="rId358" Type="http://schemas.openxmlformats.org/officeDocument/2006/relationships/customXml" Target="../ink/ink745.xml"/><Relationship Id="rId379" Type="http://schemas.openxmlformats.org/officeDocument/2006/relationships/image" Target="../media/image760.png"/><Relationship Id="rId7" Type="http://schemas.openxmlformats.org/officeDocument/2006/relationships/image" Target="../media/image574.png"/><Relationship Id="rId162" Type="http://schemas.openxmlformats.org/officeDocument/2006/relationships/customXml" Target="../ink/ink647.xml"/><Relationship Id="rId183" Type="http://schemas.openxmlformats.org/officeDocument/2006/relationships/image" Target="../media/image662.png"/><Relationship Id="rId218" Type="http://schemas.openxmlformats.org/officeDocument/2006/relationships/customXml" Target="../ink/ink675.xml"/><Relationship Id="rId239" Type="http://schemas.openxmlformats.org/officeDocument/2006/relationships/image" Target="../media/image690.png"/><Relationship Id="rId390" Type="http://schemas.openxmlformats.org/officeDocument/2006/relationships/customXml" Target="../ink/ink761.xml"/><Relationship Id="rId404" Type="http://schemas.openxmlformats.org/officeDocument/2006/relationships/customXml" Target="../ink/ink768.xml"/><Relationship Id="rId425" Type="http://schemas.openxmlformats.org/officeDocument/2006/relationships/image" Target="../media/image783.png"/><Relationship Id="rId446" Type="http://schemas.openxmlformats.org/officeDocument/2006/relationships/customXml" Target="../ink/ink789.xml"/><Relationship Id="rId250" Type="http://schemas.openxmlformats.org/officeDocument/2006/relationships/customXml" Target="../ink/ink691.xml"/><Relationship Id="rId271" Type="http://schemas.openxmlformats.org/officeDocument/2006/relationships/image" Target="../media/image706.png"/><Relationship Id="rId292" Type="http://schemas.openxmlformats.org/officeDocument/2006/relationships/customXml" Target="../ink/ink712.xml"/><Relationship Id="rId306" Type="http://schemas.openxmlformats.org/officeDocument/2006/relationships/customXml" Target="../ink/ink719.xml"/><Relationship Id="rId24" Type="http://schemas.openxmlformats.org/officeDocument/2006/relationships/customXml" Target="../ink/ink578.xml"/><Relationship Id="rId45" Type="http://schemas.openxmlformats.org/officeDocument/2006/relationships/image" Target="../media/image593.png"/><Relationship Id="rId66" Type="http://schemas.openxmlformats.org/officeDocument/2006/relationships/customXml" Target="../ink/ink599.xml"/><Relationship Id="rId87" Type="http://schemas.openxmlformats.org/officeDocument/2006/relationships/image" Target="../media/image614.png"/><Relationship Id="rId110" Type="http://schemas.openxmlformats.org/officeDocument/2006/relationships/customXml" Target="../ink/ink621.xml"/><Relationship Id="rId131" Type="http://schemas.openxmlformats.org/officeDocument/2006/relationships/image" Target="../media/image636.png"/><Relationship Id="rId327" Type="http://schemas.openxmlformats.org/officeDocument/2006/relationships/image" Target="../media/image734.png"/><Relationship Id="rId348" Type="http://schemas.openxmlformats.org/officeDocument/2006/relationships/customXml" Target="../ink/ink740.xml"/><Relationship Id="rId369" Type="http://schemas.openxmlformats.org/officeDocument/2006/relationships/image" Target="../media/image755.png"/><Relationship Id="rId152" Type="http://schemas.openxmlformats.org/officeDocument/2006/relationships/customXml" Target="../ink/ink642.xml"/><Relationship Id="rId173" Type="http://schemas.openxmlformats.org/officeDocument/2006/relationships/image" Target="../media/image657.png"/><Relationship Id="rId194" Type="http://schemas.openxmlformats.org/officeDocument/2006/relationships/customXml" Target="../ink/ink663.xml"/><Relationship Id="rId208" Type="http://schemas.openxmlformats.org/officeDocument/2006/relationships/customXml" Target="../ink/ink670.xml"/><Relationship Id="rId229" Type="http://schemas.openxmlformats.org/officeDocument/2006/relationships/image" Target="../media/image685.png"/><Relationship Id="rId380" Type="http://schemas.openxmlformats.org/officeDocument/2006/relationships/customXml" Target="../ink/ink756.xml"/><Relationship Id="rId415" Type="http://schemas.openxmlformats.org/officeDocument/2006/relationships/image" Target="../media/image778.png"/><Relationship Id="rId436" Type="http://schemas.openxmlformats.org/officeDocument/2006/relationships/customXml" Target="../ink/ink784.xml"/><Relationship Id="rId240" Type="http://schemas.openxmlformats.org/officeDocument/2006/relationships/customXml" Target="../ink/ink686.xml"/><Relationship Id="rId261" Type="http://schemas.openxmlformats.org/officeDocument/2006/relationships/image" Target="../media/image701.png"/><Relationship Id="rId14" Type="http://schemas.openxmlformats.org/officeDocument/2006/relationships/customXml" Target="../ink/ink573.xml"/><Relationship Id="rId35" Type="http://schemas.openxmlformats.org/officeDocument/2006/relationships/image" Target="../media/image588.png"/><Relationship Id="rId56" Type="http://schemas.openxmlformats.org/officeDocument/2006/relationships/customXml" Target="../ink/ink594.xml"/><Relationship Id="rId77" Type="http://schemas.openxmlformats.org/officeDocument/2006/relationships/image" Target="../media/image609.png"/><Relationship Id="rId100" Type="http://schemas.openxmlformats.org/officeDocument/2006/relationships/customXml" Target="../ink/ink616.xml"/><Relationship Id="rId282" Type="http://schemas.openxmlformats.org/officeDocument/2006/relationships/customXml" Target="../ink/ink707.xml"/><Relationship Id="rId317" Type="http://schemas.openxmlformats.org/officeDocument/2006/relationships/image" Target="../media/image729.png"/><Relationship Id="rId338" Type="http://schemas.openxmlformats.org/officeDocument/2006/relationships/customXml" Target="../ink/ink735.xml"/><Relationship Id="rId359" Type="http://schemas.openxmlformats.org/officeDocument/2006/relationships/image" Target="../media/image750.png"/><Relationship Id="rId8" Type="http://schemas.openxmlformats.org/officeDocument/2006/relationships/customXml" Target="../ink/ink570.xml"/><Relationship Id="rId98" Type="http://schemas.openxmlformats.org/officeDocument/2006/relationships/customXml" Target="../ink/ink615.xml"/><Relationship Id="rId121" Type="http://schemas.openxmlformats.org/officeDocument/2006/relationships/image" Target="../media/image631.png"/><Relationship Id="rId142" Type="http://schemas.openxmlformats.org/officeDocument/2006/relationships/customXml" Target="../ink/ink637.xml"/><Relationship Id="rId163" Type="http://schemas.openxmlformats.org/officeDocument/2006/relationships/image" Target="../media/image652.png"/><Relationship Id="rId184" Type="http://schemas.openxmlformats.org/officeDocument/2006/relationships/customXml" Target="../ink/ink658.xml"/><Relationship Id="rId219" Type="http://schemas.openxmlformats.org/officeDocument/2006/relationships/image" Target="../media/image680.png"/><Relationship Id="rId370" Type="http://schemas.openxmlformats.org/officeDocument/2006/relationships/customXml" Target="../ink/ink751.xml"/><Relationship Id="rId391" Type="http://schemas.openxmlformats.org/officeDocument/2006/relationships/image" Target="../media/image766.png"/><Relationship Id="rId405" Type="http://schemas.openxmlformats.org/officeDocument/2006/relationships/image" Target="../media/image773.png"/><Relationship Id="rId426" Type="http://schemas.openxmlformats.org/officeDocument/2006/relationships/customXml" Target="../ink/ink779.xml"/><Relationship Id="rId447" Type="http://schemas.openxmlformats.org/officeDocument/2006/relationships/image" Target="../media/image794.png"/><Relationship Id="rId230" Type="http://schemas.openxmlformats.org/officeDocument/2006/relationships/customXml" Target="../ink/ink681.xml"/><Relationship Id="rId251" Type="http://schemas.openxmlformats.org/officeDocument/2006/relationships/image" Target="../media/image696.png"/><Relationship Id="rId25" Type="http://schemas.openxmlformats.org/officeDocument/2006/relationships/image" Target="../media/image583.png"/><Relationship Id="rId46" Type="http://schemas.openxmlformats.org/officeDocument/2006/relationships/customXml" Target="../ink/ink589.xml"/><Relationship Id="rId67" Type="http://schemas.openxmlformats.org/officeDocument/2006/relationships/image" Target="../media/image604.png"/><Relationship Id="rId272" Type="http://schemas.openxmlformats.org/officeDocument/2006/relationships/customXml" Target="../ink/ink702.xml"/><Relationship Id="rId293" Type="http://schemas.openxmlformats.org/officeDocument/2006/relationships/image" Target="../media/image717.png"/><Relationship Id="rId307" Type="http://schemas.openxmlformats.org/officeDocument/2006/relationships/image" Target="../media/image724.png"/><Relationship Id="rId328" Type="http://schemas.openxmlformats.org/officeDocument/2006/relationships/customXml" Target="../ink/ink730.xml"/><Relationship Id="rId349" Type="http://schemas.openxmlformats.org/officeDocument/2006/relationships/image" Target="../media/image745.png"/><Relationship Id="rId88" Type="http://schemas.openxmlformats.org/officeDocument/2006/relationships/customXml" Target="../ink/ink610.xml"/><Relationship Id="rId111" Type="http://schemas.openxmlformats.org/officeDocument/2006/relationships/image" Target="../media/image626.png"/><Relationship Id="rId132" Type="http://schemas.openxmlformats.org/officeDocument/2006/relationships/customXml" Target="../ink/ink632.xml"/><Relationship Id="rId153" Type="http://schemas.openxmlformats.org/officeDocument/2006/relationships/image" Target="../media/image647.png"/><Relationship Id="rId174" Type="http://schemas.openxmlformats.org/officeDocument/2006/relationships/customXml" Target="../ink/ink653.xml"/><Relationship Id="rId195" Type="http://schemas.openxmlformats.org/officeDocument/2006/relationships/image" Target="../media/image668.png"/><Relationship Id="rId209" Type="http://schemas.openxmlformats.org/officeDocument/2006/relationships/image" Target="../media/image675.png"/><Relationship Id="rId360" Type="http://schemas.openxmlformats.org/officeDocument/2006/relationships/customXml" Target="../ink/ink746.xml"/><Relationship Id="rId381" Type="http://schemas.openxmlformats.org/officeDocument/2006/relationships/image" Target="../media/image761.png"/><Relationship Id="rId416" Type="http://schemas.openxmlformats.org/officeDocument/2006/relationships/customXml" Target="../ink/ink774.xml"/><Relationship Id="rId220" Type="http://schemas.openxmlformats.org/officeDocument/2006/relationships/customXml" Target="../ink/ink676.xml"/><Relationship Id="rId241" Type="http://schemas.openxmlformats.org/officeDocument/2006/relationships/image" Target="../media/image691.png"/><Relationship Id="rId437" Type="http://schemas.openxmlformats.org/officeDocument/2006/relationships/image" Target="../media/image789.png"/><Relationship Id="rId15" Type="http://schemas.openxmlformats.org/officeDocument/2006/relationships/image" Target="../media/image578.png"/><Relationship Id="rId36" Type="http://schemas.openxmlformats.org/officeDocument/2006/relationships/customXml" Target="../ink/ink584.xml"/><Relationship Id="rId57" Type="http://schemas.openxmlformats.org/officeDocument/2006/relationships/image" Target="../media/image599.png"/><Relationship Id="rId262" Type="http://schemas.openxmlformats.org/officeDocument/2006/relationships/customXml" Target="../ink/ink697.xml"/><Relationship Id="rId283" Type="http://schemas.openxmlformats.org/officeDocument/2006/relationships/image" Target="../media/image712.png"/><Relationship Id="rId318" Type="http://schemas.openxmlformats.org/officeDocument/2006/relationships/customXml" Target="../ink/ink725.xml"/><Relationship Id="rId339" Type="http://schemas.openxmlformats.org/officeDocument/2006/relationships/image" Target="../media/image740.png"/><Relationship Id="rId78" Type="http://schemas.openxmlformats.org/officeDocument/2006/relationships/customXml" Target="../ink/ink605.xml"/><Relationship Id="rId99" Type="http://schemas.openxmlformats.org/officeDocument/2006/relationships/image" Target="../media/image620.png"/><Relationship Id="rId101" Type="http://schemas.openxmlformats.org/officeDocument/2006/relationships/image" Target="../media/image621.png"/><Relationship Id="rId122" Type="http://schemas.openxmlformats.org/officeDocument/2006/relationships/customXml" Target="../ink/ink627.xml"/><Relationship Id="rId143" Type="http://schemas.openxmlformats.org/officeDocument/2006/relationships/image" Target="../media/image642.png"/><Relationship Id="rId164" Type="http://schemas.openxmlformats.org/officeDocument/2006/relationships/customXml" Target="../ink/ink648.xml"/><Relationship Id="rId185" Type="http://schemas.openxmlformats.org/officeDocument/2006/relationships/image" Target="../media/image663.png"/><Relationship Id="rId350" Type="http://schemas.openxmlformats.org/officeDocument/2006/relationships/customXml" Target="../ink/ink741.xml"/><Relationship Id="rId371" Type="http://schemas.openxmlformats.org/officeDocument/2006/relationships/image" Target="../media/image756.png"/><Relationship Id="rId406" Type="http://schemas.openxmlformats.org/officeDocument/2006/relationships/customXml" Target="../ink/ink769.xml"/><Relationship Id="rId9" Type="http://schemas.openxmlformats.org/officeDocument/2006/relationships/image" Target="../media/image575.png"/><Relationship Id="rId210" Type="http://schemas.openxmlformats.org/officeDocument/2006/relationships/customXml" Target="../ink/ink671.xml"/><Relationship Id="rId392" Type="http://schemas.openxmlformats.org/officeDocument/2006/relationships/customXml" Target="../ink/ink762.xml"/><Relationship Id="rId427" Type="http://schemas.openxmlformats.org/officeDocument/2006/relationships/image" Target="../media/image784.png"/><Relationship Id="rId26" Type="http://schemas.openxmlformats.org/officeDocument/2006/relationships/customXml" Target="../ink/ink579.xml"/><Relationship Id="rId231" Type="http://schemas.openxmlformats.org/officeDocument/2006/relationships/image" Target="../media/image686.png"/><Relationship Id="rId252" Type="http://schemas.openxmlformats.org/officeDocument/2006/relationships/customXml" Target="../ink/ink692.xml"/><Relationship Id="rId273" Type="http://schemas.openxmlformats.org/officeDocument/2006/relationships/image" Target="../media/image707.png"/><Relationship Id="rId294" Type="http://schemas.openxmlformats.org/officeDocument/2006/relationships/customXml" Target="../ink/ink713.xml"/><Relationship Id="rId308" Type="http://schemas.openxmlformats.org/officeDocument/2006/relationships/customXml" Target="../ink/ink720.xml"/><Relationship Id="rId329" Type="http://schemas.openxmlformats.org/officeDocument/2006/relationships/image" Target="../media/image735.png"/><Relationship Id="rId47" Type="http://schemas.openxmlformats.org/officeDocument/2006/relationships/image" Target="../media/image594.png"/><Relationship Id="rId68" Type="http://schemas.openxmlformats.org/officeDocument/2006/relationships/customXml" Target="../ink/ink600.xml"/><Relationship Id="rId89" Type="http://schemas.openxmlformats.org/officeDocument/2006/relationships/image" Target="../media/image615.png"/><Relationship Id="rId112" Type="http://schemas.openxmlformats.org/officeDocument/2006/relationships/customXml" Target="../ink/ink622.xml"/><Relationship Id="rId133" Type="http://schemas.openxmlformats.org/officeDocument/2006/relationships/image" Target="../media/image637.png"/><Relationship Id="rId154" Type="http://schemas.openxmlformats.org/officeDocument/2006/relationships/customXml" Target="../ink/ink643.xml"/><Relationship Id="rId175" Type="http://schemas.openxmlformats.org/officeDocument/2006/relationships/image" Target="../media/image658.png"/><Relationship Id="rId340" Type="http://schemas.openxmlformats.org/officeDocument/2006/relationships/customXml" Target="../ink/ink736.xml"/><Relationship Id="rId361" Type="http://schemas.openxmlformats.org/officeDocument/2006/relationships/image" Target="../media/image751.png"/><Relationship Id="rId196" Type="http://schemas.openxmlformats.org/officeDocument/2006/relationships/customXml" Target="../ink/ink664.xml"/><Relationship Id="rId200" Type="http://schemas.openxmlformats.org/officeDocument/2006/relationships/customXml" Target="../ink/ink666.xml"/><Relationship Id="rId382" Type="http://schemas.openxmlformats.org/officeDocument/2006/relationships/customXml" Target="../ink/ink757.xml"/><Relationship Id="rId417" Type="http://schemas.openxmlformats.org/officeDocument/2006/relationships/image" Target="../media/image779.png"/><Relationship Id="rId438" Type="http://schemas.openxmlformats.org/officeDocument/2006/relationships/customXml" Target="../ink/ink785.xml"/><Relationship Id="rId16" Type="http://schemas.openxmlformats.org/officeDocument/2006/relationships/customXml" Target="../ink/ink574.xml"/><Relationship Id="rId221" Type="http://schemas.openxmlformats.org/officeDocument/2006/relationships/image" Target="../media/image681.png"/><Relationship Id="rId242" Type="http://schemas.openxmlformats.org/officeDocument/2006/relationships/customXml" Target="../ink/ink687.xml"/><Relationship Id="rId263" Type="http://schemas.openxmlformats.org/officeDocument/2006/relationships/image" Target="../media/image702.png"/><Relationship Id="rId284" Type="http://schemas.openxmlformats.org/officeDocument/2006/relationships/customXml" Target="../ink/ink708.xml"/><Relationship Id="rId319" Type="http://schemas.openxmlformats.org/officeDocument/2006/relationships/image" Target="../media/image730.png"/><Relationship Id="rId37" Type="http://schemas.openxmlformats.org/officeDocument/2006/relationships/image" Target="../media/image589.png"/><Relationship Id="rId58" Type="http://schemas.openxmlformats.org/officeDocument/2006/relationships/customXml" Target="../ink/ink595.xml"/><Relationship Id="rId79" Type="http://schemas.openxmlformats.org/officeDocument/2006/relationships/image" Target="../media/image610.png"/><Relationship Id="rId102" Type="http://schemas.openxmlformats.org/officeDocument/2006/relationships/customXml" Target="../ink/ink617.xml"/><Relationship Id="rId123" Type="http://schemas.openxmlformats.org/officeDocument/2006/relationships/image" Target="../media/image632.png"/><Relationship Id="rId144" Type="http://schemas.openxmlformats.org/officeDocument/2006/relationships/customXml" Target="../ink/ink638.xml"/><Relationship Id="rId330" Type="http://schemas.openxmlformats.org/officeDocument/2006/relationships/customXml" Target="../ink/ink731.xml"/><Relationship Id="rId90" Type="http://schemas.openxmlformats.org/officeDocument/2006/relationships/customXml" Target="../ink/ink611.xml"/><Relationship Id="rId165" Type="http://schemas.openxmlformats.org/officeDocument/2006/relationships/image" Target="../media/image653.png"/><Relationship Id="rId186" Type="http://schemas.openxmlformats.org/officeDocument/2006/relationships/customXml" Target="../ink/ink659.xml"/><Relationship Id="rId351" Type="http://schemas.openxmlformats.org/officeDocument/2006/relationships/image" Target="../media/image746.png"/><Relationship Id="rId372" Type="http://schemas.openxmlformats.org/officeDocument/2006/relationships/customXml" Target="../ink/ink752.xml"/><Relationship Id="rId393" Type="http://schemas.openxmlformats.org/officeDocument/2006/relationships/image" Target="../media/image767.png"/><Relationship Id="rId407" Type="http://schemas.openxmlformats.org/officeDocument/2006/relationships/image" Target="../media/image774.png"/><Relationship Id="rId428" Type="http://schemas.openxmlformats.org/officeDocument/2006/relationships/customXml" Target="../ink/ink780.xml"/><Relationship Id="rId211" Type="http://schemas.openxmlformats.org/officeDocument/2006/relationships/image" Target="../media/image676.png"/><Relationship Id="rId232" Type="http://schemas.openxmlformats.org/officeDocument/2006/relationships/customXml" Target="../ink/ink682.xml"/><Relationship Id="rId253" Type="http://schemas.openxmlformats.org/officeDocument/2006/relationships/image" Target="../media/image697.png"/><Relationship Id="rId274" Type="http://schemas.openxmlformats.org/officeDocument/2006/relationships/customXml" Target="../ink/ink703.xml"/><Relationship Id="rId295" Type="http://schemas.openxmlformats.org/officeDocument/2006/relationships/image" Target="../media/image718.png"/><Relationship Id="rId309" Type="http://schemas.openxmlformats.org/officeDocument/2006/relationships/image" Target="../media/image725.png"/><Relationship Id="rId27" Type="http://schemas.openxmlformats.org/officeDocument/2006/relationships/image" Target="../media/image584.png"/><Relationship Id="rId48" Type="http://schemas.openxmlformats.org/officeDocument/2006/relationships/customXml" Target="../ink/ink590.xml"/><Relationship Id="rId69" Type="http://schemas.openxmlformats.org/officeDocument/2006/relationships/image" Target="../media/image605.png"/><Relationship Id="rId113" Type="http://schemas.openxmlformats.org/officeDocument/2006/relationships/image" Target="../media/image627.png"/><Relationship Id="rId134" Type="http://schemas.openxmlformats.org/officeDocument/2006/relationships/customXml" Target="../ink/ink633.xml"/><Relationship Id="rId320" Type="http://schemas.openxmlformats.org/officeDocument/2006/relationships/customXml" Target="../ink/ink726.xml"/><Relationship Id="rId80" Type="http://schemas.openxmlformats.org/officeDocument/2006/relationships/customXml" Target="../ink/ink606.xml"/><Relationship Id="rId155" Type="http://schemas.openxmlformats.org/officeDocument/2006/relationships/image" Target="../media/image648.png"/><Relationship Id="rId176" Type="http://schemas.openxmlformats.org/officeDocument/2006/relationships/customXml" Target="../ink/ink654.xml"/><Relationship Id="rId197" Type="http://schemas.openxmlformats.org/officeDocument/2006/relationships/image" Target="../media/image669.png"/><Relationship Id="rId341" Type="http://schemas.openxmlformats.org/officeDocument/2006/relationships/image" Target="../media/image741.png"/><Relationship Id="rId362" Type="http://schemas.openxmlformats.org/officeDocument/2006/relationships/customXml" Target="../ink/ink747.xml"/><Relationship Id="rId383" Type="http://schemas.openxmlformats.org/officeDocument/2006/relationships/image" Target="../media/image762.png"/><Relationship Id="rId418" Type="http://schemas.openxmlformats.org/officeDocument/2006/relationships/customXml" Target="../ink/ink775.xml"/><Relationship Id="rId439" Type="http://schemas.openxmlformats.org/officeDocument/2006/relationships/image" Target="../media/image790.png"/><Relationship Id="rId201" Type="http://schemas.openxmlformats.org/officeDocument/2006/relationships/image" Target="../media/image671.png"/><Relationship Id="rId222" Type="http://schemas.openxmlformats.org/officeDocument/2006/relationships/customXml" Target="../ink/ink677.xml"/><Relationship Id="rId243" Type="http://schemas.openxmlformats.org/officeDocument/2006/relationships/image" Target="../media/image692.png"/><Relationship Id="rId264" Type="http://schemas.openxmlformats.org/officeDocument/2006/relationships/customXml" Target="../ink/ink698.xml"/><Relationship Id="rId285" Type="http://schemas.openxmlformats.org/officeDocument/2006/relationships/image" Target="../media/image713.png"/><Relationship Id="rId17" Type="http://schemas.openxmlformats.org/officeDocument/2006/relationships/image" Target="../media/image579.png"/><Relationship Id="rId38" Type="http://schemas.openxmlformats.org/officeDocument/2006/relationships/customXml" Target="../ink/ink585.xml"/><Relationship Id="rId59" Type="http://schemas.openxmlformats.org/officeDocument/2006/relationships/image" Target="../media/image600.png"/><Relationship Id="rId103" Type="http://schemas.openxmlformats.org/officeDocument/2006/relationships/image" Target="../media/image622.png"/><Relationship Id="rId124" Type="http://schemas.openxmlformats.org/officeDocument/2006/relationships/customXml" Target="../ink/ink628.xml"/><Relationship Id="rId310" Type="http://schemas.openxmlformats.org/officeDocument/2006/relationships/customXml" Target="../ink/ink721.xml"/><Relationship Id="rId70" Type="http://schemas.openxmlformats.org/officeDocument/2006/relationships/customXml" Target="../ink/ink601.xml"/><Relationship Id="rId91" Type="http://schemas.openxmlformats.org/officeDocument/2006/relationships/image" Target="../media/image616.png"/><Relationship Id="rId145" Type="http://schemas.openxmlformats.org/officeDocument/2006/relationships/image" Target="../media/image643.png"/><Relationship Id="rId166" Type="http://schemas.openxmlformats.org/officeDocument/2006/relationships/customXml" Target="../ink/ink649.xml"/><Relationship Id="rId187" Type="http://schemas.openxmlformats.org/officeDocument/2006/relationships/image" Target="../media/image664.png"/><Relationship Id="rId331" Type="http://schemas.openxmlformats.org/officeDocument/2006/relationships/image" Target="../media/image736.png"/><Relationship Id="rId352" Type="http://schemas.openxmlformats.org/officeDocument/2006/relationships/customXml" Target="../ink/ink742.xml"/><Relationship Id="rId373" Type="http://schemas.openxmlformats.org/officeDocument/2006/relationships/image" Target="../media/image757.png"/><Relationship Id="rId394" Type="http://schemas.openxmlformats.org/officeDocument/2006/relationships/customXml" Target="../ink/ink763.xml"/><Relationship Id="rId408" Type="http://schemas.openxmlformats.org/officeDocument/2006/relationships/customXml" Target="../ink/ink770.xml"/><Relationship Id="rId429" Type="http://schemas.openxmlformats.org/officeDocument/2006/relationships/image" Target="../media/image785.png"/><Relationship Id="rId1" Type="http://schemas.openxmlformats.org/officeDocument/2006/relationships/slideLayout" Target="../slideLayouts/slideLayout2.xml"/><Relationship Id="rId212" Type="http://schemas.openxmlformats.org/officeDocument/2006/relationships/customXml" Target="../ink/ink672.xml"/><Relationship Id="rId233" Type="http://schemas.openxmlformats.org/officeDocument/2006/relationships/image" Target="../media/image687.png"/><Relationship Id="rId254" Type="http://schemas.openxmlformats.org/officeDocument/2006/relationships/customXml" Target="../ink/ink693.xml"/><Relationship Id="rId440" Type="http://schemas.openxmlformats.org/officeDocument/2006/relationships/customXml" Target="../ink/ink786.xml"/><Relationship Id="rId28" Type="http://schemas.openxmlformats.org/officeDocument/2006/relationships/customXml" Target="../ink/ink580.xml"/><Relationship Id="rId49" Type="http://schemas.openxmlformats.org/officeDocument/2006/relationships/image" Target="../media/image595.png"/><Relationship Id="rId114" Type="http://schemas.openxmlformats.org/officeDocument/2006/relationships/customXml" Target="../ink/ink623.xml"/><Relationship Id="rId275" Type="http://schemas.openxmlformats.org/officeDocument/2006/relationships/image" Target="../media/image708.png"/><Relationship Id="rId296" Type="http://schemas.openxmlformats.org/officeDocument/2006/relationships/customXml" Target="../ink/ink714.xml"/><Relationship Id="rId300" Type="http://schemas.openxmlformats.org/officeDocument/2006/relationships/customXml" Target="../ink/ink716.xml"/><Relationship Id="rId60" Type="http://schemas.openxmlformats.org/officeDocument/2006/relationships/customXml" Target="../ink/ink596.xml"/><Relationship Id="rId81" Type="http://schemas.openxmlformats.org/officeDocument/2006/relationships/image" Target="../media/image611.png"/><Relationship Id="rId135" Type="http://schemas.openxmlformats.org/officeDocument/2006/relationships/image" Target="../media/image638.png"/><Relationship Id="rId156" Type="http://schemas.openxmlformats.org/officeDocument/2006/relationships/customXml" Target="../ink/ink644.xml"/><Relationship Id="rId177" Type="http://schemas.openxmlformats.org/officeDocument/2006/relationships/image" Target="../media/image659.png"/><Relationship Id="rId198" Type="http://schemas.openxmlformats.org/officeDocument/2006/relationships/customXml" Target="../ink/ink665.xml"/><Relationship Id="rId321" Type="http://schemas.openxmlformats.org/officeDocument/2006/relationships/image" Target="../media/image731.png"/><Relationship Id="rId342" Type="http://schemas.openxmlformats.org/officeDocument/2006/relationships/customXml" Target="../ink/ink737.xml"/><Relationship Id="rId363" Type="http://schemas.openxmlformats.org/officeDocument/2006/relationships/image" Target="../media/image752.png"/><Relationship Id="rId384" Type="http://schemas.openxmlformats.org/officeDocument/2006/relationships/customXml" Target="../ink/ink758.xml"/><Relationship Id="rId419" Type="http://schemas.openxmlformats.org/officeDocument/2006/relationships/image" Target="../media/image780.png"/><Relationship Id="rId202" Type="http://schemas.openxmlformats.org/officeDocument/2006/relationships/customXml" Target="../ink/ink667.xml"/><Relationship Id="rId223" Type="http://schemas.openxmlformats.org/officeDocument/2006/relationships/image" Target="../media/image682.png"/><Relationship Id="rId244" Type="http://schemas.openxmlformats.org/officeDocument/2006/relationships/customXml" Target="../ink/ink688.xml"/><Relationship Id="rId430" Type="http://schemas.openxmlformats.org/officeDocument/2006/relationships/customXml" Target="../ink/ink781.xml"/><Relationship Id="rId18" Type="http://schemas.openxmlformats.org/officeDocument/2006/relationships/customXml" Target="../ink/ink575.xml"/><Relationship Id="rId39" Type="http://schemas.openxmlformats.org/officeDocument/2006/relationships/image" Target="../media/image590.png"/><Relationship Id="rId265" Type="http://schemas.openxmlformats.org/officeDocument/2006/relationships/image" Target="../media/image703.png"/><Relationship Id="rId286" Type="http://schemas.openxmlformats.org/officeDocument/2006/relationships/customXml" Target="../ink/ink709.xml"/><Relationship Id="rId50" Type="http://schemas.openxmlformats.org/officeDocument/2006/relationships/customXml" Target="../ink/ink591.xml"/><Relationship Id="rId104" Type="http://schemas.openxmlformats.org/officeDocument/2006/relationships/customXml" Target="../ink/ink618.xml"/><Relationship Id="rId125" Type="http://schemas.openxmlformats.org/officeDocument/2006/relationships/image" Target="../media/image633.png"/><Relationship Id="rId146" Type="http://schemas.openxmlformats.org/officeDocument/2006/relationships/customXml" Target="../ink/ink639.xml"/><Relationship Id="rId167" Type="http://schemas.openxmlformats.org/officeDocument/2006/relationships/image" Target="../media/image654.png"/><Relationship Id="rId188" Type="http://schemas.openxmlformats.org/officeDocument/2006/relationships/customXml" Target="../ink/ink660.xml"/><Relationship Id="rId311" Type="http://schemas.openxmlformats.org/officeDocument/2006/relationships/image" Target="../media/image726.png"/><Relationship Id="rId332" Type="http://schemas.openxmlformats.org/officeDocument/2006/relationships/customXml" Target="../ink/ink732.xml"/><Relationship Id="rId353" Type="http://schemas.openxmlformats.org/officeDocument/2006/relationships/image" Target="../media/image747.png"/><Relationship Id="rId374" Type="http://schemas.openxmlformats.org/officeDocument/2006/relationships/customXml" Target="../ink/ink753.xml"/><Relationship Id="rId395" Type="http://schemas.openxmlformats.org/officeDocument/2006/relationships/image" Target="../media/image768.png"/><Relationship Id="rId409" Type="http://schemas.openxmlformats.org/officeDocument/2006/relationships/image" Target="../media/image775.png"/><Relationship Id="rId71" Type="http://schemas.openxmlformats.org/officeDocument/2006/relationships/image" Target="../media/image606.png"/><Relationship Id="rId92" Type="http://schemas.openxmlformats.org/officeDocument/2006/relationships/customXml" Target="../ink/ink612.xml"/><Relationship Id="rId213" Type="http://schemas.openxmlformats.org/officeDocument/2006/relationships/image" Target="../media/image677.png"/><Relationship Id="rId234" Type="http://schemas.openxmlformats.org/officeDocument/2006/relationships/customXml" Target="../ink/ink683.xml"/><Relationship Id="rId420" Type="http://schemas.openxmlformats.org/officeDocument/2006/relationships/customXml" Target="../ink/ink776.xml"/><Relationship Id="rId2" Type="http://schemas.openxmlformats.org/officeDocument/2006/relationships/customXml" Target="../ink/ink567.xml"/><Relationship Id="rId29" Type="http://schemas.openxmlformats.org/officeDocument/2006/relationships/image" Target="../media/image585.png"/><Relationship Id="rId255" Type="http://schemas.openxmlformats.org/officeDocument/2006/relationships/image" Target="../media/image698.png"/><Relationship Id="rId276" Type="http://schemas.openxmlformats.org/officeDocument/2006/relationships/customXml" Target="../ink/ink704.xml"/><Relationship Id="rId297" Type="http://schemas.openxmlformats.org/officeDocument/2006/relationships/image" Target="../media/image719.png"/><Relationship Id="rId441" Type="http://schemas.openxmlformats.org/officeDocument/2006/relationships/image" Target="../media/image791.png"/><Relationship Id="rId40" Type="http://schemas.openxmlformats.org/officeDocument/2006/relationships/customXml" Target="../ink/ink586.xml"/><Relationship Id="rId115" Type="http://schemas.openxmlformats.org/officeDocument/2006/relationships/image" Target="../media/image628.png"/><Relationship Id="rId136" Type="http://schemas.openxmlformats.org/officeDocument/2006/relationships/customXml" Target="../ink/ink634.xml"/><Relationship Id="rId157" Type="http://schemas.openxmlformats.org/officeDocument/2006/relationships/image" Target="../media/image649.png"/><Relationship Id="rId178" Type="http://schemas.openxmlformats.org/officeDocument/2006/relationships/customXml" Target="../ink/ink655.xml"/><Relationship Id="rId301" Type="http://schemas.openxmlformats.org/officeDocument/2006/relationships/image" Target="../media/image721.png"/><Relationship Id="rId322" Type="http://schemas.openxmlformats.org/officeDocument/2006/relationships/customXml" Target="../ink/ink727.xml"/><Relationship Id="rId343" Type="http://schemas.openxmlformats.org/officeDocument/2006/relationships/image" Target="../media/image742.png"/><Relationship Id="rId364" Type="http://schemas.openxmlformats.org/officeDocument/2006/relationships/customXml" Target="../ink/ink748.xml"/><Relationship Id="rId61" Type="http://schemas.openxmlformats.org/officeDocument/2006/relationships/image" Target="../media/image601.png"/><Relationship Id="rId82" Type="http://schemas.openxmlformats.org/officeDocument/2006/relationships/customXml" Target="../ink/ink607.xml"/><Relationship Id="rId199" Type="http://schemas.openxmlformats.org/officeDocument/2006/relationships/image" Target="../media/image670.png"/><Relationship Id="rId203" Type="http://schemas.openxmlformats.org/officeDocument/2006/relationships/image" Target="../media/image672.png"/><Relationship Id="rId385" Type="http://schemas.openxmlformats.org/officeDocument/2006/relationships/image" Target="../media/image763.png"/><Relationship Id="rId19" Type="http://schemas.openxmlformats.org/officeDocument/2006/relationships/image" Target="../media/image580.png"/><Relationship Id="rId224" Type="http://schemas.openxmlformats.org/officeDocument/2006/relationships/customXml" Target="../ink/ink678.xml"/><Relationship Id="rId245" Type="http://schemas.openxmlformats.org/officeDocument/2006/relationships/image" Target="../media/image693.png"/><Relationship Id="rId266" Type="http://schemas.openxmlformats.org/officeDocument/2006/relationships/customXml" Target="../ink/ink699.xml"/><Relationship Id="rId287" Type="http://schemas.openxmlformats.org/officeDocument/2006/relationships/image" Target="../media/image714.png"/><Relationship Id="rId410" Type="http://schemas.openxmlformats.org/officeDocument/2006/relationships/customXml" Target="../ink/ink771.xml"/><Relationship Id="rId431" Type="http://schemas.openxmlformats.org/officeDocument/2006/relationships/image" Target="../media/image786.png"/><Relationship Id="rId30" Type="http://schemas.openxmlformats.org/officeDocument/2006/relationships/customXml" Target="../ink/ink581.xml"/><Relationship Id="rId105" Type="http://schemas.openxmlformats.org/officeDocument/2006/relationships/image" Target="../media/image623.png"/><Relationship Id="rId126" Type="http://schemas.openxmlformats.org/officeDocument/2006/relationships/customXml" Target="../ink/ink629.xml"/><Relationship Id="rId147" Type="http://schemas.openxmlformats.org/officeDocument/2006/relationships/image" Target="../media/image644.png"/><Relationship Id="rId168" Type="http://schemas.openxmlformats.org/officeDocument/2006/relationships/customXml" Target="../ink/ink650.xml"/><Relationship Id="rId312" Type="http://schemas.openxmlformats.org/officeDocument/2006/relationships/customXml" Target="../ink/ink722.xml"/><Relationship Id="rId333" Type="http://schemas.openxmlformats.org/officeDocument/2006/relationships/image" Target="../media/image737.png"/><Relationship Id="rId354" Type="http://schemas.openxmlformats.org/officeDocument/2006/relationships/customXml" Target="../ink/ink743.xml"/><Relationship Id="rId51" Type="http://schemas.openxmlformats.org/officeDocument/2006/relationships/image" Target="../media/image596.png"/><Relationship Id="rId72" Type="http://schemas.openxmlformats.org/officeDocument/2006/relationships/customXml" Target="../ink/ink602.xml"/><Relationship Id="rId93" Type="http://schemas.openxmlformats.org/officeDocument/2006/relationships/image" Target="../media/image617.png"/><Relationship Id="rId189" Type="http://schemas.openxmlformats.org/officeDocument/2006/relationships/image" Target="../media/image665.png"/><Relationship Id="rId375" Type="http://schemas.openxmlformats.org/officeDocument/2006/relationships/image" Target="../media/image758.png"/><Relationship Id="rId396" Type="http://schemas.openxmlformats.org/officeDocument/2006/relationships/customXml" Target="../ink/ink764.xml"/><Relationship Id="rId3" Type="http://schemas.openxmlformats.org/officeDocument/2006/relationships/image" Target="../media/image572.png"/><Relationship Id="rId214" Type="http://schemas.openxmlformats.org/officeDocument/2006/relationships/customXml" Target="../ink/ink673.xml"/><Relationship Id="rId235" Type="http://schemas.openxmlformats.org/officeDocument/2006/relationships/image" Target="../media/image688.png"/><Relationship Id="rId256" Type="http://schemas.openxmlformats.org/officeDocument/2006/relationships/customXml" Target="../ink/ink694.xml"/><Relationship Id="rId277" Type="http://schemas.openxmlformats.org/officeDocument/2006/relationships/image" Target="../media/image709.png"/><Relationship Id="rId298" Type="http://schemas.openxmlformats.org/officeDocument/2006/relationships/customXml" Target="../ink/ink715.xml"/><Relationship Id="rId400" Type="http://schemas.openxmlformats.org/officeDocument/2006/relationships/customXml" Target="../ink/ink766.xml"/><Relationship Id="rId421" Type="http://schemas.openxmlformats.org/officeDocument/2006/relationships/image" Target="../media/image781.png"/><Relationship Id="rId442" Type="http://schemas.openxmlformats.org/officeDocument/2006/relationships/customXml" Target="../ink/ink787.xml"/><Relationship Id="rId116" Type="http://schemas.openxmlformats.org/officeDocument/2006/relationships/customXml" Target="../ink/ink624.xml"/><Relationship Id="rId137" Type="http://schemas.openxmlformats.org/officeDocument/2006/relationships/image" Target="../media/image639.png"/><Relationship Id="rId158" Type="http://schemas.openxmlformats.org/officeDocument/2006/relationships/customXml" Target="../ink/ink645.xml"/><Relationship Id="rId302" Type="http://schemas.openxmlformats.org/officeDocument/2006/relationships/customXml" Target="../ink/ink717.xml"/><Relationship Id="rId323" Type="http://schemas.openxmlformats.org/officeDocument/2006/relationships/image" Target="../media/image732.png"/><Relationship Id="rId344" Type="http://schemas.openxmlformats.org/officeDocument/2006/relationships/customXml" Target="../ink/ink738.xml"/><Relationship Id="rId20" Type="http://schemas.openxmlformats.org/officeDocument/2006/relationships/customXml" Target="../ink/ink576.xml"/><Relationship Id="rId41" Type="http://schemas.openxmlformats.org/officeDocument/2006/relationships/image" Target="../media/image591.png"/><Relationship Id="rId62" Type="http://schemas.openxmlformats.org/officeDocument/2006/relationships/customXml" Target="../ink/ink597.xml"/><Relationship Id="rId83" Type="http://schemas.openxmlformats.org/officeDocument/2006/relationships/image" Target="../media/image612.png"/><Relationship Id="rId179" Type="http://schemas.openxmlformats.org/officeDocument/2006/relationships/image" Target="../media/image660.png"/><Relationship Id="rId365" Type="http://schemas.openxmlformats.org/officeDocument/2006/relationships/image" Target="../media/image753.png"/><Relationship Id="rId386" Type="http://schemas.openxmlformats.org/officeDocument/2006/relationships/customXml" Target="../ink/ink759.xml"/><Relationship Id="rId190" Type="http://schemas.openxmlformats.org/officeDocument/2006/relationships/customXml" Target="../ink/ink661.xml"/><Relationship Id="rId204" Type="http://schemas.openxmlformats.org/officeDocument/2006/relationships/customXml" Target="../ink/ink668.xml"/><Relationship Id="rId225" Type="http://schemas.openxmlformats.org/officeDocument/2006/relationships/image" Target="../media/image683.png"/><Relationship Id="rId246" Type="http://schemas.openxmlformats.org/officeDocument/2006/relationships/customXml" Target="../ink/ink689.xml"/><Relationship Id="rId267" Type="http://schemas.openxmlformats.org/officeDocument/2006/relationships/image" Target="../media/image704.png"/><Relationship Id="rId288" Type="http://schemas.openxmlformats.org/officeDocument/2006/relationships/customXml" Target="../ink/ink710.xml"/><Relationship Id="rId411" Type="http://schemas.openxmlformats.org/officeDocument/2006/relationships/image" Target="../media/image776.png"/><Relationship Id="rId432" Type="http://schemas.openxmlformats.org/officeDocument/2006/relationships/customXml" Target="../ink/ink782.xml"/><Relationship Id="rId106" Type="http://schemas.openxmlformats.org/officeDocument/2006/relationships/customXml" Target="../ink/ink619.xml"/><Relationship Id="rId127" Type="http://schemas.openxmlformats.org/officeDocument/2006/relationships/image" Target="../media/image634.png"/><Relationship Id="rId313" Type="http://schemas.openxmlformats.org/officeDocument/2006/relationships/image" Target="../media/image727.png"/><Relationship Id="rId10" Type="http://schemas.openxmlformats.org/officeDocument/2006/relationships/customXml" Target="../ink/ink571.xml"/><Relationship Id="rId31" Type="http://schemas.openxmlformats.org/officeDocument/2006/relationships/image" Target="../media/image586.png"/><Relationship Id="rId52" Type="http://schemas.openxmlformats.org/officeDocument/2006/relationships/customXml" Target="../ink/ink592.xml"/><Relationship Id="rId73" Type="http://schemas.openxmlformats.org/officeDocument/2006/relationships/image" Target="../media/image607.png"/><Relationship Id="rId94" Type="http://schemas.openxmlformats.org/officeDocument/2006/relationships/customXml" Target="../ink/ink613.xml"/><Relationship Id="rId148" Type="http://schemas.openxmlformats.org/officeDocument/2006/relationships/customXml" Target="../ink/ink640.xml"/><Relationship Id="rId169" Type="http://schemas.openxmlformats.org/officeDocument/2006/relationships/image" Target="../media/image655.png"/><Relationship Id="rId334" Type="http://schemas.openxmlformats.org/officeDocument/2006/relationships/customXml" Target="../ink/ink733.xml"/><Relationship Id="rId355" Type="http://schemas.openxmlformats.org/officeDocument/2006/relationships/image" Target="../media/image748.png"/><Relationship Id="rId376" Type="http://schemas.openxmlformats.org/officeDocument/2006/relationships/customXml" Target="../ink/ink754.xml"/><Relationship Id="rId397" Type="http://schemas.openxmlformats.org/officeDocument/2006/relationships/image" Target="../media/image769.png"/><Relationship Id="rId4" Type="http://schemas.openxmlformats.org/officeDocument/2006/relationships/customXml" Target="../ink/ink568.xml"/><Relationship Id="rId180" Type="http://schemas.openxmlformats.org/officeDocument/2006/relationships/customXml" Target="../ink/ink656.xml"/><Relationship Id="rId215" Type="http://schemas.openxmlformats.org/officeDocument/2006/relationships/image" Target="../media/image678.png"/><Relationship Id="rId236" Type="http://schemas.openxmlformats.org/officeDocument/2006/relationships/customXml" Target="../ink/ink684.xml"/><Relationship Id="rId257" Type="http://schemas.openxmlformats.org/officeDocument/2006/relationships/image" Target="../media/image699.png"/><Relationship Id="rId278" Type="http://schemas.openxmlformats.org/officeDocument/2006/relationships/customXml" Target="../ink/ink705.xml"/><Relationship Id="rId401" Type="http://schemas.openxmlformats.org/officeDocument/2006/relationships/image" Target="../media/image771.png"/><Relationship Id="rId422" Type="http://schemas.openxmlformats.org/officeDocument/2006/relationships/customXml" Target="../ink/ink777.xml"/><Relationship Id="rId443" Type="http://schemas.openxmlformats.org/officeDocument/2006/relationships/image" Target="../media/image792.png"/><Relationship Id="rId303" Type="http://schemas.openxmlformats.org/officeDocument/2006/relationships/image" Target="../media/image722.png"/><Relationship Id="rId42" Type="http://schemas.openxmlformats.org/officeDocument/2006/relationships/customXml" Target="../ink/ink587.xml"/><Relationship Id="rId84" Type="http://schemas.openxmlformats.org/officeDocument/2006/relationships/customXml" Target="../ink/ink608.xml"/><Relationship Id="rId138" Type="http://schemas.openxmlformats.org/officeDocument/2006/relationships/customXml" Target="../ink/ink635.xml"/><Relationship Id="rId345" Type="http://schemas.openxmlformats.org/officeDocument/2006/relationships/image" Target="../media/image743.png"/><Relationship Id="rId387" Type="http://schemas.openxmlformats.org/officeDocument/2006/relationships/image" Target="../media/image764.png"/><Relationship Id="rId191" Type="http://schemas.openxmlformats.org/officeDocument/2006/relationships/image" Target="../media/image666.png"/><Relationship Id="rId205" Type="http://schemas.openxmlformats.org/officeDocument/2006/relationships/image" Target="../media/image673.png"/><Relationship Id="rId247" Type="http://schemas.openxmlformats.org/officeDocument/2006/relationships/image" Target="../media/image694.png"/><Relationship Id="rId412" Type="http://schemas.openxmlformats.org/officeDocument/2006/relationships/customXml" Target="../ink/ink772.xml"/><Relationship Id="rId107" Type="http://schemas.openxmlformats.org/officeDocument/2006/relationships/image" Target="../media/image624.png"/><Relationship Id="rId289" Type="http://schemas.openxmlformats.org/officeDocument/2006/relationships/image" Target="../media/image715.png"/><Relationship Id="rId11" Type="http://schemas.openxmlformats.org/officeDocument/2006/relationships/image" Target="../media/image576.png"/><Relationship Id="rId53" Type="http://schemas.openxmlformats.org/officeDocument/2006/relationships/image" Target="../media/image597.png"/><Relationship Id="rId149" Type="http://schemas.openxmlformats.org/officeDocument/2006/relationships/image" Target="../media/image645.png"/><Relationship Id="rId314" Type="http://schemas.openxmlformats.org/officeDocument/2006/relationships/customXml" Target="../ink/ink723.xml"/><Relationship Id="rId356" Type="http://schemas.openxmlformats.org/officeDocument/2006/relationships/customXml" Target="../ink/ink744.xml"/><Relationship Id="rId398" Type="http://schemas.openxmlformats.org/officeDocument/2006/relationships/customXml" Target="../ink/ink765.xml"/><Relationship Id="rId95" Type="http://schemas.openxmlformats.org/officeDocument/2006/relationships/image" Target="../media/image618.png"/><Relationship Id="rId160" Type="http://schemas.openxmlformats.org/officeDocument/2006/relationships/customXml" Target="../ink/ink646.xml"/><Relationship Id="rId216" Type="http://schemas.openxmlformats.org/officeDocument/2006/relationships/customXml" Target="../ink/ink674.xml"/><Relationship Id="rId423" Type="http://schemas.openxmlformats.org/officeDocument/2006/relationships/image" Target="../media/image782.png"/><Relationship Id="rId258" Type="http://schemas.openxmlformats.org/officeDocument/2006/relationships/customXml" Target="../ink/ink695.xml"/><Relationship Id="rId22" Type="http://schemas.openxmlformats.org/officeDocument/2006/relationships/customXml" Target="../ink/ink577.xml"/><Relationship Id="rId64" Type="http://schemas.openxmlformats.org/officeDocument/2006/relationships/customXml" Target="../ink/ink598.xml"/><Relationship Id="rId118" Type="http://schemas.openxmlformats.org/officeDocument/2006/relationships/customXml" Target="../ink/ink625.xml"/><Relationship Id="rId325" Type="http://schemas.openxmlformats.org/officeDocument/2006/relationships/image" Target="../media/image733.png"/><Relationship Id="rId367" Type="http://schemas.openxmlformats.org/officeDocument/2006/relationships/image" Target="../media/image754.png"/><Relationship Id="rId171" Type="http://schemas.openxmlformats.org/officeDocument/2006/relationships/image" Target="../media/image656.png"/><Relationship Id="rId227" Type="http://schemas.openxmlformats.org/officeDocument/2006/relationships/image" Target="../media/image684.png"/><Relationship Id="rId269" Type="http://schemas.openxmlformats.org/officeDocument/2006/relationships/image" Target="../media/image705.png"/><Relationship Id="rId434" Type="http://schemas.openxmlformats.org/officeDocument/2006/relationships/customXml" Target="../ink/ink783.xml"/><Relationship Id="rId33" Type="http://schemas.openxmlformats.org/officeDocument/2006/relationships/image" Target="../media/image587.png"/><Relationship Id="rId129" Type="http://schemas.openxmlformats.org/officeDocument/2006/relationships/image" Target="../media/image635.png"/><Relationship Id="rId280" Type="http://schemas.openxmlformats.org/officeDocument/2006/relationships/customXml" Target="../ink/ink706.xml"/><Relationship Id="rId336" Type="http://schemas.openxmlformats.org/officeDocument/2006/relationships/customXml" Target="../ink/ink734.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6" Type="http://schemas.openxmlformats.org/officeDocument/2006/relationships/image" Target="../media/image807.png"/><Relationship Id="rId117" Type="http://schemas.openxmlformats.org/officeDocument/2006/relationships/customXml" Target="../ink/ink847.xml"/><Relationship Id="rId21" Type="http://schemas.openxmlformats.org/officeDocument/2006/relationships/customXml" Target="../ink/ink799.xml"/><Relationship Id="rId42" Type="http://schemas.openxmlformats.org/officeDocument/2006/relationships/image" Target="../media/image815.png"/><Relationship Id="rId47" Type="http://schemas.openxmlformats.org/officeDocument/2006/relationships/customXml" Target="../ink/ink812.xml"/><Relationship Id="rId63" Type="http://schemas.openxmlformats.org/officeDocument/2006/relationships/customXml" Target="../ink/ink820.xml"/><Relationship Id="rId68" Type="http://schemas.openxmlformats.org/officeDocument/2006/relationships/image" Target="../media/image828.png"/><Relationship Id="rId84" Type="http://schemas.openxmlformats.org/officeDocument/2006/relationships/image" Target="../media/image836.png"/><Relationship Id="rId89" Type="http://schemas.openxmlformats.org/officeDocument/2006/relationships/customXml" Target="../ink/ink833.xml"/><Relationship Id="rId112" Type="http://schemas.openxmlformats.org/officeDocument/2006/relationships/image" Target="../media/image850.png"/><Relationship Id="rId133" Type="http://schemas.openxmlformats.org/officeDocument/2006/relationships/customXml" Target="../ink/ink855.xml"/><Relationship Id="rId138" Type="http://schemas.openxmlformats.org/officeDocument/2006/relationships/image" Target="../media/image863.png"/><Relationship Id="rId16" Type="http://schemas.openxmlformats.org/officeDocument/2006/relationships/image" Target="../media/image802.png"/><Relationship Id="rId107" Type="http://schemas.openxmlformats.org/officeDocument/2006/relationships/customXml" Target="../ink/ink842.xml"/><Relationship Id="rId11" Type="http://schemas.openxmlformats.org/officeDocument/2006/relationships/customXml" Target="../ink/ink794.xml"/><Relationship Id="rId32" Type="http://schemas.openxmlformats.org/officeDocument/2006/relationships/image" Target="../media/image810.png"/><Relationship Id="rId37" Type="http://schemas.openxmlformats.org/officeDocument/2006/relationships/customXml" Target="../ink/ink807.xml"/><Relationship Id="rId53" Type="http://schemas.openxmlformats.org/officeDocument/2006/relationships/customXml" Target="../ink/ink815.xml"/><Relationship Id="rId58" Type="http://schemas.openxmlformats.org/officeDocument/2006/relationships/image" Target="../media/image823.png"/><Relationship Id="rId74" Type="http://schemas.openxmlformats.org/officeDocument/2006/relationships/image" Target="../media/image831.png"/><Relationship Id="rId79" Type="http://schemas.openxmlformats.org/officeDocument/2006/relationships/customXml" Target="../ink/ink828.xml"/><Relationship Id="rId102" Type="http://schemas.openxmlformats.org/officeDocument/2006/relationships/image" Target="../media/image845.png"/><Relationship Id="rId123" Type="http://schemas.openxmlformats.org/officeDocument/2006/relationships/customXml" Target="../ink/ink850.xml"/><Relationship Id="rId128" Type="http://schemas.openxmlformats.org/officeDocument/2006/relationships/image" Target="../media/image858.png"/><Relationship Id="rId144" Type="http://schemas.openxmlformats.org/officeDocument/2006/relationships/image" Target="../media/image866.png"/><Relationship Id="rId5" Type="http://schemas.openxmlformats.org/officeDocument/2006/relationships/customXml" Target="../ink/ink791.xml"/><Relationship Id="rId90" Type="http://schemas.openxmlformats.org/officeDocument/2006/relationships/image" Target="../media/image839.png"/><Relationship Id="rId95" Type="http://schemas.openxmlformats.org/officeDocument/2006/relationships/customXml" Target="../ink/ink836.xml"/><Relationship Id="rId22" Type="http://schemas.openxmlformats.org/officeDocument/2006/relationships/image" Target="../media/image805.png"/><Relationship Id="rId27" Type="http://schemas.openxmlformats.org/officeDocument/2006/relationships/customXml" Target="../ink/ink802.xml"/><Relationship Id="rId43" Type="http://schemas.openxmlformats.org/officeDocument/2006/relationships/customXml" Target="../ink/ink810.xml"/><Relationship Id="rId48" Type="http://schemas.openxmlformats.org/officeDocument/2006/relationships/image" Target="../media/image818.png"/><Relationship Id="rId64" Type="http://schemas.openxmlformats.org/officeDocument/2006/relationships/image" Target="../media/image826.png"/><Relationship Id="rId69" Type="http://schemas.openxmlformats.org/officeDocument/2006/relationships/customXml" Target="../ink/ink823.xml"/><Relationship Id="rId113" Type="http://schemas.openxmlformats.org/officeDocument/2006/relationships/customXml" Target="../ink/ink845.xml"/><Relationship Id="rId118" Type="http://schemas.openxmlformats.org/officeDocument/2006/relationships/image" Target="../media/image853.png"/><Relationship Id="rId134" Type="http://schemas.openxmlformats.org/officeDocument/2006/relationships/image" Target="../media/image861.png"/><Relationship Id="rId139" Type="http://schemas.openxmlformats.org/officeDocument/2006/relationships/customXml" Target="../ink/ink858.xml"/><Relationship Id="rId80" Type="http://schemas.openxmlformats.org/officeDocument/2006/relationships/image" Target="../media/image834.png"/><Relationship Id="rId85" Type="http://schemas.openxmlformats.org/officeDocument/2006/relationships/customXml" Target="../ink/ink831.xml"/><Relationship Id="rId3" Type="http://schemas.openxmlformats.org/officeDocument/2006/relationships/customXml" Target="../ink/ink790.xml"/><Relationship Id="rId12" Type="http://schemas.openxmlformats.org/officeDocument/2006/relationships/image" Target="../media/image800.png"/><Relationship Id="rId17" Type="http://schemas.openxmlformats.org/officeDocument/2006/relationships/customXml" Target="../ink/ink797.xml"/><Relationship Id="rId25" Type="http://schemas.openxmlformats.org/officeDocument/2006/relationships/customXml" Target="../ink/ink801.xml"/><Relationship Id="rId33" Type="http://schemas.openxmlformats.org/officeDocument/2006/relationships/customXml" Target="../ink/ink805.xml"/><Relationship Id="rId38" Type="http://schemas.openxmlformats.org/officeDocument/2006/relationships/image" Target="../media/image813.png"/><Relationship Id="rId46" Type="http://schemas.openxmlformats.org/officeDocument/2006/relationships/image" Target="../media/image817.png"/><Relationship Id="rId59" Type="http://schemas.openxmlformats.org/officeDocument/2006/relationships/customXml" Target="../ink/ink818.xml"/><Relationship Id="rId67" Type="http://schemas.openxmlformats.org/officeDocument/2006/relationships/customXml" Target="../ink/ink822.xml"/><Relationship Id="rId103" Type="http://schemas.openxmlformats.org/officeDocument/2006/relationships/customXml" Target="../ink/ink840.xml"/><Relationship Id="rId108" Type="http://schemas.openxmlformats.org/officeDocument/2006/relationships/image" Target="../media/image848.png"/><Relationship Id="rId116" Type="http://schemas.openxmlformats.org/officeDocument/2006/relationships/image" Target="../media/image852.png"/><Relationship Id="rId124" Type="http://schemas.openxmlformats.org/officeDocument/2006/relationships/image" Target="../media/image856.png"/><Relationship Id="rId129" Type="http://schemas.openxmlformats.org/officeDocument/2006/relationships/customXml" Target="../ink/ink853.xml"/><Relationship Id="rId137" Type="http://schemas.openxmlformats.org/officeDocument/2006/relationships/customXml" Target="../ink/ink857.xml"/><Relationship Id="rId20" Type="http://schemas.openxmlformats.org/officeDocument/2006/relationships/image" Target="../media/image804.png"/><Relationship Id="rId41" Type="http://schemas.openxmlformats.org/officeDocument/2006/relationships/customXml" Target="../ink/ink809.xml"/><Relationship Id="rId54" Type="http://schemas.openxmlformats.org/officeDocument/2006/relationships/image" Target="../media/image821.png"/><Relationship Id="rId62" Type="http://schemas.openxmlformats.org/officeDocument/2006/relationships/image" Target="../media/image825.png"/><Relationship Id="rId70" Type="http://schemas.openxmlformats.org/officeDocument/2006/relationships/image" Target="../media/image829.png"/><Relationship Id="rId75" Type="http://schemas.openxmlformats.org/officeDocument/2006/relationships/customXml" Target="../ink/ink826.xml"/><Relationship Id="rId83" Type="http://schemas.openxmlformats.org/officeDocument/2006/relationships/customXml" Target="../ink/ink830.xml"/><Relationship Id="rId88" Type="http://schemas.openxmlformats.org/officeDocument/2006/relationships/image" Target="../media/image838.png"/><Relationship Id="rId91" Type="http://schemas.openxmlformats.org/officeDocument/2006/relationships/customXml" Target="../ink/ink834.xml"/><Relationship Id="rId96" Type="http://schemas.openxmlformats.org/officeDocument/2006/relationships/image" Target="../media/image842.png"/><Relationship Id="rId111" Type="http://schemas.openxmlformats.org/officeDocument/2006/relationships/customXml" Target="../ink/ink844.xml"/><Relationship Id="rId132" Type="http://schemas.openxmlformats.org/officeDocument/2006/relationships/image" Target="../media/image860.png"/><Relationship Id="rId140" Type="http://schemas.openxmlformats.org/officeDocument/2006/relationships/image" Target="../media/image864.png"/><Relationship Id="rId145" Type="http://schemas.openxmlformats.org/officeDocument/2006/relationships/customXml" Target="../ink/ink861.xml"/><Relationship Id="rId1" Type="http://schemas.openxmlformats.org/officeDocument/2006/relationships/slideLayout" Target="../slideLayouts/slideLayout2.xml"/><Relationship Id="rId6" Type="http://schemas.openxmlformats.org/officeDocument/2006/relationships/image" Target="../media/image797.png"/><Relationship Id="rId15" Type="http://schemas.openxmlformats.org/officeDocument/2006/relationships/customXml" Target="../ink/ink796.xml"/><Relationship Id="rId23" Type="http://schemas.openxmlformats.org/officeDocument/2006/relationships/customXml" Target="../ink/ink800.xml"/><Relationship Id="rId28" Type="http://schemas.openxmlformats.org/officeDocument/2006/relationships/image" Target="../media/image808.png"/><Relationship Id="rId36" Type="http://schemas.openxmlformats.org/officeDocument/2006/relationships/image" Target="../media/image812.png"/><Relationship Id="rId49" Type="http://schemas.openxmlformats.org/officeDocument/2006/relationships/customXml" Target="../ink/ink813.xml"/><Relationship Id="rId57" Type="http://schemas.openxmlformats.org/officeDocument/2006/relationships/customXml" Target="../ink/ink817.xml"/><Relationship Id="rId106" Type="http://schemas.openxmlformats.org/officeDocument/2006/relationships/image" Target="../media/image847.png"/><Relationship Id="rId114" Type="http://schemas.openxmlformats.org/officeDocument/2006/relationships/image" Target="../media/image851.png"/><Relationship Id="rId119" Type="http://schemas.openxmlformats.org/officeDocument/2006/relationships/customXml" Target="../ink/ink848.xml"/><Relationship Id="rId127" Type="http://schemas.openxmlformats.org/officeDocument/2006/relationships/customXml" Target="../ink/ink852.xml"/><Relationship Id="rId10" Type="http://schemas.openxmlformats.org/officeDocument/2006/relationships/image" Target="../media/image799.png"/><Relationship Id="rId31" Type="http://schemas.openxmlformats.org/officeDocument/2006/relationships/customXml" Target="../ink/ink804.xml"/><Relationship Id="rId44" Type="http://schemas.openxmlformats.org/officeDocument/2006/relationships/image" Target="../media/image816.png"/><Relationship Id="rId52" Type="http://schemas.openxmlformats.org/officeDocument/2006/relationships/image" Target="../media/image820.png"/><Relationship Id="rId60" Type="http://schemas.openxmlformats.org/officeDocument/2006/relationships/image" Target="../media/image824.png"/><Relationship Id="rId65" Type="http://schemas.openxmlformats.org/officeDocument/2006/relationships/customXml" Target="../ink/ink821.xml"/><Relationship Id="rId73" Type="http://schemas.openxmlformats.org/officeDocument/2006/relationships/customXml" Target="../ink/ink825.xml"/><Relationship Id="rId78" Type="http://schemas.openxmlformats.org/officeDocument/2006/relationships/image" Target="../media/image833.png"/><Relationship Id="rId81" Type="http://schemas.openxmlformats.org/officeDocument/2006/relationships/customXml" Target="../ink/ink829.xml"/><Relationship Id="rId86" Type="http://schemas.openxmlformats.org/officeDocument/2006/relationships/image" Target="../media/image837.png"/><Relationship Id="rId94" Type="http://schemas.openxmlformats.org/officeDocument/2006/relationships/image" Target="../media/image841.png"/><Relationship Id="rId99" Type="http://schemas.openxmlformats.org/officeDocument/2006/relationships/customXml" Target="../ink/ink838.xml"/><Relationship Id="rId101" Type="http://schemas.openxmlformats.org/officeDocument/2006/relationships/customXml" Target="../ink/ink839.xml"/><Relationship Id="rId122" Type="http://schemas.openxmlformats.org/officeDocument/2006/relationships/image" Target="../media/image855.png"/><Relationship Id="rId130" Type="http://schemas.openxmlformats.org/officeDocument/2006/relationships/image" Target="../media/image859.png"/><Relationship Id="rId135" Type="http://schemas.openxmlformats.org/officeDocument/2006/relationships/customXml" Target="../ink/ink856.xml"/><Relationship Id="rId143" Type="http://schemas.openxmlformats.org/officeDocument/2006/relationships/customXml" Target="../ink/ink860.xml"/><Relationship Id="rId148" Type="http://schemas.openxmlformats.org/officeDocument/2006/relationships/image" Target="../media/image868.png"/><Relationship Id="rId4" Type="http://schemas.openxmlformats.org/officeDocument/2006/relationships/image" Target="../media/image796.png"/><Relationship Id="rId9" Type="http://schemas.openxmlformats.org/officeDocument/2006/relationships/customXml" Target="../ink/ink793.xml"/><Relationship Id="rId13" Type="http://schemas.openxmlformats.org/officeDocument/2006/relationships/customXml" Target="../ink/ink795.xml"/><Relationship Id="rId18" Type="http://schemas.openxmlformats.org/officeDocument/2006/relationships/image" Target="../media/image803.png"/><Relationship Id="rId39" Type="http://schemas.openxmlformats.org/officeDocument/2006/relationships/customXml" Target="../ink/ink808.xml"/><Relationship Id="rId109" Type="http://schemas.openxmlformats.org/officeDocument/2006/relationships/customXml" Target="../ink/ink843.xml"/><Relationship Id="rId34" Type="http://schemas.openxmlformats.org/officeDocument/2006/relationships/image" Target="../media/image811.png"/><Relationship Id="rId50" Type="http://schemas.openxmlformats.org/officeDocument/2006/relationships/image" Target="../media/image819.png"/><Relationship Id="rId55" Type="http://schemas.openxmlformats.org/officeDocument/2006/relationships/customXml" Target="../ink/ink816.xml"/><Relationship Id="rId76" Type="http://schemas.openxmlformats.org/officeDocument/2006/relationships/image" Target="../media/image832.png"/><Relationship Id="rId97" Type="http://schemas.openxmlformats.org/officeDocument/2006/relationships/customXml" Target="../ink/ink837.xml"/><Relationship Id="rId104" Type="http://schemas.openxmlformats.org/officeDocument/2006/relationships/image" Target="../media/image846.png"/><Relationship Id="rId120" Type="http://schemas.openxmlformats.org/officeDocument/2006/relationships/image" Target="../media/image854.png"/><Relationship Id="rId125" Type="http://schemas.openxmlformats.org/officeDocument/2006/relationships/customXml" Target="../ink/ink851.xml"/><Relationship Id="rId141" Type="http://schemas.openxmlformats.org/officeDocument/2006/relationships/customXml" Target="../ink/ink859.xml"/><Relationship Id="rId146" Type="http://schemas.openxmlformats.org/officeDocument/2006/relationships/image" Target="../media/image867.png"/><Relationship Id="rId7" Type="http://schemas.openxmlformats.org/officeDocument/2006/relationships/customXml" Target="../ink/ink792.xml"/><Relationship Id="rId71" Type="http://schemas.openxmlformats.org/officeDocument/2006/relationships/customXml" Target="../ink/ink824.xml"/><Relationship Id="rId92" Type="http://schemas.openxmlformats.org/officeDocument/2006/relationships/image" Target="../media/image840.png"/><Relationship Id="rId2" Type="http://schemas.openxmlformats.org/officeDocument/2006/relationships/notesSlide" Target="../notesSlides/notesSlide7.xml"/><Relationship Id="rId29" Type="http://schemas.openxmlformats.org/officeDocument/2006/relationships/customXml" Target="../ink/ink803.xml"/><Relationship Id="rId24" Type="http://schemas.openxmlformats.org/officeDocument/2006/relationships/image" Target="../media/image806.png"/><Relationship Id="rId40" Type="http://schemas.openxmlformats.org/officeDocument/2006/relationships/image" Target="../media/image814.png"/><Relationship Id="rId45" Type="http://schemas.openxmlformats.org/officeDocument/2006/relationships/customXml" Target="../ink/ink811.xml"/><Relationship Id="rId66" Type="http://schemas.openxmlformats.org/officeDocument/2006/relationships/image" Target="../media/image827.png"/><Relationship Id="rId87" Type="http://schemas.openxmlformats.org/officeDocument/2006/relationships/customXml" Target="../ink/ink832.xml"/><Relationship Id="rId110" Type="http://schemas.openxmlformats.org/officeDocument/2006/relationships/image" Target="../media/image849.png"/><Relationship Id="rId115" Type="http://schemas.openxmlformats.org/officeDocument/2006/relationships/customXml" Target="../ink/ink846.xml"/><Relationship Id="rId131" Type="http://schemas.openxmlformats.org/officeDocument/2006/relationships/customXml" Target="../ink/ink854.xml"/><Relationship Id="rId136" Type="http://schemas.openxmlformats.org/officeDocument/2006/relationships/image" Target="../media/image862.png"/><Relationship Id="rId61" Type="http://schemas.openxmlformats.org/officeDocument/2006/relationships/customXml" Target="../ink/ink819.xml"/><Relationship Id="rId82" Type="http://schemas.openxmlformats.org/officeDocument/2006/relationships/image" Target="../media/image835.png"/><Relationship Id="rId19" Type="http://schemas.openxmlformats.org/officeDocument/2006/relationships/customXml" Target="../ink/ink798.xml"/><Relationship Id="rId14" Type="http://schemas.openxmlformats.org/officeDocument/2006/relationships/image" Target="../media/image801.png"/><Relationship Id="rId30" Type="http://schemas.openxmlformats.org/officeDocument/2006/relationships/image" Target="../media/image809.png"/><Relationship Id="rId35" Type="http://schemas.openxmlformats.org/officeDocument/2006/relationships/customXml" Target="../ink/ink806.xml"/><Relationship Id="rId56" Type="http://schemas.openxmlformats.org/officeDocument/2006/relationships/image" Target="../media/image822.png"/><Relationship Id="rId77" Type="http://schemas.openxmlformats.org/officeDocument/2006/relationships/customXml" Target="../ink/ink827.xml"/><Relationship Id="rId100" Type="http://schemas.openxmlformats.org/officeDocument/2006/relationships/image" Target="../media/image844.png"/><Relationship Id="rId105" Type="http://schemas.openxmlformats.org/officeDocument/2006/relationships/customXml" Target="../ink/ink841.xml"/><Relationship Id="rId126" Type="http://schemas.openxmlformats.org/officeDocument/2006/relationships/image" Target="../media/image857.png"/><Relationship Id="rId147" Type="http://schemas.openxmlformats.org/officeDocument/2006/relationships/customXml" Target="../ink/ink862.xml"/><Relationship Id="rId8" Type="http://schemas.openxmlformats.org/officeDocument/2006/relationships/image" Target="../media/image798.png"/><Relationship Id="rId51" Type="http://schemas.openxmlformats.org/officeDocument/2006/relationships/customXml" Target="../ink/ink814.xml"/><Relationship Id="rId72" Type="http://schemas.openxmlformats.org/officeDocument/2006/relationships/image" Target="../media/image830.png"/><Relationship Id="rId93" Type="http://schemas.openxmlformats.org/officeDocument/2006/relationships/customXml" Target="../ink/ink835.xml"/><Relationship Id="rId98" Type="http://schemas.openxmlformats.org/officeDocument/2006/relationships/image" Target="../media/image843.png"/><Relationship Id="rId121" Type="http://schemas.openxmlformats.org/officeDocument/2006/relationships/customXml" Target="../ink/ink849.xml"/><Relationship Id="rId142" Type="http://schemas.openxmlformats.org/officeDocument/2006/relationships/image" Target="../media/image86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71.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customXml" Target="../ink/ink864.xml"/><Relationship Id="rId13" Type="http://schemas.openxmlformats.org/officeDocument/2006/relationships/image" Target="../media/image874.png"/><Relationship Id="rId18" Type="http://schemas.openxmlformats.org/officeDocument/2006/relationships/customXml" Target="../ink/ink869.xml"/><Relationship Id="rId26" Type="http://schemas.openxmlformats.org/officeDocument/2006/relationships/customXml" Target="../ink/ink873.xml"/><Relationship Id="rId3" Type="http://schemas.openxmlformats.org/officeDocument/2006/relationships/notesSlide" Target="../notesSlides/notesSlide10.xml"/><Relationship Id="rId21" Type="http://schemas.openxmlformats.org/officeDocument/2006/relationships/image" Target="../media/image878.png"/><Relationship Id="rId7" Type="http://schemas.openxmlformats.org/officeDocument/2006/relationships/image" Target="../media/image871.png"/><Relationship Id="rId12" Type="http://schemas.openxmlformats.org/officeDocument/2006/relationships/customXml" Target="../ink/ink866.xml"/><Relationship Id="rId17" Type="http://schemas.openxmlformats.org/officeDocument/2006/relationships/image" Target="../media/image876.png"/><Relationship Id="rId25" Type="http://schemas.openxmlformats.org/officeDocument/2006/relationships/image" Target="../media/image880.png"/><Relationship Id="rId33" Type="http://schemas.openxmlformats.org/officeDocument/2006/relationships/image" Target="../media/image884.png"/><Relationship Id="rId2" Type="http://schemas.openxmlformats.org/officeDocument/2006/relationships/slideLayout" Target="../slideLayouts/slideLayout2.xml"/><Relationship Id="rId16" Type="http://schemas.openxmlformats.org/officeDocument/2006/relationships/customXml" Target="../ink/ink868.xml"/><Relationship Id="rId20" Type="http://schemas.openxmlformats.org/officeDocument/2006/relationships/customXml" Target="../ink/ink870.xml"/><Relationship Id="rId29" Type="http://schemas.openxmlformats.org/officeDocument/2006/relationships/image" Target="../media/image882.png"/><Relationship Id="rId1" Type="http://schemas.openxmlformats.org/officeDocument/2006/relationships/vmlDrawing" Target="../drawings/vmlDrawing2.vml"/><Relationship Id="rId6" Type="http://schemas.openxmlformats.org/officeDocument/2006/relationships/customXml" Target="../ink/ink863.xml"/><Relationship Id="rId11" Type="http://schemas.openxmlformats.org/officeDocument/2006/relationships/image" Target="../media/image873.png"/><Relationship Id="rId24" Type="http://schemas.openxmlformats.org/officeDocument/2006/relationships/customXml" Target="../ink/ink872.xml"/><Relationship Id="rId32" Type="http://schemas.openxmlformats.org/officeDocument/2006/relationships/customXml" Target="../ink/ink876.xml"/><Relationship Id="rId5" Type="http://schemas.openxmlformats.org/officeDocument/2006/relationships/image" Target="../media/image572.wmf"/><Relationship Id="rId15" Type="http://schemas.openxmlformats.org/officeDocument/2006/relationships/image" Target="../media/image875.png"/><Relationship Id="rId23" Type="http://schemas.openxmlformats.org/officeDocument/2006/relationships/image" Target="../media/image879.png"/><Relationship Id="rId28" Type="http://schemas.openxmlformats.org/officeDocument/2006/relationships/customXml" Target="../ink/ink874.xml"/><Relationship Id="rId10" Type="http://schemas.openxmlformats.org/officeDocument/2006/relationships/customXml" Target="../ink/ink865.xml"/><Relationship Id="rId19" Type="http://schemas.openxmlformats.org/officeDocument/2006/relationships/image" Target="../media/image877.png"/><Relationship Id="rId31" Type="http://schemas.openxmlformats.org/officeDocument/2006/relationships/image" Target="../media/image883.png"/><Relationship Id="rId4" Type="http://schemas.openxmlformats.org/officeDocument/2006/relationships/oleObject" Target="../embeddings/oleObject2.bin"/><Relationship Id="rId9" Type="http://schemas.openxmlformats.org/officeDocument/2006/relationships/image" Target="../media/image872.png"/><Relationship Id="rId14" Type="http://schemas.openxmlformats.org/officeDocument/2006/relationships/customXml" Target="../ink/ink867.xml"/><Relationship Id="rId22" Type="http://schemas.openxmlformats.org/officeDocument/2006/relationships/customXml" Target="../ink/ink871.xml"/><Relationship Id="rId27" Type="http://schemas.openxmlformats.org/officeDocument/2006/relationships/image" Target="../media/image881.png"/><Relationship Id="rId30" Type="http://schemas.openxmlformats.org/officeDocument/2006/relationships/customXml" Target="../ink/ink875.xml"/></Relationships>
</file>

<file path=ppt/slides/_rels/slide17.xml.rels><?xml version="1.0" encoding="UTF-8" standalone="yes"?>
<Relationships xmlns="http://schemas.openxmlformats.org/package/2006/relationships"><Relationship Id="rId26" Type="http://schemas.openxmlformats.org/officeDocument/2006/relationships/image" Target="../media/image897.png"/><Relationship Id="rId117" Type="http://schemas.openxmlformats.org/officeDocument/2006/relationships/customXml" Target="../ink/ink934.xml"/><Relationship Id="rId21" Type="http://schemas.openxmlformats.org/officeDocument/2006/relationships/customXml" Target="../ink/ink886.xml"/><Relationship Id="rId42" Type="http://schemas.openxmlformats.org/officeDocument/2006/relationships/image" Target="../media/image905.png"/><Relationship Id="rId47" Type="http://schemas.openxmlformats.org/officeDocument/2006/relationships/customXml" Target="../ink/ink899.xml"/><Relationship Id="rId63" Type="http://schemas.openxmlformats.org/officeDocument/2006/relationships/customXml" Target="../ink/ink907.xml"/><Relationship Id="rId68" Type="http://schemas.openxmlformats.org/officeDocument/2006/relationships/image" Target="../media/image918.png"/><Relationship Id="rId84" Type="http://schemas.openxmlformats.org/officeDocument/2006/relationships/image" Target="../media/image926.png"/><Relationship Id="rId89" Type="http://schemas.openxmlformats.org/officeDocument/2006/relationships/customXml" Target="../ink/ink920.xml"/><Relationship Id="rId112" Type="http://schemas.openxmlformats.org/officeDocument/2006/relationships/image" Target="../media/image940.png"/><Relationship Id="rId16" Type="http://schemas.openxmlformats.org/officeDocument/2006/relationships/image" Target="../media/image892.png"/><Relationship Id="rId107" Type="http://schemas.openxmlformats.org/officeDocument/2006/relationships/customXml" Target="../ink/ink929.xml"/><Relationship Id="rId11" Type="http://schemas.openxmlformats.org/officeDocument/2006/relationships/customXml" Target="../ink/ink881.xml"/><Relationship Id="rId32" Type="http://schemas.openxmlformats.org/officeDocument/2006/relationships/image" Target="../media/image900.png"/><Relationship Id="rId37" Type="http://schemas.openxmlformats.org/officeDocument/2006/relationships/customXml" Target="../ink/ink894.xml"/><Relationship Id="rId53" Type="http://schemas.openxmlformats.org/officeDocument/2006/relationships/customXml" Target="../ink/ink902.xml"/><Relationship Id="rId58" Type="http://schemas.openxmlformats.org/officeDocument/2006/relationships/image" Target="../media/image913.png"/><Relationship Id="rId74" Type="http://schemas.openxmlformats.org/officeDocument/2006/relationships/image" Target="../media/image921.png"/><Relationship Id="rId79" Type="http://schemas.openxmlformats.org/officeDocument/2006/relationships/customXml" Target="../ink/ink915.xml"/><Relationship Id="rId102" Type="http://schemas.openxmlformats.org/officeDocument/2006/relationships/image" Target="../media/image935.png"/><Relationship Id="rId5" Type="http://schemas.openxmlformats.org/officeDocument/2006/relationships/customXml" Target="../ink/ink878.xml"/><Relationship Id="rId61" Type="http://schemas.openxmlformats.org/officeDocument/2006/relationships/customXml" Target="../ink/ink906.xml"/><Relationship Id="rId82" Type="http://schemas.openxmlformats.org/officeDocument/2006/relationships/image" Target="../media/image925.png"/><Relationship Id="rId90" Type="http://schemas.openxmlformats.org/officeDocument/2006/relationships/image" Target="../media/image929.png"/><Relationship Id="rId95" Type="http://schemas.openxmlformats.org/officeDocument/2006/relationships/customXml" Target="../ink/ink923.xml"/><Relationship Id="rId19" Type="http://schemas.openxmlformats.org/officeDocument/2006/relationships/customXml" Target="../ink/ink885.xml"/><Relationship Id="rId14" Type="http://schemas.openxmlformats.org/officeDocument/2006/relationships/image" Target="../media/image891.png"/><Relationship Id="rId22" Type="http://schemas.openxmlformats.org/officeDocument/2006/relationships/image" Target="../media/image895.png"/><Relationship Id="rId27" Type="http://schemas.openxmlformats.org/officeDocument/2006/relationships/customXml" Target="../ink/ink889.xml"/><Relationship Id="rId30" Type="http://schemas.openxmlformats.org/officeDocument/2006/relationships/image" Target="../media/image899.png"/><Relationship Id="rId35" Type="http://schemas.openxmlformats.org/officeDocument/2006/relationships/customXml" Target="../ink/ink893.xml"/><Relationship Id="rId43" Type="http://schemas.openxmlformats.org/officeDocument/2006/relationships/customXml" Target="../ink/ink897.xml"/><Relationship Id="rId48" Type="http://schemas.openxmlformats.org/officeDocument/2006/relationships/image" Target="../media/image908.png"/><Relationship Id="rId56" Type="http://schemas.openxmlformats.org/officeDocument/2006/relationships/image" Target="../media/image912.png"/><Relationship Id="rId64" Type="http://schemas.openxmlformats.org/officeDocument/2006/relationships/image" Target="../media/image916.png"/><Relationship Id="rId69" Type="http://schemas.openxmlformats.org/officeDocument/2006/relationships/customXml" Target="../ink/ink910.xml"/><Relationship Id="rId77" Type="http://schemas.openxmlformats.org/officeDocument/2006/relationships/customXml" Target="../ink/ink914.xml"/><Relationship Id="rId100" Type="http://schemas.openxmlformats.org/officeDocument/2006/relationships/image" Target="../media/image934.png"/><Relationship Id="rId105" Type="http://schemas.openxmlformats.org/officeDocument/2006/relationships/customXml" Target="../ink/ink928.xml"/><Relationship Id="rId113" Type="http://schemas.openxmlformats.org/officeDocument/2006/relationships/customXml" Target="../ink/ink932.xml"/><Relationship Id="rId118" Type="http://schemas.openxmlformats.org/officeDocument/2006/relationships/image" Target="../media/image943.png"/><Relationship Id="rId8" Type="http://schemas.openxmlformats.org/officeDocument/2006/relationships/image" Target="../media/image888.png"/><Relationship Id="rId51" Type="http://schemas.openxmlformats.org/officeDocument/2006/relationships/customXml" Target="../ink/ink901.xml"/><Relationship Id="rId72" Type="http://schemas.openxmlformats.org/officeDocument/2006/relationships/image" Target="../media/image920.png"/><Relationship Id="rId80" Type="http://schemas.openxmlformats.org/officeDocument/2006/relationships/image" Target="../media/image924.png"/><Relationship Id="rId85" Type="http://schemas.openxmlformats.org/officeDocument/2006/relationships/customXml" Target="../ink/ink918.xml"/><Relationship Id="rId93" Type="http://schemas.openxmlformats.org/officeDocument/2006/relationships/customXml" Target="../ink/ink922.xml"/><Relationship Id="rId98" Type="http://schemas.openxmlformats.org/officeDocument/2006/relationships/image" Target="../media/image933.png"/><Relationship Id="rId121" Type="http://schemas.openxmlformats.org/officeDocument/2006/relationships/customXml" Target="../ink/ink936.xml"/><Relationship Id="rId3" Type="http://schemas.openxmlformats.org/officeDocument/2006/relationships/customXml" Target="../ink/ink877.xml"/><Relationship Id="rId12" Type="http://schemas.openxmlformats.org/officeDocument/2006/relationships/image" Target="../media/image890.png"/><Relationship Id="rId17" Type="http://schemas.openxmlformats.org/officeDocument/2006/relationships/customXml" Target="../ink/ink884.xml"/><Relationship Id="rId25" Type="http://schemas.openxmlformats.org/officeDocument/2006/relationships/customXml" Target="../ink/ink888.xml"/><Relationship Id="rId33" Type="http://schemas.openxmlformats.org/officeDocument/2006/relationships/customXml" Target="../ink/ink892.xml"/><Relationship Id="rId38" Type="http://schemas.openxmlformats.org/officeDocument/2006/relationships/image" Target="../media/image903.png"/><Relationship Id="rId46" Type="http://schemas.openxmlformats.org/officeDocument/2006/relationships/image" Target="../media/image907.png"/><Relationship Id="rId59" Type="http://schemas.openxmlformats.org/officeDocument/2006/relationships/customXml" Target="../ink/ink905.xml"/><Relationship Id="rId67" Type="http://schemas.openxmlformats.org/officeDocument/2006/relationships/customXml" Target="../ink/ink909.xml"/><Relationship Id="rId103" Type="http://schemas.openxmlformats.org/officeDocument/2006/relationships/customXml" Target="../ink/ink927.xml"/><Relationship Id="rId108" Type="http://schemas.openxmlformats.org/officeDocument/2006/relationships/image" Target="../media/image938.png"/><Relationship Id="rId116" Type="http://schemas.openxmlformats.org/officeDocument/2006/relationships/image" Target="../media/image942.png"/><Relationship Id="rId20" Type="http://schemas.openxmlformats.org/officeDocument/2006/relationships/image" Target="../media/image894.png"/><Relationship Id="rId41" Type="http://schemas.openxmlformats.org/officeDocument/2006/relationships/customXml" Target="../ink/ink896.xml"/><Relationship Id="rId54" Type="http://schemas.openxmlformats.org/officeDocument/2006/relationships/image" Target="../media/image911.png"/><Relationship Id="rId62" Type="http://schemas.openxmlformats.org/officeDocument/2006/relationships/image" Target="../media/image915.png"/><Relationship Id="rId70" Type="http://schemas.openxmlformats.org/officeDocument/2006/relationships/image" Target="../media/image919.png"/><Relationship Id="rId75" Type="http://schemas.openxmlformats.org/officeDocument/2006/relationships/customXml" Target="../ink/ink913.xml"/><Relationship Id="rId83" Type="http://schemas.openxmlformats.org/officeDocument/2006/relationships/customXml" Target="../ink/ink917.xml"/><Relationship Id="rId88" Type="http://schemas.openxmlformats.org/officeDocument/2006/relationships/image" Target="../media/image928.png"/><Relationship Id="rId91" Type="http://schemas.openxmlformats.org/officeDocument/2006/relationships/customXml" Target="../ink/ink921.xml"/><Relationship Id="rId96" Type="http://schemas.openxmlformats.org/officeDocument/2006/relationships/image" Target="../media/image932.png"/><Relationship Id="rId111" Type="http://schemas.openxmlformats.org/officeDocument/2006/relationships/customXml" Target="../ink/ink931.xml"/><Relationship Id="rId1" Type="http://schemas.openxmlformats.org/officeDocument/2006/relationships/slideLayout" Target="../slideLayouts/slideLayout2.xml"/><Relationship Id="rId6" Type="http://schemas.openxmlformats.org/officeDocument/2006/relationships/image" Target="../media/image887.png"/><Relationship Id="rId15" Type="http://schemas.openxmlformats.org/officeDocument/2006/relationships/customXml" Target="../ink/ink883.xml"/><Relationship Id="rId23" Type="http://schemas.openxmlformats.org/officeDocument/2006/relationships/customXml" Target="../ink/ink887.xml"/><Relationship Id="rId28" Type="http://schemas.openxmlformats.org/officeDocument/2006/relationships/image" Target="../media/image898.png"/><Relationship Id="rId36" Type="http://schemas.openxmlformats.org/officeDocument/2006/relationships/image" Target="../media/image902.png"/><Relationship Id="rId49" Type="http://schemas.openxmlformats.org/officeDocument/2006/relationships/customXml" Target="../ink/ink900.xml"/><Relationship Id="rId57" Type="http://schemas.openxmlformats.org/officeDocument/2006/relationships/customXml" Target="../ink/ink904.xml"/><Relationship Id="rId106" Type="http://schemas.openxmlformats.org/officeDocument/2006/relationships/image" Target="../media/image937.png"/><Relationship Id="rId114" Type="http://schemas.openxmlformats.org/officeDocument/2006/relationships/image" Target="../media/image941.png"/><Relationship Id="rId119" Type="http://schemas.openxmlformats.org/officeDocument/2006/relationships/customXml" Target="../ink/ink935.xml"/><Relationship Id="rId10" Type="http://schemas.openxmlformats.org/officeDocument/2006/relationships/image" Target="../media/image889.png"/><Relationship Id="rId31" Type="http://schemas.openxmlformats.org/officeDocument/2006/relationships/customXml" Target="../ink/ink891.xml"/><Relationship Id="rId44" Type="http://schemas.openxmlformats.org/officeDocument/2006/relationships/image" Target="../media/image906.png"/><Relationship Id="rId52" Type="http://schemas.openxmlformats.org/officeDocument/2006/relationships/image" Target="../media/image910.png"/><Relationship Id="rId60" Type="http://schemas.openxmlformats.org/officeDocument/2006/relationships/image" Target="../media/image914.png"/><Relationship Id="rId65" Type="http://schemas.openxmlformats.org/officeDocument/2006/relationships/customXml" Target="../ink/ink908.xml"/><Relationship Id="rId73" Type="http://schemas.openxmlformats.org/officeDocument/2006/relationships/customXml" Target="../ink/ink912.xml"/><Relationship Id="rId78" Type="http://schemas.openxmlformats.org/officeDocument/2006/relationships/image" Target="../media/image923.png"/><Relationship Id="rId81" Type="http://schemas.openxmlformats.org/officeDocument/2006/relationships/customXml" Target="../ink/ink916.xml"/><Relationship Id="rId86" Type="http://schemas.openxmlformats.org/officeDocument/2006/relationships/image" Target="../media/image927.png"/><Relationship Id="rId94" Type="http://schemas.openxmlformats.org/officeDocument/2006/relationships/image" Target="../media/image931.png"/><Relationship Id="rId99" Type="http://schemas.openxmlformats.org/officeDocument/2006/relationships/customXml" Target="../ink/ink925.xml"/><Relationship Id="rId101" Type="http://schemas.openxmlformats.org/officeDocument/2006/relationships/customXml" Target="../ink/ink926.xml"/><Relationship Id="rId122" Type="http://schemas.openxmlformats.org/officeDocument/2006/relationships/image" Target="../media/image945.png"/><Relationship Id="rId4" Type="http://schemas.openxmlformats.org/officeDocument/2006/relationships/image" Target="../media/image886.png"/><Relationship Id="rId9" Type="http://schemas.openxmlformats.org/officeDocument/2006/relationships/customXml" Target="../ink/ink880.xml"/><Relationship Id="rId13" Type="http://schemas.openxmlformats.org/officeDocument/2006/relationships/customXml" Target="../ink/ink882.xml"/><Relationship Id="rId18" Type="http://schemas.openxmlformats.org/officeDocument/2006/relationships/image" Target="../media/image893.png"/><Relationship Id="rId39" Type="http://schemas.openxmlformats.org/officeDocument/2006/relationships/customXml" Target="../ink/ink895.xml"/><Relationship Id="rId109" Type="http://schemas.openxmlformats.org/officeDocument/2006/relationships/customXml" Target="../ink/ink930.xml"/><Relationship Id="rId34" Type="http://schemas.openxmlformats.org/officeDocument/2006/relationships/image" Target="../media/image901.png"/><Relationship Id="rId50" Type="http://schemas.openxmlformats.org/officeDocument/2006/relationships/image" Target="../media/image909.png"/><Relationship Id="rId55" Type="http://schemas.openxmlformats.org/officeDocument/2006/relationships/customXml" Target="../ink/ink903.xml"/><Relationship Id="rId76" Type="http://schemas.openxmlformats.org/officeDocument/2006/relationships/image" Target="../media/image922.png"/><Relationship Id="rId97" Type="http://schemas.openxmlformats.org/officeDocument/2006/relationships/customXml" Target="../ink/ink924.xml"/><Relationship Id="rId104" Type="http://schemas.openxmlformats.org/officeDocument/2006/relationships/image" Target="../media/image936.png"/><Relationship Id="rId120" Type="http://schemas.openxmlformats.org/officeDocument/2006/relationships/image" Target="../media/image944.png"/><Relationship Id="rId7" Type="http://schemas.openxmlformats.org/officeDocument/2006/relationships/customXml" Target="../ink/ink879.xml"/><Relationship Id="rId71" Type="http://schemas.openxmlformats.org/officeDocument/2006/relationships/customXml" Target="../ink/ink911.xml"/><Relationship Id="rId92" Type="http://schemas.openxmlformats.org/officeDocument/2006/relationships/image" Target="../media/image930.png"/><Relationship Id="rId2" Type="http://schemas.openxmlformats.org/officeDocument/2006/relationships/image" Target="../media/image795.png"/><Relationship Id="rId29" Type="http://schemas.openxmlformats.org/officeDocument/2006/relationships/customXml" Target="../ink/ink890.xml"/><Relationship Id="rId24" Type="http://schemas.openxmlformats.org/officeDocument/2006/relationships/image" Target="../media/image896.png"/><Relationship Id="rId40" Type="http://schemas.openxmlformats.org/officeDocument/2006/relationships/image" Target="../media/image904.png"/><Relationship Id="rId45" Type="http://schemas.openxmlformats.org/officeDocument/2006/relationships/customXml" Target="../ink/ink898.xml"/><Relationship Id="rId66" Type="http://schemas.openxmlformats.org/officeDocument/2006/relationships/image" Target="../media/image917.png"/><Relationship Id="rId87" Type="http://schemas.openxmlformats.org/officeDocument/2006/relationships/customXml" Target="../ink/ink919.xml"/><Relationship Id="rId110" Type="http://schemas.openxmlformats.org/officeDocument/2006/relationships/image" Target="../media/image939.png"/><Relationship Id="rId115" Type="http://schemas.openxmlformats.org/officeDocument/2006/relationships/customXml" Target="../ink/ink9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9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image" Target="../media/image139.png"/><Relationship Id="rId21" Type="http://schemas.openxmlformats.org/officeDocument/2006/relationships/customXml" Target="../ink/ink111.xml"/><Relationship Id="rId42" Type="http://schemas.openxmlformats.org/officeDocument/2006/relationships/image" Target="../media/image147.png"/><Relationship Id="rId47" Type="http://schemas.openxmlformats.org/officeDocument/2006/relationships/customXml" Target="../ink/ink124.xml"/><Relationship Id="rId63" Type="http://schemas.openxmlformats.org/officeDocument/2006/relationships/customXml" Target="../ink/ink132.xml"/><Relationship Id="rId68" Type="http://schemas.openxmlformats.org/officeDocument/2006/relationships/image" Target="../media/image160.png"/><Relationship Id="rId84" Type="http://schemas.openxmlformats.org/officeDocument/2006/relationships/image" Target="../media/image168.png"/><Relationship Id="rId89" Type="http://schemas.openxmlformats.org/officeDocument/2006/relationships/customXml" Target="../ink/ink145.xml"/><Relationship Id="rId7" Type="http://schemas.openxmlformats.org/officeDocument/2006/relationships/customXml" Target="../ink/ink104.xml"/><Relationship Id="rId71" Type="http://schemas.openxmlformats.org/officeDocument/2006/relationships/customXml" Target="../ink/ink136.xml"/><Relationship Id="rId92" Type="http://schemas.openxmlformats.org/officeDocument/2006/relationships/image" Target="../media/image172.png"/><Relationship Id="rId2" Type="http://schemas.openxmlformats.org/officeDocument/2006/relationships/image" Target="../media/image3.jpeg"/><Relationship Id="rId16" Type="http://schemas.openxmlformats.org/officeDocument/2006/relationships/image" Target="../media/image134.png"/><Relationship Id="rId29" Type="http://schemas.openxmlformats.org/officeDocument/2006/relationships/customXml" Target="../ink/ink115.xml"/><Relationship Id="rId11" Type="http://schemas.openxmlformats.org/officeDocument/2006/relationships/customXml" Target="../ink/ink106.xml"/><Relationship Id="rId24" Type="http://schemas.openxmlformats.org/officeDocument/2006/relationships/image" Target="../media/image138.png"/><Relationship Id="rId32" Type="http://schemas.openxmlformats.org/officeDocument/2006/relationships/image" Target="../media/image142.png"/><Relationship Id="rId37" Type="http://schemas.openxmlformats.org/officeDocument/2006/relationships/customXml" Target="../ink/ink119.xml"/><Relationship Id="rId40" Type="http://schemas.openxmlformats.org/officeDocument/2006/relationships/image" Target="../media/image146.png"/><Relationship Id="rId45" Type="http://schemas.openxmlformats.org/officeDocument/2006/relationships/customXml" Target="../ink/ink123.xml"/><Relationship Id="rId53" Type="http://schemas.openxmlformats.org/officeDocument/2006/relationships/customXml" Target="../ink/ink127.xml"/><Relationship Id="rId58" Type="http://schemas.openxmlformats.org/officeDocument/2006/relationships/image" Target="../media/image155.png"/><Relationship Id="rId66" Type="http://schemas.openxmlformats.org/officeDocument/2006/relationships/image" Target="../media/image159.png"/><Relationship Id="rId74" Type="http://schemas.openxmlformats.org/officeDocument/2006/relationships/image" Target="../media/image163.png"/><Relationship Id="rId79" Type="http://schemas.openxmlformats.org/officeDocument/2006/relationships/customXml" Target="../ink/ink140.xml"/><Relationship Id="rId87" Type="http://schemas.openxmlformats.org/officeDocument/2006/relationships/customXml" Target="../ink/ink144.xml"/><Relationship Id="rId102" Type="http://schemas.openxmlformats.org/officeDocument/2006/relationships/image" Target="../media/image177.png"/><Relationship Id="rId5" Type="http://schemas.openxmlformats.org/officeDocument/2006/relationships/customXml" Target="../ink/ink103.xml"/><Relationship Id="rId61" Type="http://schemas.openxmlformats.org/officeDocument/2006/relationships/customXml" Target="../ink/ink131.xml"/><Relationship Id="rId82" Type="http://schemas.openxmlformats.org/officeDocument/2006/relationships/image" Target="../media/image167.png"/><Relationship Id="rId90" Type="http://schemas.openxmlformats.org/officeDocument/2006/relationships/image" Target="../media/image171.png"/><Relationship Id="rId95" Type="http://schemas.openxmlformats.org/officeDocument/2006/relationships/customXml" Target="../ink/ink148.xml"/><Relationship Id="rId19" Type="http://schemas.openxmlformats.org/officeDocument/2006/relationships/customXml" Target="../ink/ink110.xml"/><Relationship Id="rId14" Type="http://schemas.openxmlformats.org/officeDocument/2006/relationships/image" Target="../media/image133.png"/><Relationship Id="rId22" Type="http://schemas.openxmlformats.org/officeDocument/2006/relationships/image" Target="../media/image137.png"/><Relationship Id="rId27" Type="http://schemas.openxmlformats.org/officeDocument/2006/relationships/customXml" Target="../ink/ink114.xml"/><Relationship Id="rId30" Type="http://schemas.openxmlformats.org/officeDocument/2006/relationships/image" Target="../media/image141.png"/><Relationship Id="rId35" Type="http://schemas.openxmlformats.org/officeDocument/2006/relationships/customXml" Target="../ink/ink118.xml"/><Relationship Id="rId43" Type="http://schemas.openxmlformats.org/officeDocument/2006/relationships/customXml" Target="../ink/ink122.xml"/><Relationship Id="rId48" Type="http://schemas.openxmlformats.org/officeDocument/2006/relationships/image" Target="../media/image150.png"/><Relationship Id="rId56" Type="http://schemas.openxmlformats.org/officeDocument/2006/relationships/image" Target="../media/image154.png"/><Relationship Id="rId64" Type="http://schemas.openxmlformats.org/officeDocument/2006/relationships/image" Target="../media/image158.png"/><Relationship Id="rId69" Type="http://schemas.openxmlformats.org/officeDocument/2006/relationships/customXml" Target="../ink/ink135.xml"/><Relationship Id="rId77" Type="http://schemas.openxmlformats.org/officeDocument/2006/relationships/customXml" Target="../ink/ink139.xml"/><Relationship Id="rId100" Type="http://schemas.openxmlformats.org/officeDocument/2006/relationships/image" Target="../media/image176.png"/><Relationship Id="rId8" Type="http://schemas.openxmlformats.org/officeDocument/2006/relationships/image" Target="../media/image130.png"/><Relationship Id="rId51" Type="http://schemas.openxmlformats.org/officeDocument/2006/relationships/customXml" Target="../ink/ink126.xml"/><Relationship Id="rId72" Type="http://schemas.openxmlformats.org/officeDocument/2006/relationships/image" Target="../media/image162.png"/><Relationship Id="rId80" Type="http://schemas.openxmlformats.org/officeDocument/2006/relationships/image" Target="../media/image166.png"/><Relationship Id="rId85" Type="http://schemas.openxmlformats.org/officeDocument/2006/relationships/customXml" Target="../ink/ink143.xml"/><Relationship Id="rId93" Type="http://schemas.openxmlformats.org/officeDocument/2006/relationships/customXml" Target="../ink/ink147.xml"/><Relationship Id="rId98" Type="http://schemas.openxmlformats.org/officeDocument/2006/relationships/image" Target="../media/image175.png"/><Relationship Id="rId3" Type="http://schemas.openxmlformats.org/officeDocument/2006/relationships/customXml" Target="../ink/ink102.xml"/><Relationship Id="rId12" Type="http://schemas.openxmlformats.org/officeDocument/2006/relationships/image" Target="../media/image132.png"/><Relationship Id="rId17" Type="http://schemas.openxmlformats.org/officeDocument/2006/relationships/customXml" Target="../ink/ink109.xml"/><Relationship Id="rId25" Type="http://schemas.openxmlformats.org/officeDocument/2006/relationships/customXml" Target="../ink/ink113.xml"/><Relationship Id="rId33" Type="http://schemas.openxmlformats.org/officeDocument/2006/relationships/customXml" Target="../ink/ink117.xml"/><Relationship Id="rId38" Type="http://schemas.openxmlformats.org/officeDocument/2006/relationships/image" Target="../media/image145.png"/><Relationship Id="rId46" Type="http://schemas.openxmlformats.org/officeDocument/2006/relationships/image" Target="../media/image149.png"/><Relationship Id="rId59" Type="http://schemas.openxmlformats.org/officeDocument/2006/relationships/customXml" Target="../ink/ink130.xml"/><Relationship Id="rId67" Type="http://schemas.openxmlformats.org/officeDocument/2006/relationships/customXml" Target="../ink/ink134.xml"/><Relationship Id="rId103" Type="http://schemas.openxmlformats.org/officeDocument/2006/relationships/customXml" Target="../ink/ink152.xml"/><Relationship Id="rId20" Type="http://schemas.openxmlformats.org/officeDocument/2006/relationships/image" Target="../media/image136.png"/><Relationship Id="rId41" Type="http://schemas.openxmlformats.org/officeDocument/2006/relationships/customXml" Target="../ink/ink121.xml"/><Relationship Id="rId54" Type="http://schemas.openxmlformats.org/officeDocument/2006/relationships/image" Target="../media/image153.png"/><Relationship Id="rId62" Type="http://schemas.openxmlformats.org/officeDocument/2006/relationships/image" Target="../media/image157.png"/><Relationship Id="rId70" Type="http://schemas.openxmlformats.org/officeDocument/2006/relationships/image" Target="../media/image161.png"/><Relationship Id="rId75" Type="http://schemas.openxmlformats.org/officeDocument/2006/relationships/customXml" Target="../ink/ink138.xml"/><Relationship Id="rId83" Type="http://schemas.openxmlformats.org/officeDocument/2006/relationships/customXml" Target="../ink/ink142.xml"/><Relationship Id="rId88" Type="http://schemas.openxmlformats.org/officeDocument/2006/relationships/image" Target="../media/image170.png"/><Relationship Id="rId91" Type="http://schemas.openxmlformats.org/officeDocument/2006/relationships/customXml" Target="../ink/ink146.xml"/><Relationship Id="rId96"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29.png"/><Relationship Id="rId15" Type="http://schemas.openxmlformats.org/officeDocument/2006/relationships/customXml" Target="../ink/ink108.xml"/><Relationship Id="rId23" Type="http://schemas.openxmlformats.org/officeDocument/2006/relationships/customXml" Target="../ink/ink112.xml"/><Relationship Id="rId28" Type="http://schemas.openxmlformats.org/officeDocument/2006/relationships/image" Target="../media/image140.png"/><Relationship Id="rId36" Type="http://schemas.openxmlformats.org/officeDocument/2006/relationships/image" Target="../media/image144.png"/><Relationship Id="rId49" Type="http://schemas.openxmlformats.org/officeDocument/2006/relationships/customXml" Target="../ink/ink125.xml"/><Relationship Id="rId57" Type="http://schemas.openxmlformats.org/officeDocument/2006/relationships/customXml" Target="../ink/ink129.xml"/><Relationship Id="rId10" Type="http://schemas.openxmlformats.org/officeDocument/2006/relationships/image" Target="../media/image131.png"/><Relationship Id="rId31" Type="http://schemas.openxmlformats.org/officeDocument/2006/relationships/customXml" Target="../ink/ink116.xml"/><Relationship Id="rId44" Type="http://schemas.openxmlformats.org/officeDocument/2006/relationships/image" Target="../media/image148.png"/><Relationship Id="rId52" Type="http://schemas.openxmlformats.org/officeDocument/2006/relationships/image" Target="../media/image152.png"/><Relationship Id="rId60" Type="http://schemas.openxmlformats.org/officeDocument/2006/relationships/image" Target="../media/image156.png"/><Relationship Id="rId65" Type="http://schemas.openxmlformats.org/officeDocument/2006/relationships/customXml" Target="../ink/ink133.xml"/><Relationship Id="rId73" Type="http://schemas.openxmlformats.org/officeDocument/2006/relationships/customXml" Target="../ink/ink137.xml"/><Relationship Id="rId78" Type="http://schemas.openxmlformats.org/officeDocument/2006/relationships/image" Target="../media/image165.png"/><Relationship Id="rId81" Type="http://schemas.openxmlformats.org/officeDocument/2006/relationships/customXml" Target="../ink/ink141.xml"/><Relationship Id="rId86" Type="http://schemas.openxmlformats.org/officeDocument/2006/relationships/image" Target="../media/image169.png"/><Relationship Id="rId94" Type="http://schemas.openxmlformats.org/officeDocument/2006/relationships/image" Target="../media/image173.png"/><Relationship Id="rId99" Type="http://schemas.openxmlformats.org/officeDocument/2006/relationships/customXml" Target="../ink/ink150.xml"/><Relationship Id="rId101" Type="http://schemas.openxmlformats.org/officeDocument/2006/relationships/customXml" Target="../ink/ink151.xml"/><Relationship Id="rId4" Type="http://schemas.openxmlformats.org/officeDocument/2006/relationships/image" Target="../media/image128.png"/><Relationship Id="rId9" Type="http://schemas.openxmlformats.org/officeDocument/2006/relationships/customXml" Target="../ink/ink105.xml"/><Relationship Id="rId13" Type="http://schemas.openxmlformats.org/officeDocument/2006/relationships/customXml" Target="../ink/ink107.xml"/><Relationship Id="rId18" Type="http://schemas.openxmlformats.org/officeDocument/2006/relationships/image" Target="../media/image135.png"/><Relationship Id="rId39" Type="http://schemas.openxmlformats.org/officeDocument/2006/relationships/customXml" Target="../ink/ink120.xml"/><Relationship Id="rId34" Type="http://schemas.openxmlformats.org/officeDocument/2006/relationships/image" Target="../media/image143.png"/><Relationship Id="rId50" Type="http://schemas.openxmlformats.org/officeDocument/2006/relationships/image" Target="../media/image151.png"/><Relationship Id="rId55" Type="http://schemas.openxmlformats.org/officeDocument/2006/relationships/customXml" Target="../ink/ink128.xml"/><Relationship Id="rId76" Type="http://schemas.openxmlformats.org/officeDocument/2006/relationships/image" Target="../media/image164.png"/><Relationship Id="rId97" Type="http://schemas.openxmlformats.org/officeDocument/2006/relationships/customXml" Target="../ink/ink149.xml"/><Relationship Id="rId104" Type="http://schemas.openxmlformats.org/officeDocument/2006/relationships/image" Target="../media/image17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97.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7" Type="http://schemas.openxmlformats.org/officeDocument/2006/relationships/customXml" Target="../ink/ink994.xml"/><Relationship Id="rId299" Type="http://schemas.openxmlformats.org/officeDocument/2006/relationships/customXml" Target="../ink/ink1085.xml"/><Relationship Id="rId21" Type="http://schemas.openxmlformats.org/officeDocument/2006/relationships/customXml" Target="../ink/ink946.xml"/><Relationship Id="rId63" Type="http://schemas.openxmlformats.org/officeDocument/2006/relationships/customXml" Target="../ink/ink967.xml"/><Relationship Id="rId159" Type="http://schemas.openxmlformats.org/officeDocument/2006/relationships/customXml" Target="../ink/ink1015.xml"/><Relationship Id="rId324" Type="http://schemas.openxmlformats.org/officeDocument/2006/relationships/image" Target="../media/image1108.png"/><Relationship Id="rId366" Type="http://schemas.openxmlformats.org/officeDocument/2006/relationships/image" Target="../media/image1129.png"/><Relationship Id="rId170" Type="http://schemas.openxmlformats.org/officeDocument/2006/relationships/image" Target="../media/image1031.png"/><Relationship Id="rId226" Type="http://schemas.openxmlformats.org/officeDocument/2006/relationships/image" Target="../media/image1059.png"/><Relationship Id="rId433" Type="http://schemas.openxmlformats.org/officeDocument/2006/relationships/image" Target="../media/image1162.png"/><Relationship Id="rId268" Type="http://schemas.openxmlformats.org/officeDocument/2006/relationships/image" Target="../media/image1080.png"/><Relationship Id="rId32" Type="http://schemas.openxmlformats.org/officeDocument/2006/relationships/image" Target="../media/image962.png"/><Relationship Id="rId74" Type="http://schemas.openxmlformats.org/officeDocument/2006/relationships/image" Target="../media/image983.png"/><Relationship Id="rId128" Type="http://schemas.openxmlformats.org/officeDocument/2006/relationships/image" Target="../media/image1010.png"/><Relationship Id="rId335" Type="http://schemas.openxmlformats.org/officeDocument/2006/relationships/customXml" Target="../ink/ink1103.xml"/><Relationship Id="rId377" Type="http://schemas.openxmlformats.org/officeDocument/2006/relationships/customXml" Target="../ink/ink1124.xml"/><Relationship Id="rId5" Type="http://schemas.openxmlformats.org/officeDocument/2006/relationships/customXml" Target="../ink/ink938.xml"/><Relationship Id="rId181" Type="http://schemas.openxmlformats.org/officeDocument/2006/relationships/customXml" Target="../ink/ink1026.xml"/><Relationship Id="rId237" Type="http://schemas.openxmlformats.org/officeDocument/2006/relationships/customXml" Target="../ink/ink1054.xml"/><Relationship Id="rId402" Type="http://schemas.openxmlformats.org/officeDocument/2006/relationships/image" Target="../media/image1147.png"/><Relationship Id="rId279" Type="http://schemas.openxmlformats.org/officeDocument/2006/relationships/customXml" Target="../ink/ink1075.xml"/><Relationship Id="rId444" Type="http://schemas.openxmlformats.org/officeDocument/2006/relationships/customXml" Target="../ink/ink1158.xml"/><Relationship Id="rId43" Type="http://schemas.openxmlformats.org/officeDocument/2006/relationships/customXml" Target="../ink/ink957.xml"/><Relationship Id="rId139" Type="http://schemas.openxmlformats.org/officeDocument/2006/relationships/customXml" Target="../ink/ink1005.xml"/><Relationship Id="rId290" Type="http://schemas.openxmlformats.org/officeDocument/2006/relationships/image" Target="../media/image1091.png"/><Relationship Id="rId304" Type="http://schemas.openxmlformats.org/officeDocument/2006/relationships/image" Target="../media/image1098.png"/><Relationship Id="rId346" Type="http://schemas.openxmlformats.org/officeDocument/2006/relationships/image" Target="../media/image1119.png"/><Relationship Id="rId388" Type="http://schemas.openxmlformats.org/officeDocument/2006/relationships/image" Target="../media/image1140.png"/><Relationship Id="rId85" Type="http://schemas.openxmlformats.org/officeDocument/2006/relationships/customXml" Target="../ink/ink978.xml"/><Relationship Id="rId150" Type="http://schemas.openxmlformats.org/officeDocument/2006/relationships/image" Target="../media/image1021.png"/><Relationship Id="rId192" Type="http://schemas.openxmlformats.org/officeDocument/2006/relationships/image" Target="../media/image1042.png"/><Relationship Id="rId206" Type="http://schemas.openxmlformats.org/officeDocument/2006/relationships/image" Target="../media/image1049.png"/><Relationship Id="rId413" Type="http://schemas.openxmlformats.org/officeDocument/2006/relationships/customXml" Target="../ink/ink1142.xml"/><Relationship Id="rId248" Type="http://schemas.openxmlformats.org/officeDocument/2006/relationships/image" Target="../media/image1070.png"/><Relationship Id="rId455" Type="http://schemas.openxmlformats.org/officeDocument/2006/relationships/image" Target="../media/image1173.png"/><Relationship Id="rId12" Type="http://schemas.openxmlformats.org/officeDocument/2006/relationships/image" Target="../media/image952.png"/><Relationship Id="rId108" Type="http://schemas.openxmlformats.org/officeDocument/2006/relationships/image" Target="../media/image1000.png"/><Relationship Id="rId315" Type="http://schemas.openxmlformats.org/officeDocument/2006/relationships/customXml" Target="../ink/ink1093.xml"/><Relationship Id="rId357" Type="http://schemas.openxmlformats.org/officeDocument/2006/relationships/customXml" Target="../ink/ink1114.xml"/><Relationship Id="rId54" Type="http://schemas.openxmlformats.org/officeDocument/2006/relationships/image" Target="../media/image973.png"/><Relationship Id="rId96" Type="http://schemas.openxmlformats.org/officeDocument/2006/relationships/image" Target="../media/image994.png"/><Relationship Id="rId161" Type="http://schemas.openxmlformats.org/officeDocument/2006/relationships/customXml" Target="../ink/ink1016.xml"/><Relationship Id="rId217" Type="http://schemas.openxmlformats.org/officeDocument/2006/relationships/customXml" Target="../ink/ink1044.xml"/><Relationship Id="rId399" Type="http://schemas.openxmlformats.org/officeDocument/2006/relationships/customXml" Target="../ink/ink1135.xml"/><Relationship Id="rId259" Type="http://schemas.openxmlformats.org/officeDocument/2006/relationships/customXml" Target="../ink/ink1065.xml"/><Relationship Id="rId424" Type="http://schemas.openxmlformats.org/officeDocument/2006/relationships/image" Target="../media/image1158.png"/><Relationship Id="rId466" Type="http://schemas.openxmlformats.org/officeDocument/2006/relationships/customXml" Target="../ink/ink1169.xml"/><Relationship Id="rId23" Type="http://schemas.openxmlformats.org/officeDocument/2006/relationships/customXml" Target="../ink/ink947.xml"/><Relationship Id="rId119" Type="http://schemas.openxmlformats.org/officeDocument/2006/relationships/customXml" Target="../ink/ink995.xml"/><Relationship Id="rId270" Type="http://schemas.openxmlformats.org/officeDocument/2006/relationships/image" Target="../media/image1081.png"/><Relationship Id="rId326" Type="http://schemas.openxmlformats.org/officeDocument/2006/relationships/image" Target="../media/image1109.png"/><Relationship Id="rId44" Type="http://schemas.openxmlformats.org/officeDocument/2006/relationships/image" Target="../media/image968.png"/><Relationship Id="rId65" Type="http://schemas.openxmlformats.org/officeDocument/2006/relationships/customXml" Target="../ink/ink968.xml"/><Relationship Id="rId86" Type="http://schemas.openxmlformats.org/officeDocument/2006/relationships/image" Target="../media/image989.png"/><Relationship Id="rId130" Type="http://schemas.openxmlformats.org/officeDocument/2006/relationships/image" Target="../media/image1011.png"/><Relationship Id="rId151" Type="http://schemas.openxmlformats.org/officeDocument/2006/relationships/customXml" Target="../ink/ink1011.xml"/><Relationship Id="rId368" Type="http://schemas.openxmlformats.org/officeDocument/2006/relationships/image" Target="../media/image1130.png"/><Relationship Id="rId389" Type="http://schemas.openxmlformats.org/officeDocument/2006/relationships/customXml" Target="../ink/ink1130.xml"/><Relationship Id="rId172" Type="http://schemas.openxmlformats.org/officeDocument/2006/relationships/image" Target="../media/image1032.png"/><Relationship Id="rId193" Type="http://schemas.openxmlformats.org/officeDocument/2006/relationships/customXml" Target="../ink/ink1032.xml"/><Relationship Id="rId207" Type="http://schemas.openxmlformats.org/officeDocument/2006/relationships/customXml" Target="../ink/ink1039.xml"/><Relationship Id="rId228" Type="http://schemas.openxmlformats.org/officeDocument/2006/relationships/image" Target="../media/image1060.png"/><Relationship Id="rId249" Type="http://schemas.openxmlformats.org/officeDocument/2006/relationships/customXml" Target="../ink/ink1060.xml"/><Relationship Id="rId414" Type="http://schemas.openxmlformats.org/officeDocument/2006/relationships/image" Target="../media/image1153.png"/><Relationship Id="rId435" Type="http://schemas.openxmlformats.org/officeDocument/2006/relationships/image" Target="../media/image1163.png"/><Relationship Id="rId456" Type="http://schemas.openxmlformats.org/officeDocument/2006/relationships/customXml" Target="../ink/ink1164.xml"/><Relationship Id="rId13" Type="http://schemas.openxmlformats.org/officeDocument/2006/relationships/customXml" Target="../ink/ink942.xml"/><Relationship Id="rId109" Type="http://schemas.openxmlformats.org/officeDocument/2006/relationships/customXml" Target="../ink/ink990.xml"/><Relationship Id="rId260" Type="http://schemas.openxmlformats.org/officeDocument/2006/relationships/image" Target="../media/image1076.png"/><Relationship Id="rId281" Type="http://schemas.openxmlformats.org/officeDocument/2006/relationships/customXml" Target="../ink/ink1076.xml"/><Relationship Id="rId316" Type="http://schemas.openxmlformats.org/officeDocument/2006/relationships/image" Target="../media/image1104.png"/><Relationship Id="rId337" Type="http://schemas.openxmlformats.org/officeDocument/2006/relationships/customXml" Target="../ink/ink1104.xml"/><Relationship Id="rId34" Type="http://schemas.openxmlformats.org/officeDocument/2006/relationships/image" Target="../media/image963.png"/><Relationship Id="rId55" Type="http://schemas.openxmlformats.org/officeDocument/2006/relationships/customXml" Target="../ink/ink963.xml"/><Relationship Id="rId76" Type="http://schemas.openxmlformats.org/officeDocument/2006/relationships/image" Target="../media/image984.png"/><Relationship Id="rId97" Type="http://schemas.openxmlformats.org/officeDocument/2006/relationships/customXml" Target="../ink/ink984.xml"/><Relationship Id="rId120" Type="http://schemas.openxmlformats.org/officeDocument/2006/relationships/image" Target="../media/image1006.png"/><Relationship Id="rId141" Type="http://schemas.openxmlformats.org/officeDocument/2006/relationships/customXml" Target="../ink/ink1006.xml"/><Relationship Id="rId358" Type="http://schemas.openxmlformats.org/officeDocument/2006/relationships/image" Target="../media/image1125.png"/><Relationship Id="rId379" Type="http://schemas.openxmlformats.org/officeDocument/2006/relationships/customXml" Target="../ink/ink1125.xml"/><Relationship Id="rId7" Type="http://schemas.openxmlformats.org/officeDocument/2006/relationships/customXml" Target="../ink/ink939.xml"/><Relationship Id="rId162" Type="http://schemas.openxmlformats.org/officeDocument/2006/relationships/image" Target="../media/image1027.png"/><Relationship Id="rId183" Type="http://schemas.openxmlformats.org/officeDocument/2006/relationships/customXml" Target="../ink/ink1027.xml"/><Relationship Id="rId218" Type="http://schemas.openxmlformats.org/officeDocument/2006/relationships/image" Target="../media/image1055.png"/><Relationship Id="rId239" Type="http://schemas.openxmlformats.org/officeDocument/2006/relationships/customXml" Target="../ink/ink1055.xml"/><Relationship Id="rId390" Type="http://schemas.openxmlformats.org/officeDocument/2006/relationships/image" Target="../media/image1141.png"/><Relationship Id="rId404" Type="http://schemas.openxmlformats.org/officeDocument/2006/relationships/image" Target="../media/image1148.png"/><Relationship Id="rId425" Type="http://schemas.openxmlformats.org/officeDocument/2006/relationships/customXml" Target="../ink/ink1148.xml"/><Relationship Id="rId446" Type="http://schemas.openxmlformats.org/officeDocument/2006/relationships/customXml" Target="../ink/ink1159.xml"/><Relationship Id="rId467" Type="http://schemas.openxmlformats.org/officeDocument/2006/relationships/image" Target="../media/image1179.png"/><Relationship Id="rId250" Type="http://schemas.openxmlformats.org/officeDocument/2006/relationships/image" Target="../media/image1071.png"/><Relationship Id="rId271" Type="http://schemas.openxmlformats.org/officeDocument/2006/relationships/customXml" Target="../ink/ink1071.xml"/><Relationship Id="rId292" Type="http://schemas.openxmlformats.org/officeDocument/2006/relationships/image" Target="../media/image1092.png"/><Relationship Id="rId306" Type="http://schemas.openxmlformats.org/officeDocument/2006/relationships/image" Target="../media/image1099.png"/><Relationship Id="rId24" Type="http://schemas.openxmlformats.org/officeDocument/2006/relationships/image" Target="../media/image958.png"/><Relationship Id="rId45" Type="http://schemas.openxmlformats.org/officeDocument/2006/relationships/customXml" Target="../ink/ink958.xml"/><Relationship Id="rId66" Type="http://schemas.openxmlformats.org/officeDocument/2006/relationships/image" Target="../media/image979.png"/><Relationship Id="rId87" Type="http://schemas.openxmlformats.org/officeDocument/2006/relationships/customXml" Target="../ink/ink979.xml"/><Relationship Id="rId110" Type="http://schemas.openxmlformats.org/officeDocument/2006/relationships/image" Target="../media/image1001.png"/><Relationship Id="rId131" Type="http://schemas.openxmlformats.org/officeDocument/2006/relationships/customXml" Target="../ink/ink1001.xml"/><Relationship Id="rId327" Type="http://schemas.openxmlformats.org/officeDocument/2006/relationships/customXml" Target="../ink/ink1099.xml"/><Relationship Id="rId348" Type="http://schemas.openxmlformats.org/officeDocument/2006/relationships/image" Target="../media/image1120.png"/><Relationship Id="rId369" Type="http://schemas.openxmlformats.org/officeDocument/2006/relationships/customXml" Target="../ink/ink1120.xml"/><Relationship Id="rId152" Type="http://schemas.openxmlformats.org/officeDocument/2006/relationships/image" Target="../media/image1022.png"/><Relationship Id="rId173" Type="http://schemas.openxmlformats.org/officeDocument/2006/relationships/customXml" Target="../ink/ink1022.xml"/><Relationship Id="rId194" Type="http://schemas.openxmlformats.org/officeDocument/2006/relationships/image" Target="../media/image1043.png"/><Relationship Id="rId208" Type="http://schemas.openxmlformats.org/officeDocument/2006/relationships/image" Target="../media/image1050.png"/><Relationship Id="rId229" Type="http://schemas.openxmlformats.org/officeDocument/2006/relationships/customXml" Target="../ink/ink1050.xml"/><Relationship Id="rId380" Type="http://schemas.openxmlformats.org/officeDocument/2006/relationships/image" Target="../media/image1136.png"/><Relationship Id="rId415" Type="http://schemas.openxmlformats.org/officeDocument/2006/relationships/customXml" Target="../ink/ink1143.xml"/><Relationship Id="rId436" Type="http://schemas.openxmlformats.org/officeDocument/2006/relationships/customXml" Target="../ink/ink1154.xml"/><Relationship Id="rId457" Type="http://schemas.openxmlformats.org/officeDocument/2006/relationships/image" Target="../media/image1174.png"/><Relationship Id="rId240" Type="http://schemas.openxmlformats.org/officeDocument/2006/relationships/image" Target="../media/image1066.png"/><Relationship Id="rId261" Type="http://schemas.openxmlformats.org/officeDocument/2006/relationships/customXml" Target="../ink/ink1066.xml"/><Relationship Id="rId14" Type="http://schemas.openxmlformats.org/officeDocument/2006/relationships/image" Target="../media/image953.png"/><Relationship Id="rId35" Type="http://schemas.openxmlformats.org/officeDocument/2006/relationships/customXml" Target="../ink/ink953.xml"/><Relationship Id="rId56" Type="http://schemas.openxmlformats.org/officeDocument/2006/relationships/image" Target="../media/image974.png"/><Relationship Id="rId77" Type="http://schemas.openxmlformats.org/officeDocument/2006/relationships/customXml" Target="../ink/ink974.xml"/><Relationship Id="rId100" Type="http://schemas.openxmlformats.org/officeDocument/2006/relationships/image" Target="../media/image996.png"/><Relationship Id="rId282" Type="http://schemas.openxmlformats.org/officeDocument/2006/relationships/image" Target="../media/image1087.png"/><Relationship Id="rId317" Type="http://schemas.openxmlformats.org/officeDocument/2006/relationships/customXml" Target="../ink/ink1094.xml"/><Relationship Id="rId338" Type="http://schemas.openxmlformats.org/officeDocument/2006/relationships/image" Target="../media/image1115.png"/><Relationship Id="rId359" Type="http://schemas.openxmlformats.org/officeDocument/2006/relationships/customXml" Target="../ink/ink1115.xml"/><Relationship Id="rId8" Type="http://schemas.openxmlformats.org/officeDocument/2006/relationships/image" Target="../media/image950.png"/><Relationship Id="rId98" Type="http://schemas.openxmlformats.org/officeDocument/2006/relationships/image" Target="../media/image995.png"/><Relationship Id="rId121" Type="http://schemas.openxmlformats.org/officeDocument/2006/relationships/customXml" Target="../ink/ink996.xml"/><Relationship Id="rId142" Type="http://schemas.openxmlformats.org/officeDocument/2006/relationships/image" Target="../media/image1017.png"/><Relationship Id="rId163" Type="http://schemas.openxmlformats.org/officeDocument/2006/relationships/customXml" Target="../ink/ink1017.xml"/><Relationship Id="rId184" Type="http://schemas.openxmlformats.org/officeDocument/2006/relationships/image" Target="../media/image1038.png"/><Relationship Id="rId219" Type="http://schemas.openxmlformats.org/officeDocument/2006/relationships/customXml" Target="../ink/ink1045.xml"/><Relationship Id="rId370" Type="http://schemas.openxmlformats.org/officeDocument/2006/relationships/image" Target="../media/image1131.png"/><Relationship Id="rId391" Type="http://schemas.openxmlformats.org/officeDocument/2006/relationships/customXml" Target="../ink/ink1131.xml"/><Relationship Id="rId405" Type="http://schemas.openxmlformats.org/officeDocument/2006/relationships/customXml" Target="../ink/ink1138.xml"/><Relationship Id="rId426" Type="http://schemas.openxmlformats.org/officeDocument/2006/relationships/image" Target="../media/image1159.png"/><Relationship Id="rId447" Type="http://schemas.openxmlformats.org/officeDocument/2006/relationships/image" Target="../media/image1169.png"/><Relationship Id="rId230" Type="http://schemas.openxmlformats.org/officeDocument/2006/relationships/image" Target="../media/image1061.png"/><Relationship Id="rId251" Type="http://schemas.openxmlformats.org/officeDocument/2006/relationships/customXml" Target="../ink/ink1061.xml"/><Relationship Id="rId25" Type="http://schemas.openxmlformats.org/officeDocument/2006/relationships/customXml" Target="../ink/ink948.xml"/><Relationship Id="rId46" Type="http://schemas.openxmlformats.org/officeDocument/2006/relationships/image" Target="../media/image969.png"/><Relationship Id="rId67" Type="http://schemas.openxmlformats.org/officeDocument/2006/relationships/customXml" Target="../ink/ink969.xml"/><Relationship Id="rId272" Type="http://schemas.openxmlformats.org/officeDocument/2006/relationships/image" Target="../media/image1082.png"/><Relationship Id="rId293" Type="http://schemas.openxmlformats.org/officeDocument/2006/relationships/customXml" Target="../ink/ink1082.xml"/><Relationship Id="rId307" Type="http://schemas.openxmlformats.org/officeDocument/2006/relationships/customXml" Target="../ink/ink1089.xml"/><Relationship Id="rId328" Type="http://schemas.openxmlformats.org/officeDocument/2006/relationships/image" Target="../media/image1110.png"/><Relationship Id="rId349" Type="http://schemas.openxmlformats.org/officeDocument/2006/relationships/customXml" Target="../ink/ink1110.xml"/><Relationship Id="rId88" Type="http://schemas.openxmlformats.org/officeDocument/2006/relationships/image" Target="../media/image990.png"/><Relationship Id="rId111" Type="http://schemas.openxmlformats.org/officeDocument/2006/relationships/customXml" Target="../ink/ink991.xml"/><Relationship Id="rId132" Type="http://schemas.openxmlformats.org/officeDocument/2006/relationships/image" Target="../media/image1012.png"/><Relationship Id="rId153" Type="http://schemas.openxmlformats.org/officeDocument/2006/relationships/customXml" Target="../ink/ink1012.xml"/><Relationship Id="rId174" Type="http://schemas.openxmlformats.org/officeDocument/2006/relationships/image" Target="../media/image1033.png"/><Relationship Id="rId195" Type="http://schemas.openxmlformats.org/officeDocument/2006/relationships/customXml" Target="../ink/ink1033.xml"/><Relationship Id="rId209" Type="http://schemas.openxmlformats.org/officeDocument/2006/relationships/customXml" Target="../ink/ink1040.xml"/><Relationship Id="rId360" Type="http://schemas.openxmlformats.org/officeDocument/2006/relationships/image" Target="../media/image1126.png"/><Relationship Id="rId381" Type="http://schemas.openxmlformats.org/officeDocument/2006/relationships/customXml" Target="../ink/ink1126.xml"/><Relationship Id="rId416" Type="http://schemas.openxmlformats.org/officeDocument/2006/relationships/image" Target="../media/image1154.png"/><Relationship Id="rId220" Type="http://schemas.openxmlformats.org/officeDocument/2006/relationships/image" Target="../media/image1056.png"/><Relationship Id="rId241" Type="http://schemas.openxmlformats.org/officeDocument/2006/relationships/customXml" Target="../ink/ink1056.xml"/><Relationship Id="rId437" Type="http://schemas.openxmlformats.org/officeDocument/2006/relationships/image" Target="../media/image1164.png"/><Relationship Id="rId458" Type="http://schemas.openxmlformats.org/officeDocument/2006/relationships/customXml" Target="../ink/ink1165.xml"/><Relationship Id="rId15" Type="http://schemas.openxmlformats.org/officeDocument/2006/relationships/customXml" Target="../ink/ink943.xml"/><Relationship Id="rId36" Type="http://schemas.openxmlformats.org/officeDocument/2006/relationships/image" Target="../media/image964.png"/><Relationship Id="rId57" Type="http://schemas.openxmlformats.org/officeDocument/2006/relationships/customXml" Target="../ink/ink964.xml"/><Relationship Id="rId262" Type="http://schemas.openxmlformats.org/officeDocument/2006/relationships/image" Target="../media/image1077.png"/><Relationship Id="rId283" Type="http://schemas.openxmlformats.org/officeDocument/2006/relationships/customXml" Target="../ink/ink1077.xml"/><Relationship Id="rId318" Type="http://schemas.openxmlformats.org/officeDocument/2006/relationships/image" Target="../media/image1105.png"/><Relationship Id="rId339" Type="http://schemas.openxmlformats.org/officeDocument/2006/relationships/customXml" Target="../ink/ink1105.xml"/><Relationship Id="rId78" Type="http://schemas.openxmlformats.org/officeDocument/2006/relationships/image" Target="../media/image985.png"/><Relationship Id="rId99" Type="http://schemas.openxmlformats.org/officeDocument/2006/relationships/customXml" Target="../ink/ink985.xml"/><Relationship Id="rId101" Type="http://schemas.openxmlformats.org/officeDocument/2006/relationships/customXml" Target="../ink/ink986.xml"/><Relationship Id="rId122" Type="http://schemas.openxmlformats.org/officeDocument/2006/relationships/image" Target="../media/image1007.png"/><Relationship Id="rId143" Type="http://schemas.openxmlformats.org/officeDocument/2006/relationships/customXml" Target="../ink/ink1007.xml"/><Relationship Id="rId164" Type="http://schemas.openxmlformats.org/officeDocument/2006/relationships/image" Target="../media/image1028.png"/><Relationship Id="rId185" Type="http://schemas.openxmlformats.org/officeDocument/2006/relationships/customXml" Target="../ink/ink1028.xml"/><Relationship Id="rId350" Type="http://schemas.openxmlformats.org/officeDocument/2006/relationships/image" Target="../media/image1121.png"/><Relationship Id="rId371" Type="http://schemas.openxmlformats.org/officeDocument/2006/relationships/customXml" Target="../ink/ink1121.xml"/><Relationship Id="rId406" Type="http://schemas.openxmlformats.org/officeDocument/2006/relationships/image" Target="../media/image1149.png"/><Relationship Id="rId9" Type="http://schemas.openxmlformats.org/officeDocument/2006/relationships/customXml" Target="../ink/ink940.xml"/><Relationship Id="rId210" Type="http://schemas.openxmlformats.org/officeDocument/2006/relationships/image" Target="../media/image1051.png"/><Relationship Id="rId392" Type="http://schemas.openxmlformats.org/officeDocument/2006/relationships/image" Target="../media/image1142.png"/><Relationship Id="rId427" Type="http://schemas.openxmlformats.org/officeDocument/2006/relationships/customXml" Target="../ink/ink1149.xml"/><Relationship Id="rId448" Type="http://schemas.openxmlformats.org/officeDocument/2006/relationships/customXml" Target="../ink/ink1160.xml"/><Relationship Id="rId26" Type="http://schemas.openxmlformats.org/officeDocument/2006/relationships/image" Target="../media/image959.png"/><Relationship Id="rId231" Type="http://schemas.openxmlformats.org/officeDocument/2006/relationships/customXml" Target="../ink/ink1051.xml"/><Relationship Id="rId252" Type="http://schemas.openxmlformats.org/officeDocument/2006/relationships/image" Target="../media/image1072.png"/><Relationship Id="rId273" Type="http://schemas.openxmlformats.org/officeDocument/2006/relationships/customXml" Target="../ink/ink1072.xml"/><Relationship Id="rId294" Type="http://schemas.openxmlformats.org/officeDocument/2006/relationships/image" Target="../media/image1093.png"/><Relationship Id="rId308" Type="http://schemas.openxmlformats.org/officeDocument/2006/relationships/image" Target="../media/image1100.png"/><Relationship Id="rId329" Type="http://schemas.openxmlformats.org/officeDocument/2006/relationships/customXml" Target="../ink/ink1100.xml"/><Relationship Id="rId47" Type="http://schemas.openxmlformats.org/officeDocument/2006/relationships/customXml" Target="../ink/ink959.xml"/><Relationship Id="rId68" Type="http://schemas.openxmlformats.org/officeDocument/2006/relationships/image" Target="../media/image980.png"/><Relationship Id="rId89" Type="http://schemas.openxmlformats.org/officeDocument/2006/relationships/customXml" Target="../ink/ink980.xml"/><Relationship Id="rId112" Type="http://schemas.openxmlformats.org/officeDocument/2006/relationships/image" Target="../media/image1002.png"/><Relationship Id="rId133" Type="http://schemas.openxmlformats.org/officeDocument/2006/relationships/customXml" Target="../ink/ink1002.xml"/><Relationship Id="rId154" Type="http://schemas.openxmlformats.org/officeDocument/2006/relationships/image" Target="../media/image1023.png"/><Relationship Id="rId175" Type="http://schemas.openxmlformats.org/officeDocument/2006/relationships/customXml" Target="../ink/ink1023.xml"/><Relationship Id="rId340" Type="http://schemas.openxmlformats.org/officeDocument/2006/relationships/image" Target="../media/image1116.png"/><Relationship Id="rId361" Type="http://schemas.openxmlformats.org/officeDocument/2006/relationships/customXml" Target="../ink/ink1116.xml"/><Relationship Id="rId196" Type="http://schemas.openxmlformats.org/officeDocument/2006/relationships/image" Target="../media/image1044.png"/><Relationship Id="rId200" Type="http://schemas.openxmlformats.org/officeDocument/2006/relationships/image" Target="../media/image1046.png"/><Relationship Id="rId382" Type="http://schemas.openxmlformats.org/officeDocument/2006/relationships/image" Target="../media/image1137.png"/><Relationship Id="rId417" Type="http://schemas.openxmlformats.org/officeDocument/2006/relationships/customXml" Target="../ink/ink1144.xml"/><Relationship Id="rId438" Type="http://schemas.openxmlformats.org/officeDocument/2006/relationships/customXml" Target="../ink/ink1155.xml"/><Relationship Id="rId459" Type="http://schemas.openxmlformats.org/officeDocument/2006/relationships/image" Target="../media/image1175.png"/><Relationship Id="rId16" Type="http://schemas.openxmlformats.org/officeDocument/2006/relationships/image" Target="../media/image954.png"/><Relationship Id="rId221" Type="http://schemas.openxmlformats.org/officeDocument/2006/relationships/customXml" Target="../ink/ink1046.xml"/><Relationship Id="rId242" Type="http://schemas.openxmlformats.org/officeDocument/2006/relationships/image" Target="../media/image1067.png"/><Relationship Id="rId263" Type="http://schemas.openxmlformats.org/officeDocument/2006/relationships/customXml" Target="../ink/ink1067.xml"/><Relationship Id="rId284" Type="http://schemas.openxmlformats.org/officeDocument/2006/relationships/image" Target="../media/image1088.png"/><Relationship Id="rId319" Type="http://schemas.openxmlformats.org/officeDocument/2006/relationships/customXml" Target="../ink/ink1095.xml"/><Relationship Id="rId37" Type="http://schemas.openxmlformats.org/officeDocument/2006/relationships/customXml" Target="../ink/ink954.xml"/><Relationship Id="rId58" Type="http://schemas.openxmlformats.org/officeDocument/2006/relationships/image" Target="../media/image975.png"/><Relationship Id="rId79" Type="http://schemas.openxmlformats.org/officeDocument/2006/relationships/customXml" Target="../ink/ink975.xml"/><Relationship Id="rId102" Type="http://schemas.openxmlformats.org/officeDocument/2006/relationships/image" Target="../media/image997.png"/><Relationship Id="rId123" Type="http://schemas.openxmlformats.org/officeDocument/2006/relationships/customXml" Target="../ink/ink997.xml"/><Relationship Id="rId144" Type="http://schemas.openxmlformats.org/officeDocument/2006/relationships/image" Target="../media/image1018.png"/><Relationship Id="rId330" Type="http://schemas.openxmlformats.org/officeDocument/2006/relationships/image" Target="../media/image1111.png"/><Relationship Id="rId90" Type="http://schemas.openxmlformats.org/officeDocument/2006/relationships/image" Target="../media/image991.png"/><Relationship Id="rId165" Type="http://schemas.openxmlformats.org/officeDocument/2006/relationships/customXml" Target="../ink/ink1018.xml"/><Relationship Id="rId186" Type="http://schemas.openxmlformats.org/officeDocument/2006/relationships/image" Target="../media/image1039.png"/><Relationship Id="rId351" Type="http://schemas.openxmlformats.org/officeDocument/2006/relationships/customXml" Target="../ink/ink1111.xml"/><Relationship Id="rId372" Type="http://schemas.openxmlformats.org/officeDocument/2006/relationships/image" Target="../media/image1132.png"/><Relationship Id="rId393" Type="http://schemas.openxmlformats.org/officeDocument/2006/relationships/customXml" Target="../ink/ink1132.xml"/><Relationship Id="rId407" Type="http://schemas.openxmlformats.org/officeDocument/2006/relationships/customXml" Target="../ink/ink1139.xml"/><Relationship Id="rId428" Type="http://schemas.openxmlformats.org/officeDocument/2006/relationships/customXml" Target="../ink/ink1150.xml"/><Relationship Id="rId449" Type="http://schemas.openxmlformats.org/officeDocument/2006/relationships/image" Target="../media/image1170.png"/><Relationship Id="rId211" Type="http://schemas.openxmlformats.org/officeDocument/2006/relationships/customXml" Target="../ink/ink1041.xml"/><Relationship Id="rId232" Type="http://schemas.openxmlformats.org/officeDocument/2006/relationships/image" Target="../media/image1062.png"/><Relationship Id="rId253" Type="http://schemas.openxmlformats.org/officeDocument/2006/relationships/customXml" Target="../ink/ink1062.xml"/><Relationship Id="rId274" Type="http://schemas.openxmlformats.org/officeDocument/2006/relationships/image" Target="../media/image1083.png"/><Relationship Id="rId295" Type="http://schemas.openxmlformats.org/officeDocument/2006/relationships/customXml" Target="../ink/ink1083.xml"/><Relationship Id="rId309" Type="http://schemas.openxmlformats.org/officeDocument/2006/relationships/customXml" Target="../ink/ink1090.xml"/><Relationship Id="rId460" Type="http://schemas.openxmlformats.org/officeDocument/2006/relationships/customXml" Target="../ink/ink1166.xml"/><Relationship Id="rId27" Type="http://schemas.openxmlformats.org/officeDocument/2006/relationships/customXml" Target="../ink/ink949.xml"/><Relationship Id="rId48" Type="http://schemas.openxmlformats.org/officeDocument/2006/relationships/image" Target="../media/image970.png"/><Relationship Id="rId69" Type="http://schemas.openxmlformats.org/officeDocument/2006/relationships/customXml" Target="../ink/ink970.xml"/><Relationship Id="rId113" Type="http://schemas.openxmlformats.org/officeDocument/2006/relationships/customXml" Target="../ink/ink992.xml"/><Relationship Id="rId134" Type="http://schemas.openxmlformats.org/officeDocument/2006/relationships/image" Target="../media/image1013.png"/><Relationship Id="rId320" Type="http://schemas.openxmlformats.org/officeDocument/2006/relationships/image" Target="../media/image1106.png"/><Relationship Id="rId80" Type="http://schemas.openxmlformats.org/officeDocument/2006/relationships/image" Target="../media/image986.png"/><Relationship Id="rId155" Type="http://schemas.openxmlformats.org/officeDocument/2006/relationships/customXml" Target="../ink/ink1013.xml"/><Relationship Id="rId176" Type="http://schemas.openxmlformats.org/officeDocument/2006/relationships/image" Target="../media/image1034.png"/><Relationship Id="rId197" Type="http://schemas.openxmlformats.org/officeDocument/2006/relationships/customXml" Target="../ink/ink1034.xml"/><Relationship Id="rId341" Type="http://schemas.openxmlformats.org/officeDocument/2006/relationships/customXml" Target="../ink/ink1106.xml"/><Relationship Id="rId362" Type="http://schemas.openxmlformats.org/officeDocument/2006/relationships/image" Target="../media/image1127.png"/><Relationship Id="rId383" Type="http://schemas.openxmlformats.org/officeDocument/2006/relationships/customXml" Target="../ink/ink1127.xml"/><Relationship Id="rId418" Type="http://schemas.openxmlformats.org/officeDocument/2006/relationships/image" Target="../media/image1155.png"/><Relationship Id="rId439" Type="http://schemas.openxmlformats.org/officeDocument/2006/relationships/image" Target="../media/image1165.png"/><Relationship Id="rId201" Type="http://schemas.openxmlformats.org/officeDocument/2006/relationships/customXml" Target="../ink/ink1036.xml"/><Relationship Id="rId222" Type="http://schemas.openxmlformats.org/officeDocument/2006/relationships/image" Target="../media/image1057.png"/><Relationship Id="rId243" Type="http://schemas.openxmlformats.org/officeDocument/2006/relationships/customXml" Target="../ink/ink1057.xml"/><Relationship Id="rId264" Type="http://schemas.openxmlformats.org/officeDocument/2006/relationships/image" Target="../media/image1078.png"/><Relationship Id="rId285" Type="http://schemas.openxmlformats.org/officeDocument/2006/relationships/customXml" Target="../ink/ink1078.xml"/><Relationship Id="rId450" Type="http://schemas.openxmlformats.org/officeDocument/2006/relationships/customXml" Target="../ink/ink1161.xml"/><Relationship Id="rId17" Type="http://schemas.openxmlformats.org/officeDocument/2006/relationships/customXml" Target="../ink/ink944.xml"/><Relationship Id="rId38" Type="http://schemas.openxmlformats.org/officeDocument/2006/relationships/image" Target="../media/image965.png"/><Relationship Id="rId59" Type="http://schemas.openxmlformats.org/officeDocument/2006/relationships/customXml" Target="../ink/ink965.xml"/><Relationship Id="rId103" Type="http://schemas.openxmlformats.org/officeDocument/2006/relationships/customXml" Target="../ink/ink987.xml"/><Relationship Id="rId124" Type="http://schemas.openxmlformats.org/officeDocument/2006/relationships/image" Target="../media/image1008.png"/><Relationship Id="rId310" Type="http://schemas.openxmlformats.org/officeDocument/2006/relationships/image" Target="../media/image1101.png"/><Relationship Id="rId70" Type="http://schemas.openxmlformats.org/officeDocument/2006/relationships/image" Target="../media/image981.png"/><Relationship Id="rId91" Type="http://schemas.openxmlformats.org/officeDocument/2006/relationships/customXml" Target="../ink/ink981.xml"/><Relationship Id="rId145" Type="http://schemas.openxmlformats.org/officeDocument/2006/relationships/customXml" Target="../ink/ink1008.xml"/><Relationship Id="rId166" Type="http://schemas.openxmlformats.org/officeDocument/2006/relationships/image" Target="../media/image1029.png"/><Relationship Id="rId187" Type="http://schemas.openxmlformats.org/officeDocument/2006/relationships/customXml" Target="../ink/ink1029.xml"/><Relationship Id="rId331" Type="http://schemas.openxmlformats.org/officeDocument/2006/relationships/customXml" Target="../ink/ink1101.xml"/><Relationship Id="rId352" Type="http://schemas.openxmlformats.org/officeDocument/2006/relationships/image" Target="../media/image1122.png"/><Relationship Id="rId373" Type="http://schemas.openxmlformats.org/officeDocument/2006/relationships/customXml" Target="../ink/ink1122.xml"/><Relationship Id="rId394" Type="http://schemas.openxmlformats.org/officeDocument/2006/relationships/image" Target="../media/image1143.png"/><Relationship Id="rId408" Type="http://schemas.openxmlformats.org/officeDocument/2006/relationships/image" Target="../media/image1150.png"/><Relationship Id="rId429" Type="http://schemas.openxmlformats.org/officeDocument/2006/relationships/image" Target="../media/image1160.png"/><Relationship Id="rId1" Type="http://schemas.openxmlformats.org/officeDocument/2006/relationships/slideLayout" Target="../slideLayouts/slideLayout2.xml"/><Relationship Id="rId212" Type="http://schemas.openxmlformats.org/officeDocument/2006/relationships/image" Target="../media/image1052.png"/><Relationship Id="rId233" Type="http://schemas.openxmlformats.org/officeDocument/2006/relationships/customXml" Target="../ink/ink1052.xml"/><Relationship Id="rId254" Type="http://schemas.openxmlformats.org/officeDocument/2006/relationships/image" Target="../media/image1073.png"/><Relationship Id="rId440" Type="http://schemas.openxmlformats.org/officeDocument/2006/relationships/customXml" Target="../ink/ink1156.xml"/><Relationship Id="rId28" Type="http://schemas.openxmlformats.org/officeDocument/2006/relationships/image" Target="../media/image960.png"/><Relationship Id="rId49" Type="http://schemas.openxmlformats.org/officeDocument/2006/relationships/customXml" Target="../ink/ink960.xml"/><Relationship Id="rId114" Type="http://schemas.openxmlformats.org/officeDocument/2006/relationships/image" Target="../media/image1003.png"/><Relationship Id="rId275" Type="http://schemas.openxmlformats.org/officeDocument/2006/relationships/customXml" Target="../ink/ink1073.xml"/><Relationship Id="rId296" Type="http://schemas.openxmlformats.org/officeDocument/2006/relationships/image" Target="../media/image1094.png"/><Relationship Id="rId300" Type="http://schemas.openxmlformats.org/officeDocument/2006/relationships/image" Target="../media/image1096.png"/><Relationship Id="rId461" Type="http://schemas.openxmlformats.org/officeDocument/2006/relationships/image" Target="../media/image1176.png"/><Relationship Id="rId60" Type="http://schemas.openxmlformats.org/officeDocument/2006/relationships/image" Target="../media/image976.png"/><Relationship Id="rId81" Type="http://schemas.openxmlformats.org/officeDocument/2006/relationships/customXml" Target="../ink/ink976.xml"/><Relationship Id="rId135" Type="http://schemas.openxmlformats.org/officeDocument/2006/relationships/customXml" Target="../ink/ink1003.xml"/><Relationship Id="rId156" Type="http://schemas.openxmlformats.org/officeDocument/2006/relationships/image" Target="../media/image1024.png"/><Relationship Id="rId177" Type="http://schemas.openxmlformats.org/officeDocument/2006/relationships/customXml" Target="../ink/ink1024.xml"/><Relationship Id="rId198" Type="http://schemas.openxmlformats.org/officeDocument/2006/relationships/image" Target="../media/image1045.png"/><Relationship Id="rId321" Type="http://schemas.openxmlformats.org/officeDocument/2006/relationships/customXml" Target="../ink/ink1096.xml"/><Relationship Id="rId342" Type="http://schemas.openxmlformats.org/officeDocument/2006/relationships/image" Target="../media/image1117.png"/><Relationship Id="rId363" Type="http://schemas.openxmlformats.org/officeDocument/2006/relationships/customXml" Target="../ink/ink1117.xml"/><Relationship Id="rId384" Type="http://schemas.openxmlformats.org/officeDocument/2006/relationships/image" Target="../media/image1138.png"/><Relationship Id="rId419" Type="http://schemas.openxmlformats.org/officeDocument/2006/relationships/customXml" Target="../ink/ink1145.xml"/><Relationship Id="rId202" Type="http://schemas.openxmlformats.org/officeDocument/2006/relationships/image" Target="../media/image1047.png"/><Relationship Id="rId223" Type="http://schemas.openxmlformats.org/officeDocument/2006/relationships/customXml" Target="../ink/ink1047.xml"/><Relationship Id="rId244" Type="http://schemas.openxmlformats.org/officeDocument/2006/relationships/image" Target="../media/image1068.png"/><Relationship Id="rId430" Type="http://schemas.openxmlformats.org/officeDocument/2006/relationships/customXml" Target="../ink/ink1151.xml"/><Relationship Id="rId18" Type="http://schemas.openxmlformats.org/officeDocument/2006/relationships/image" Target="../media/image955.png"/><Relationship Id="rId39" Type="http://schemas.openxmlformats.org/officeDocument/2006/relationships/customXml" Target="../ink/ink955.xml"/><Relationship Id="rId265" Type="http://schemas.openxmlformats.org/officeDocument/2006/relationships/customXml" Target="../ink/ink1068.xml"/><Relationship Id="rId286" Type="http://schemas.openxmlformats.org/officeDocument/2006/relationships/image" Target="../media/image1089.png"/><Relationship Id="rId451" Type="http://schemas.openxmlformats.org/officeDocument/2006/relationships/image" Target="../media/image1171.png"/><Relationship Id="rId50" Type="http://schemas.openxmlformats.org/officeDocument/2006/relationships/image" Target="../media/image971.png"/><Relationship Id="rId104" Type="http://schemas.openxmlformats.org/officeDocument/2006/relationships/image" Target="../media/image998.png"/><Relationship Id="rId125" Type="http://schemas.openxmlformats.org/officeDocument/2006/relationships/customXml" Target="../ink/ink998.xml"/><Relationship Id="rId146" Type="http://schemas.openxmlformats.org/officeDocument/2006/relationships/image" Target="../media/image1019.png"/><Relationship Id="rId167" Type="http://schemas.openxmlformats.org/officeDocument/2006/relationships/customXml" Target="../ink/ink1019.xml"/><Relationship Id="rId188" Type="http://schemas.openxmlformats.org/officeDocument/2006/relationships/image" Target="../media/image1040.png"/><Relationship Id="rId311" Type="http://schemas.openxmlformats.org/officeDocument/2006/relationships/customXml" Target="../ink/ink1091.xml"/><Relationship Id="rId332" Type="http://schemas.openxmlformats.org/officeDocument/2006/relationships/image" Target="../media/image1112.png"/><Relationship Id="rId353" Type="http://schemas.openxmlformats.org/officeDocument/2006/relationships/customXml" Target="../ink/ink1112.xml"/><Relationship Id="rId374" Type="http://schemas.openxmlformats.org/officeDocument/2006/relationships/image" Target="../media/image1133.png"/><Relationship Id="rId395" Type="http://schemas.openxmlformats.org/officeDocument/2006/relationships/customXml" Target="../ink/ink1133.xml"/><Relationship Id="rId409" Type="http://schemas.openxmlformats.org/officeDocument/2006/relationships/customXml" Target="../ink/ink1140.xml"/><Relationship Id="rId71" Type="http://schemas.openxmlformats.org/officeDocument/2006/relationships/customXml" Target="../ink/ink971.xml"/><Relationship Id="rId92" Type="http://schemas.openxmlformats.org/officeDocument/2006/relationships/image" Target="../media/image992.png"/><Relationship Id="rId213" Type="http://schemas.openxmlformats.org/officeDocument/2006/relationships/customXml" Target="../ink/ink1042.xml"/><Relationship Id="rId234" Type="http://schemas.openxmlformats.org/officeDocument/2006/relationships/image" Target="../media/image1063.png"/><Relationship Id="rId420" Type="http://schemas.openxmlformats.org/officeDocument/2006/relationships/image" Target="../media/image1156.png"/><Relationship Id="rId2" Type="http://schemas.openxmlformats.org/officeDocument/2006/relationships/notesSlide" Target="../notesSlides/notesSlide14.xml"/><Relationship Id="rId29" Type="http://schemas.openxmlformats.org/officeDocument/2006/relationships/customXml" Target="../ink/ink950.xml"/><Relationship Id="rId255" Type="http://schemas.openxmlformats.org/officeDocument/2006/relationships/customXml" Target="../ink/ink1063.xml"/><Relationship Id="rId276" Type="http://schemas.openxmlformats.org/officeDocument/2006/relationships/image" Target="../media/image1084.png"/><Relationship Id="rId297" Type="http://schemas.openxmlformats.org/officeDocument/2006/relationships/customXml" Target="../ink/ink1084.xml"/><Relationship Id="rId441" Type="http://schemas.openxmlformats.org/officeDocument/2006/relationships/image" Target="../media/image1166.png"/><Relationship Id="rId462" Type="http://schemas.openxmlformats.org/officeDocument/2006/relationships/customXml" Target="../ink/ink1167.xml"/><Relationship Id="rId40" Type="http://schemas.openxmlformats.org/officeDocument/2006/relationships/image" Target="../media/image966.png"/><Relationship Id="rId115" Type="http://schemas.openxmlformats.org/officeDocument/2006/relationships/customXml" Target="../ink/ink993.xml"/><Relationship Id="rId136" Type="http://schemas.openxmlformats.org/officeDocument/2006/relationships/image" Target="../media/image1014.png"/><Relationship Id="rId157" Type="http://schemas.openxmlformats.org/officeDocument/2006/relationships/customXml" Target="../ink/ink1014.xml"/><Relationship Id="rId178" Type="http://schemas.openxmlformats.org/officeDocument/2006/relationships/image" Target="../media/image1035.png"/><Relationship Id="rId301" Type="http://schemas.openxmlformats.org/officeDocument/2006/relationships/customXml" Target="../ink/ink1086.xml"/><Relationship Id="rId322" Type="http://schemas.openxmlformats.org/officeDocument/2006/relationships/image" Target="../media/image1107.png"/><Relationship Id="rId343" Type="http://schemas.openxmlformats.org/officeDocument/2006/relationships/customXml" Target="../ink/ink1107.xml"/><Relationship Id="rId364" Type="http://schemas.openxmlformats.org/officeDocument/2006/relationships/image" Target="../media/image1128.png"/><Relationship Id="rId61" Type="http://schemas.openxmlformats.org/officeDocument/2006/relationships/customXml" Target="../ink/ink966.xml"/><Relationship Id="rId82" Type="http://schemas.openxmlformats.org/officeDocument/2006/relationships/image" Target="../media/image987.png"/><Relationship Id="rId199" Type="http://schemas.openxmlformats.org/officeDocument/2006/relationships/customXml" Target="../ink/ink1035.xml"/><Relationship Id="rId203" Type="http://schemas.openxmlformats.org/officeDocument/2006/relationships/customXml" Target="../ink/ink1037.xml"/><Relationship Id="rId385" Type="http://schemas.openxmlformats.org/officeDocument/2006/relationships/customXml" Target="../ink/ink1128.xml"/><Relationship Id="rId19" Type="http://schemas.openxmlformats.org/officeDocument/2006/relationships/customXml" Target="../ink/ink945.xml"/><Relationship Id="rId224" Type="http://schemas.openxmlformats.org/officeDocument/2006/relationships/image" Target="../media/image1058.png"/><Relationship Id="rId245" Type="http://schemas.openxmlformats.org/officeDocument/2006/relationships/customXml" Target="../ink/ink1058.xml"/><Relationship Id="rId266" Type="http://schemas.openxmlformats.org/officeDocument/2006/relationships/image" Target="../media/image1079.png"/><Relationship Id="rId287" Type="http://schemas.openxmlformats.org/officeDocument/2006/relationships/customXml" Target="../ink/ink1079.xml"/><Relationship Id="rId410" Type="http://schemas.openxmlformats.org/officeDocument/2006/relationships/image" Target="../media/image1151.png"/><Relationship Id="rId431" Type="http://schemas.openxmlformats.org/officeDocument/2006/relationships/image" Target="../media/image1161.png"/><Relationship Id="rId452" Type="http://schemas.openxmlformats.org/officeDocument/2006/relationships/customXml" Target="../ink/ink1162.xml"/><Relationship Id="rId30" Type="http://schemas.openxmlformats.org/officeDocument/2006/relationships/image" Target="../media/image961.png"/><Relationship Id="rId105" Type="http://schemas.openxmlformats.org/officeDocument/2006/relationships/customXml" Target="../ink/ink988.xml"/><Relationship Id="rId126" Type="http://schemas.openxmlformats.org/officeDocument/2006/relationships/image" Target="../media/image1009.png"/><Relationship Id="rId147" Type="http://schemas.openxmlformats.org/officeDocument/2006/relationships/customXml" Target="../ink/ink1009.xml"/><Relationship Id="rId168" Type="http://schemas.openxmlformats.org/officeDocument/2006/relationships/image" Target="../media/image1030.png"/><Relationship Id="rId312" Type="http://schemas.openxmlformats.org/officeDocument/2006/relationships/image" Target="../media/image1102.png"/><Relationship Id="rId333" Type="http://schemas.openxmlformats.org/officeDocument/2006/relationships/customXml" Target="../ink/ink1102.xml"/><Relationship Id="rId354" Type="http://schemas.openxmlformats.org/officeDocument/2006/relationships/image" Target="../media/image1123.png"/><Relationship Id="rId51" Type="http://schemas.openxmlformats.org/officeDocument/2006/relationships/customXml" Target="../ink/ink961.xml"/><Relationship Id="rId72" Type="http://schemas.openxmlformats.org/officeDocument/2006/relationships/image" Target="../media/image982.png"/><Relationship Id="rId93" Type="http://schemas.openxmlformats.org/officeDocument/2006/relationships/customXml" Target="../ink/ink982.xml"/><Relationship Id="rId189" Type="http://schemas.openxmlformats.org/officeDocument/2006/relationships/customXml" Target="../ink/ink1030.xml"/><Relationship Id="rId375" Type="http://schemas.openxmlformats.org/officeDocument/2006/relationships/customXml" Target="../ink/ink1123.xml"/><Relationship Id="rId396" Type="http://schemas.openxmlformats.org/officeDocument/2006/relationships/image" Target="../media/image1144.png"/><Relationship Id="rId3" Type="http://schemas.openxmlformats.org/officeDocument/2006/relationships/customXml" Target="../ink/ink937.xml"/><Relationship Id="rId214" Type="http://schemas.openxmlformats.org/officeDocument/2006/relationships/image" Target="../media/image1053.png"/><Relationship Id="rId235" Type="http://schemas.openxmlformats.org/officeDocument/2006/relationships/customXml" Target="../ink/ink1053.xml"/><Relationship Id="rId256" Type="http://schemas.openxmlformats.org/officeDocument/2006/relationships/image" Target="../media/image1074.png"/><Relationship Id="rId277" Type="http://schemas.openxmlformats.org/officeDocument/2006/relationships/customXml" Target="../ink/ink1074.xml"/><Relationship Id="rId298" Type="http://schemas.openxmlformats.org/officeDocument/2006/relationships/image" Target="../media/image1095.png"/><Relationship Id="rId400" Type="http://schemas.openxmlformats.org/officeDocument/2006/relationships/image" Target="../media/image1146.png"/><Relationship Id="rId421" Type="http://schemas.openxmlformats.org/officeDocument/2006/relationships/customXml" Target="../ink/ink1146.xml"/><Relationship Id="rId442" Type="http://schemas.openxmlformats.org/officeDocument/2006/relationships/customXml" Target="../ink/ink1157.xml"/><Relationship Id="rId463" Type="http://schemas.openxmlformats.org/officeDocument/2006/relationships/image" Target="../media/image1177.png"/><Relationship Id="rId116" Type="http://schemas.openxmlformats.org/officeDocument/2006/relationships/image" Target="../media/image1004.png"/><Relationship Id="rId137" Type="http://schemas.openxmlformats.org/officeDocument/2006/relationships/customXml" Target="../ink/ink1004.xml"/><Relationship Id="rId158" Type="http://schemas.openxmlformats.org/officeDocument/2006/relationships/image" Target="../media/image1025.png"/><Relationship Id="rId302" Type="http://schemas.openxmlformats.org/officeDocument/2006/relationships/image" Target="../media/image1097.png"/><Relationship Id="rId323" Type="http://schemas.openxmlformats.org/officeDocument/2006/relationships/customXml" Target="../ink/ink1097.xml"/><Relationship Id="rId344" Type="http://schemas.openxmlformats.org/officeDocument/2006/relationships/image" Target="../media/image1118.png"/><Relationship Id="rId20" Type="http://schemas.openxmlformats.org/officeDocument/2006/relationships/image" Target="../media/image956.png"/><Relationship Id="rId41" Type="http://schemas.openxmlformats.org/officeDocument/2006/relationships/customXml" Target="../ink/ink956.xml"/><Relationship Id="rId62" Type="http://schemas.openxmlformats.org/officeDocument/2006/relationships/image" Target="../media/image977.png"/><Relationship Id="rId83" Type="http://schemas.openxmlformats.org/officeDocument/2006/relationships/customXml" Target="../ink/ink977.xml"/><Relationship Id="rId179" Type="http://schemas.openxmlformats.org/officeDocument/2006/relationships/customXml" Target="../ink/ink1025.xml"/><Relationship Id="rId365" Type="http://schemas.openxmlformats.org/officeDocument/2006/relationships/customXml" Target="../ink/ink1118.xml"/><Relationship Id="rId386" Type="http://schemas.openxmlformats.org/officeDocument/2006/relationships/image" Target="../media/image1139.png"/><Relationship Id="rId190" Type="http://schemas.openxmlformats.org/officeDocument/2006/relationships/image" Target="../media/image1041.png"/><Relationship Id="rId204" Type="http://schemas.openxmlformats.org/officeDocument/2006/relationships/image" Target="../media/image1048.png"/><Relationship Id="rId225" Type="http://schemas.openxmlformats.org/officeDocument/2006/relationships/customXml" Target="../ink/ink1048.xml"/><Relationship Id="rId246" Type="http://schemas.openxmlformats.org/officeDocument/2006/relationships/image" Target="../media/image1069.png"/><Relationship Id="rId267" Type="http://schemas.openxmlformats.org/officeDocument/2006/relationships/customXml" Target="../ink/ink1069.xml"/><Relationship Id="rId288" Type="http://schemas.openxmlformats.org/officeDocument/2006/relationships/image" Target="../media/image1090.png"/><Relationship Id="rId411" Type="http://schemas.openxmlformats.org/officeDocument/2006/relationships/customXml" Target="../ink/ink1141.xml"/><Relationship Id="rId432" Type="http://schemas.openxmlformats.org/officeDocument/2006/relationships/customXml" Target="../ink/ink1152.xml"/><Relationship Id="rId453" Type="http://schemas.openxmlformats.org/officeDocument/2006/relationships/image" Target="../media/image1172.png"/><Relationship Id="rId106" Type="http://schemas.openxmlformats.org/officeDocument/2006/relationships/image" Target="../media/image999.png"/><Relationship Id="rId127" Type="http://schemas.openxmlformats.org/officeDocument/2006/relationships/customXml" Target="../ink/ink999.xml"/><Relationship Id="rId313" Type="http://schemas.openxmlformats.org/officeDocument/2006/relationships/customXml" Target="../ink/ink1092.xml"/><Relationship Id="rId10" Type="http://schemas.openxmlformats.org/officeDocument/2006/relationships/image" Target="../media/image951.png"/><Relationship Id="rId31" Type="http://schemas.openxmlformats.org/officeDocument/2006/relationships/customXml" Target="../ink/ink951.xml"/><Relationship Id="rId52" Type="http://schemas.openxmlformats.org/officeDocument/2006/relationships/image" Target="../media/image972.png"/><Relationship Id="rId73" Type="http://schemas.openxmlformats.org/officeDocument/2006/relationships/customXml" Target="../ink/ink972.xml"/><Relationship Id="rId94" Type="http://schemas.openxmlformats.org/officeDocument/2006/relationships/image" Target="../media/image993.png"/><Relationship Id="rId148" Type="http://schemas.openxmlformats.org/officeDocument/2006/relationships/image" Target="../media/image1020.png"/><Relationship Id="rId169" Type="http://schemas.openxmlformats.org/officeDocument/2006/relationships/customXml" Target="../ink/ink1020.xml"/><Relationship Id="rId334" Type="http://schemas.openxmlformats.org/officeDocument/2006/relationships/image" Target="../media/image1113.png"/><Relationship Id="rId355" Type="http://schemas.openxmlformats.org/officeDocument/2006/relationships/customXml" Target="../ink/ink1113.xml"/><Relationship Id="rId376" Type="http://schemas.openxmlformats.org/officeDocument/2006/relationships/image" Target="../media/image1134.png"/><Relationship Id="rId397" Type="http://schemas.openxmlformats.org/officeDocument/2006/relationships/customXml" Target="../ink/ink1134.xml"/><Relationship Id="rId4" Type="http://schemas.openxmlformats.org/officeDocument/2006/relationships/image" Target="../media/image948.png"/><Relationship Id="rId180" Type="http://schemas.openxmlformats.org/officeDocument/2006/relationships/image" Target="../media/image1036.png"/><Relationship Id="rId215" Type="http://schemas.openxmlformats.org/officeDocument/2006/relationships/customXml" Target="../ink/ink1043.xml"/><Relationship Id="rId236" Type="http://schemas.openxmlformats.org/officeDocument/2006/relationships/image" Target="../media/image1064.png"/><Relationship Id="rId257" Type="http://schemas.openxmlformats.org/officeDocument/2006/relationships/customXml" Target="../ink/ink1064.xml"/><Relationship Id="rId278" Type="http://schemas.openxmlformats.org/officeDocument/2006/relationships/image" Target="../media/image1085.png"/><Relationship Id="rId401" Type="http://schemas.openxmlformats.org/officeDocument/2006/relationships/customXml" Target="../ink/ink1136.xml"/><Relationship Id="rId422" Type="http://schemas.openxmlformats.org/officeDocument/2006/relationships/image" Target="../media/image1157.png"/><Relationship Id="rId443" Type="http://schemas.openxmlformats.org/officeDocument/2006/relationships/image" Target="../media/image1167.png"/><Relationship Id="rId464" Type="http://schemas.openxmlformats.org/officeDocument/2006/relationships/customXml" Target="../ink/ink1168.xml"/><Relationship Id="rId303" Type="http://schemas.openxmlformats.org/officeDocument/2006/relationships/customXml" Target="../ink/ink1087.xml"/><Relationship Id="rId42" Type="http://schemas.openxmlformats.org/officeDocument/2006/relationships/image" Target="../media/image967.png"/><Relationship Id="rId84" Type="http://schemas.openxmlformats.org/officeDocument/2006/relationships/image" Target="../media/image988.png"/><Relationship Id="rId138" Type="http://schemas.openxmlformats.org/officeDocument/2006/relationships/image" Target="../media/image1015.png"/><Relationship Id="rId345" Type="http://schemas.openxmlformats.org/officeDocument/2006/relationships/customXml" Target="../ink/ink1108.xml"/><Relationship Id="rId387" Type="http://schemas.openxmlformats.org/officeDocument/2006/relationships/customXml" Target="../ink/ink1129.xml"/><Relationship Id="rId191" Type="http://schemas.openxmlformats.org/officeDocument/2006/relationships/customXml" Target="../ink/ink1031.xml"/><Relationship Id="rId205" Type="http://schemas.openxmlformats.org/officeDocument/2006/relationships/customXml" Target="../ink/ink1038.xml"/><Relationship Id="rId247" Type="http://schemas.openxmlformats.org/officeDocument/2006/relationships/customXml" Target="../ink/ink1059.xml"/><Relationship Id="rId412" Type="http://schemas.openxmlformats.org/officeDocument/2006/relationships/image" Target="../media/image1152.png"/><Relationship Id="rId107" Type="http://schemas.openxmlformats.org/officeDocument/2006/relationships/customXml" Target="../ink/ink989.xml"/><Relationship Id="rId289" Type="http://schemas.openxmlformats.org/officeDocument/2006/relationships/customXml" Target="../ink/ink1080.xml"/><Relationship Id="rId454" Type="http://schemas.openxmlformats.org/officeDocument/2006/relationships/customXml" Target="../ink/ink1163.xml"/><Relationship Id="rId11" Type="http://schemas.openxmlformats.org/officeDocument/2006/relationships/customXml" Target="../ink/ink941.xml"/><Relationship Id="rId53" Type="http://schemas.openxmlformats.org/officeDocument/2006/relationships/customXml" Target="../ink/ink962.xml"/><Relationship Id="rId149" Type="http://schemas.openxmlformats.org/officeDocument/2006/relationships/customXml" Target="../ink/ink1010.xml"/><Relationship Id="rId314" Type="http://schemas.openxmlformats.org/officeDocument/2006/relationships/image" Target="../media/image1103.png"/><Relationship Id="rId356" Type="http://schemas.openxmlformats.org/officeDocument/2006/relationships/image" Target="../media/image1124.png"/><Relationship Id="rId398" Type="http://schemas.openxmlformats.org/officeDocument/2006/relationships/image" Target="../media/image1145.png"/><Relationship Id="rId95" Type="http://schemas.openxmlformats.org/officeDocument/2006/relationships/customXml" Target="../ink/ink983.xml"/><Relationship Id="rId160" Type="http://schemas.openxmlformats.org/officeDocument/2006/relationships/image" Target="../media/image1026.png"/><Relationship Id="rId216" Type="http://schemas.openxmlformats.org/officeDocument/2006/relationships/image" Target="../media/image1054.png"/><Relationship Id="rId423" Type="http://schemas.openxmlformats.org/officeDocument/2006/relationships/customXml" Target="../ink/ink1147.xml"/><Relationship Id="rId258" Type="http://schemas.openxmlformats.org/officeDocument/2006/relationships/image" Target="../media/image1075.png"/><Relationship Id="rId465" Type="http://schemas.openxmlformats.org/officeDocument/2006/relationships/image" Target="../media/image1178.png"/><Relationship Id="rId22" Type="http://schemas.openxmlformats.org/officeDocument/2006/relationships/image" Target="../media/image957.png"/><Relationship Id="rId64" Type="http://schemas.openxmlformats.org/officeDocument/2006/relationships/image" Target="../media/image978.png"/><Relationship Id="rId118" Type="http://schemas.openxmlformats.org/officeDocument/2006/relationships/image" Target="../media/image1005.png"/><Relationship Id="rId325" Type="http://schemas.openxmlformats.org/officeDocument/2006/relationships/customXml" Target="../ink/ink1098.xml"/><Relationship Id="rId367" Type="http://schemas.openxmlformats.org/officeDocument/2006/relationships/customXml" Target="../ink/ink1119.xml"/><Relationship Id="rId171" Type="http://schemas.openxmlformats.org/officeDocument/2006/relationships/customXml" Target="../ink/ink1021.xml"/><Relationship Id="rId227" Type="http://schemas.openxmlformats.org/officeDocument/2006/relationships/customXml" Target="../ink/ink1049.xml"/><Relationship Id="rId269" Type="http://schemas.openxmlformats.org/officeDocument/2006/relationships/customXml" Target="../ink/ink1070.xml"/><Relationship Id="rId434" Type="http://schemas.openxmlformats.org/officeDocument/2006/relationships/customXml" Target="../ink/ink1153.xml"/><Relationship Id="rId33" Type="http://schemas.openxmlformats.org/officeDocument/2006/relationships/customXml" Target="../ink/ink952.xml"/><Relationship Id="rId129" Type="http://schemas.openxmlformats.org/officeDocument/2006/relationships/customXml" Target="../ink/ink1000.xml"/><Relationship Id="rId280" Type="http://schemas.openxmlformats.org/officeDocument/2006/relationships/image" Target="../media/image1086.png"/><Relationship Id="rId336" Type="http://schemas.openxmlformats.org/officeDocument/2006/relationships/image" Target="../media/image1114.png"/><Relationship Id="rId75" Type="http://schemas.openxmlformats.org/officeDocument/2006/relationships/customXml" Target="../ink/ink973.xml"/><Relationship Id="rId140" Type="http://schemas.openxmlformats.org/officeDocument/2006/relationships/image" Target="../media/image1016.png"/><Relationship Id="rId182" Type="http://schemas.openxmlformats.org/officeDocument/2006/relationships/image" Target="../media/image1037.png"/><Relationship Id="rId378" Type="http://schemas.openxmlformats.org/officeDocument/2006/relationships/image" Target="../media/image1135.png"/><Relationship Id="rId403" Type="http://schemas.openxmlformats.org/officeDocument/2006/relationships/customXml" Target="../ink/ink1137.xml"/><Relationship Id="rId6" Type="http://schemas.openxmlformats.org/officeDocument/2006/relationships/image" Target="../media/image949.png"/><Relationship Id="rId238" Type="http://schemas.openxmlformats.org/officeDocument/2006/relationships/image" Target="../media/image1065.png"/><Relationship Id="rId445" Type="http://schemas.openxmlformats.org/officeDocument/2006/relationships/image" Target="../media/image1168.png"/><Relationship Id="rId291" Type="http://schemas.openxmlformats.org/officeDocument/2006/relationships/customXml" Target="../ink/ink1081.xml"/><Relationship Id="rId305" Type="http://schemas.openxmlformats.org/officeDocument/2006/relationships/customXml" Target="../ink/ink1088.xml"/><Relationship Id="rId347" Type="http://schemas.openxmlformats.org/officeDocument/2006/relationships/customXml" Target="../ink/ink110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customXml" Target="../ink/ink206.xml"/><Relationship Id="rId299" Type="http://schemas.openxmlformats.org/officeDocument/2006/relationships/customXml" Target="../ink/ink297.xml"/><Relationship Id="rId21" Type="http://schemas.openxmlformats.org/officeDocument/2006/relationships/customXml" Target="../ink/ink158.xml"/><Relationship Id="rId63" Type="http://schemas.openxmlformats.org/officeDocument/2006/relationships/customXml" Target="../ink/ink179.xml"/><Relationship Id="rId159" Type="http://schemas.openxmlformats.org/officeDocument/2006/relationships/customXml" Target="../ink/ink227.xml"/><Relationship Id="rId324" Type="http://schemas.openxmlformats.org/officeDocument/2006/relationships/image" Target="../media/image313.png"/><Relationship Id="rId366" Type="http://schemas.openxmlformats.org/officeDocument/2006/relationships/image" Target="../media/image334.png"/><Relationship Id="rId170" Type="http://schemas.openxmlformats.org/officeDocument/2006/relationships/image" Target="../media/image25.png"/><Relationship Id="rId226" Type="http://schemas.openxmlformats.org/officeDocument/2006/relationships/image" Target="../media/image264.png"/><Relationship Id="rId433" Type="http://schemas.openxmlformats.org/officeDocument/2006/relationships/customXml" Target="../ink/ink364.xml"/><Relationship Id="rId268" Type="http://schemas.openxmlformats.org/officeDocument/2006/relationships/image" Target="../media/image285.png"/><Relationship Id="rId32" Type="http://schemas.openxmlformats.org/officeDocument/2006/relationships/image" Target="../media/image192.png"/><Relationship Id="rId74" Type="http://schemas.openxmlformats.org/officeDocument/2006/relationships/image" Target="../media/image213.png"/><Relationship Id="rId128" Type="http://schemas.openxmlformats.org/officeDocument/2006/relationships/image" Target="../media/image240.png"/><Relationship Id="rId335" Type="http://schemas.openxmlformats.org/officeDocument/2006/relationships/customXml" Target="../ink/ink315.xml"/><Relationship Id="rId377" Type="http://schemas.openxmlformats.org/officeDocument/2006/relationships/customXml" Target="../ink/ink336.xml"/><Relationship Id="rId181" Type="http://schemas.openxmlformats.org/officeDocument/2006/relationships/customXml" Target="../ink/ink238.xml"/><Relationship Id="rId237" Type="http://schemas.openxmlformats.org/officeDocument/2006/relationships/customXml" Target="../ink/ink266.xml"/><Relationship Id="rId402" Type="http://schemas.openxmlformats.org/officeDocument/2006/relationships/image" Target="../media/image352.png"/><Relationship Id="rId279" Type="http://schemas.openxmlformats.org/officeDocument/2006/relationships/customXml" Target="../ink/ink287.xml"/><Relationship Id="rId43" Type="http://schemas.openxmlformats.org/officeDocument/2006/relationships/customXml" Target="../ink/ink169.xml"/><Relationship Id="rId139" Type="http://schemas.openxmlformats.org/officeDocument/2006/relationships/customXml" Target="../ink/ink217.xml"/><Relationship Id="rId290" Type="http://schemas.openxmlformats.org/officeDocument/2006/relationships/image" Target="../media/image296.png"/><Relationship Id="rId304" Type="http://schemas.openxmlformats.org/officeDocument/2006/relationships/image" Target="../media/image303.png"/><Relationship Id="rId346" Type="http://schemas.openxmlformats.org/officeDocument/2006/relationships/image" Target="../media/image324.png"/><Relationship Id="rId388" Type="http://schemas.openxmlformats.org/officeDocument/2006/relationships/image" Target="../media/image345.png"/><Relationship Id="rId85" Type="http://schemas.openxmlformats.org/officeDocument/2006/relationships/customXml" Target="../ink/ink190.xml"/><Relationship Id="rId150" Type="http://schemas.openxmlformats.org/officeDocument/2006/relationships/image" Target="../media/image15.png"/><Relationship Id="rId171" Type="http://schemas.openxmlformats.org/officeDocument/2006/relationships/customXml" Target="../ink/ink233.xml"/><Relationship Id="rId192" Type="http://schemas.openxmlformats.org/officeDocument/2006/relationships/image" Target="../media/image247.png"/><Relationship Id="rId206" Type="http://schemas.openxmlformats.org/officeDocument/2006/relationships/image" Target="../media/image254.png"/><Relationship Id="rId227" Type="http://schemas.openxmlformats.org/officeDocument/2006/relationships/customXml" Target="../ink/ink261.xml"/><Relationship Id="rId413" Type="http://schemas.openxmlformats.org/officeDocument/2006/relationships/customXml" Target="../ink/ink354.xml"/><Relationship Id="rId248" Type="http://schemas.openxmlformats.org/officeDocument/2006/relationships/image" Target="../media/image275.png"/><Relationship Id="rId269" Type="http://schemas.openxmlformats.org/officeDocument/2006/relationships/customXml" Target="../ink/ink282.xml"/><Relationship Id="rId434" Type="http://schemas.openxmlformats.org/officeDocument/2006/relationships/image" Target="../media/image368.png"/><Relationship Id="rId12" Type="http://schemas.openxmlformats.org/officeDocument/2006/relationships/image" Target="../media/image182.png"/><Relationship Id="rId33" Type="http://schemas.openxmlformats.org/officeDocument/2006/relationships/customXml" Target="../ink/ink164.xml"/><Relationship Id="rId108" Type="http://schemas.openxmlformats.org/officeDocument/2006/relationships/image" Target="../media/image230.png"/><Relationship Id="rId129" Type="http://schemas.openxmlformats.org/officeDocument/2006/relationships/customXml" Target="../ink/ink212.xml"/><Relationship Id="rId280" Type="http://schemas.openxmlformats.org/officeDocument/2006/relationships/image" Target="../media/image291.png"/><Relationship Id="rId315" Type="http://schemas.openxmlformats.org/officeDocument/2006/relationships/customXml" Target="../ink/ink305.xml"/><Relationship Id="rId336" Type="http://schemas.openxmlformats.org/officeDocument/2006/relationships/image" Target="../media/image319.png"/><Relationship Id="rId357" Type="http://schemas.openxmlformats.org/officeDocument/2006/relationships/customXml" Target="../ink/ink326.xml"/><Relationship Id="rId54" Type="http://schemas.openxmlformats.org/officeDocument/2006/relationships/image" Target="../media/image203.png"/><Relationship Id="rId75" Type="http://schemas.openxmlformats.org/officeDocument/2006/relationships/customXml" Target="../ink/ink185.xml"/><Relationship Id="rId96" Type="http://schemas.openxmlformats.org/officeDocument/2006/relationships/image" Target="../media/image224.png"/><Relationship Id="rId140" Type="http://schemas.openxmlformats.org/officeDocument/2006/relationships/image" Target="../media/image10.png"/><Relationship Id="rId161" Type="http://schemas.openxmlformats.org/officeDocument/2006/relationships/customXml" Target="../ink/ink228.xml"/><Relationship Id="rId182" Type="http://schemas.openxmlformats.org/officeDocument/2006/relationships/image" Target="../media/image242.png"/><Relationship Id="rId217" Type="http://schemas.openxmlformats.org/officeDocument/2006/relationships/customXml" Target="../ink/ink256.xml"/><Relationship Id="rId378" Type="http://schemas.openxmlformats.org/officeDocument/2006/relationships/image" Target="../media/image340.png"/><Relationship Id="rId399" Type="http://schemas.openxmlformats.org/officeDocument/2006/relationships/customXml" Target="../ink/ink347.xml"/><Relationship Id="rId403" Type="http://schemas.openxmlformats.org/officeDocument/2006/relationships/customXml" Target="../ink/ink349.xml"/><Relationship Id="rId238" Type="http://schemas.openxmlformats.org/officeDocument/2006/relationships/image" Target="../media/image270.png"/><Relationship Id="rId259" Type="http://schemas.openxmlformats.org/officeDocument/2006/relationships/customXml" Target="../ink/ink277.xml"/><Relationship Id="rId424" Type="http://schemas.openxmlformats.org/officeDocument/2006/relationships/image" Target="../media/image363.png"/><Relationship Id="rId23" Type="http://schemas.openxmlformats.org/officeDocument/2006/relationships/customXml" Target="../ink/ink159.xml"/><Relationship Id="rId119" Type="http://schemas.openxmlformats.org/officeDocument/2006/relationships/customXml" Target="../ink/ink207.xml"/><Relationship Id="rId270" Type="http://schemas.openxmlformats.org/officeDocument/2006/relationships/image" Target="../media/image286.png"/><Relationship Id="rId291" Type="http://schemas.openxmlformats.org/officeDocument/2006/relationships/customXml" Target="../ink/ink293.xml"/><Relationship Id="rId305" Type="http://schemas.openxmlformats.org/officeDocument/2006/relationships/customXml" Target="../ink/ink300.xml"/><Relationship Id="rId326" Type="http://schemas.openxmlformats.org/officeDocument/2006/relationships/image" Target="../media/image314.png"/><Relationship Id="rId347" Type="http://schemas.openxmlformats.org/officeDocument/2006/relationships/customXml" Target="../ink/ink321.xml"/><Relationship Id="rId44" Type="http://schemas.openxmlformats.org/officeDocument/2006/relationships/image" Target="../media/image198.png"/><Relationship Id="rId65" Type="http://schemas.openxmlformats.org/officeDocument/2006/relationships/customXml" Target="../ink/ink180.xml"/><Relationship Id="rId86" Type="http://schemas.openxmlformats.org/officeDocument/2006/relationships/image" Target="../media/image219.png"/><Relationship Id="rId130" Type="http://schemas.openxmlformats.org/officeDocument/2006/relationships/image" Target="../media/image5.png"/><Relationship Id="rId151" Type="http://schemas.openxmlformats.org/officeDocument/2006/relationships/customXml" Target="../ink/ink223.xml"/><Relationship Id="rId368" Type="http://schemas.openxmlformats.org/officeDocument/2006/relationships/image" Target="../media/image335.png"/><Relationship Id="rId389" Type="http://schemas.openxmlformats.org/officeDocument/2006/relationships/customXml" Target="../ink/ink342.xml"/><Relationship Id="rId172" Type="http://schemas.openxmlformats.org/officeDocument/2006/relationships/image" Target="../media/image26.png"/><Relationship Id="rId193" Type="http://schemas.openxmlformats.org/officeDocument/2006/relationships/customXml" Target="../ink/ink244.xml"/><Relationship Id="rId207" Type="http://schemas.openxmlformats.org/officeDocument/2006/relationships/customXml" Target="../ink/ink251.xml"/><Relationship Id="rId228" Type="http://schemas.openxmlformats.org/officeDocument/2006/relationships/image" Target="../media/image265.png"/><Relationship Id="rId249" Type="http://schemas.openxmlformats.org/officeDocument/2006/relationships/customXml" Target="../ink/ink272.xml"/><Relationship Id="rId414" Type="http://schemas.openxmlformats.org/officeDocument/2006/relationships/image" Target="../media/image358.png"/><Relationship Id="rId435" Type="http://schemas.openxmlformats.org/officeDocument/2006/relationships/customXml" Target="../ink/ink365.xml"/><Relationship Id="rId13" Type="http://schemas.openxmlformats.org/officeDocument/2006/relationships/customXml" Target="../ink/ink154.xml"/><Relationship Id="rId109" Type="http://schemas.openxmlformats.org/officeDocument/2006/relationships/customXml" Target="../ink/ink202.xml"/><Relationship Id="rId260" Type="http://schemas.openxmlformats.org/officeDocument/2006/relationships/image" Target="../media/image281.png"/><Relationship Id="rId281" Type="http://schemas.openxmlformats.org/officeDocument/2006/relationships/customXml" Target="../ink/ink288.xml"/><Relationship Id="rId316" Type="http://schemas.openxmlformats.org/officeDocument/2006/relationships/image" Target="../media/image309.png"/><Relationship Id="rId337" Type="http://schemas.openxmlformats.org/officeDocument/2006/relationships/customXml" Target="../ink/ink316.xml"/><Relationship Id="rId34" Type="http://schemas.openxmlformats.org/officeDocument/2006/relationships/image" Target="../media/image193.png"/><Relationship Id="rId55" Type="http://schemas.openxmlformats.org/officeDocument/2006/relationships/customXml" Target="../ink/ink175.xml"/><Relationship Id="rId76" Type="http://schemas.openxmlformats.org/officeDocument/2006/relationships/image" Target="../media/image214.png"/><Relationship Id="rId97" Type="http://schemas.openxmlformats.org/officeDocument/2006/relationships/customXml" Target="../ink/ink196.xml"/><Relationship Id="rId120" Type="http://schemas.openxmlformats.org/officeDocument/2006/relationships/image" Target="../media/image236.png"/><Relationship Id="rId141" Type="http://schemas.openxmlformats.org/officeDocument/2006/relationships/customXml" Target="../ink/ink218.xml"/><Relationship Id="rId358" Type="http://schemas.openxmlformats.org/officeDocument/2006/relationships/image" Target="../media/image330.png"/><Relationship Id="rId379" Type="http://schemas.openxmlformats.org/officeDocument/2006/relationships/customXml" Target="../ink/ink337.xml"/><Relationship Id="rId162" Type="http://schemas.openxmlformats.org/officeDocument/2006/relationships/image" Target="../media/image21.png"/><Relationship Id="rId183" Type="http://schemas.openxmlformats.org/officeDocument/2006/relationships/customXml" Target="../ink/ink239.xml"/><Relationship Id="rId218" Type="http://schemas.openxmlformats.org/officeDocument/2006/relationships/image" Target="../media/image260.png"/><Relationship Id="rId239" Type="http://schemas.openxmlformats.org/officeDocument/2006/relationships/customXml" Target="../ink/ink267.xml"/><Relationship Id="rId390" Type="http://schemas.openxmlformats.org/officeDocument/2006/relationships/image" Target="../media/image346.png"/><Relationship Id="rId404" Type="http://schemas.openxmlformats.org/officeDocument/2006/relationships/image" Target="../media/image353.png"/><Relationship Id="rId425" Type="http://schemas.openxmlformats.org/officeDocument/2006/relationships/customXml" Target="../ink/ink360.xml"/><Relationship Id="rId250" Type="http://schemas.openxmlformats.org/officeDocument/2006/relationships/image" Target="../media/image276.png"/><Relationship Id="rId271" Type="http://schemas.openxmlformats.org/officeDocument/2006/relationships/customXml" Target="../ink/ink283.xml"/><Relationship Id="rId292" Type="http://schemas.openxmlformats.org/officeDocument/2006/relationships/image" Target="../media/image297.png"/><Relationship Id="rId306" Type="http://schemas.openxmlformats.org/officeDocument/2006/relationships/image" Target="../media/image304.png"/><Relationship Id="rId24" Type="http://schemas.openxmlformats.org/officeDocument/2006/relationships/image" Target="../media/image188.png"/><Relationship Id="rId45" Type="http://schemas.openxmlformats.org/officeDocument/2006/relationships/customXml" Target="../ink/ink170.xml"/><Relationship Id="rId66" Type="http://schemas.openxmlformats.org/officeDocument/2006/relationships/image" Target="../media/image209.png"/><Relationship Id="rId87" Type="http://schemas.openxmlformats.org/officeDocument/2006/relationships/customXml" Target="../ink/ink191.xml"/><Relationship Id="rId110" Type="http://schemas.openxmlformats.org/officeDocument/2006/relationships/image" Target="../media/image231.png"/><Relationship Id="rId131" Type="http://schemas.openxmlformats.org/officeDocument/2006/relationships/customXml" Target="../ink/ink213.xml"/><Relationship Id="rId327" Type="http://schemas.openxmlformats.org/officeDocument/2006/relationships/customXml" Target="../ink/ink311.xml"/><Relationship Id="rId348" Type="http://schemas.openxmlformats.org/officeDocument/2006/relationships/image" Target="../media/image325.png"/><Relationship Id="rId369" Type="http://schemas.openxmlformats.org/officeDocument/2006/relationships/customXml" Target="../ink/ink332.xml"/><Relationship Id="rId152" Type="http://schemas.openxmlformats.org/officeDocument/2006/relationships/image" Target="../media/image16.png"/><Relationship Id="rId173" Type="http://schemas.openxmlformats.org/officeDocument/2006/relationships/customXml" Target="../ink/ink234.xml"/><Relationship Id="rId194" Type="http://schemas.openxmlformats.org/officeDocument/2006/relationships/image" Target="../media/image248.png"/><Relationship Id="rId208" Type="http://schemas.openxmlformats.org/officeDocument/2006/relationships/image" Target="../media/image255.png"/><Relationship Id="rId229" Type="http://schemas.openxmlformats.org/officeDocument/2006/relationships/customXml" Target="../ink/ink262.xml"/><Relationship Id="rId380" Type="http://schemas.openxmlformats.org/officeDocument/2006/relationships/image" Target="../media/image341.png"/><Relationship Id="rId415" Type="http://schemas.openxmlformats.org/officeDocument/2006/relationships/customXml" Target="../ink/ink355.xml"/><Relationship Id="rId436" Type="http://schemas.openxmlformats.org/officeDocument/2006/relationships/image" Target="../media/image369.png"/><Relationship Id="rId240" Type="http://schemas.openxmlformats.org/officeDocument/2006/relationships/image" Target="../media/image271.png"/><Relationship Id="rId261" Type="http://schemas.openxmlformats.org/officeDocument/2006/relationships/customXml" Target="../ink/ink278.xml"/><Relationship Id="rId14" Type="http://schemas.openxmlformats.org/officeDocument/2006/relationships/image" Target="../media/image183.png"/><Relationship Id="rId35" Type="http://schemas.openxmlformats.org/officeDocument/2006/relationships/customXml" Target="../ink/ink165.xml"/><Relationship Id="rId56" Type="http://schemas.openxmlformats.org/officeDocument/2006/relationships/image" Target="../media/image204.png"/><Relationship Id="rId77" Type="http://schemas.openxmlformats.org/officeDocument/2006/relationships/customXml" Target="../ink/ink186.xml"/><Relationship Id="rId100" Type="http://schemas.openxmlformats.org/officeDocument/2006/relationships/image" Target="../media/image226.png"/><Relationship Id="rId282" Type="http://schemas.openxmlformats.org/officeDocument/2006/relationships/image" Target="../media/image292.png"/><Relationship Id="rId317" Type="http://schemas.openxmlformats.org/officeDocument/2006/relationships/customXml" Target="../ink/ink306.xml"/><Relationship Id="rId338" Type="http://schemas.openxmlformats.org/officeDocument/2006/relationships/image" Target="../media/image320.png"/><Relationship Id="rId359" Type="http://schemas.openxmlformats.org/officeDocument/2006/relationships/customXml" Target="../ink/ink327.xml"/><Relationship Id="rId98" Type="http://schemas.openxmlformats.org/officeDocument/2006/relationships/image" Target="../media/image225.png"/><Relationship Id="rId121" Type="http://schemas.openxmlformats.org/officeDocument/2006/relationships/customXml" Target="../ink/ink208.xml"/><Relationship Id="rId142" Type="http://schemas.openxmlformats.org/officeDocument/2006/relationships/image" Target="../media/image11.png"/><Relationship Id="rId163" Type="http://schemas.openxmlformats.org/officeDocument/2006/relationships/customXml" Target="../ink/ink229.xml"/><Relationship Id="rId184" Type="http://schemas.openxmlformats.org/officeDocument/2006/relationships/image" Target="../media/image243.png"/><Relationship Id="rId219" Type="http://schemas.openxmlformats.org/officeDocument/2006/relationships/customXml" Target="../ink/ink257.xml"/><Relationship Id="rId370" Type="http://schemas.openxmlformats.org/officeDocument/2006/relationships/image" Target="../media/image336.png"/><Relationship Id="rId391" Type="http://schemas.openxmlformats.org/officeDocument/2006/relationships/customXml" Target="../ink/ink343.xml"/><Relationship Id="rId405" Type="http://schemas.openxmlformats.org/officeDocument/2006/relationships/customXml" Target="../ink/ink350.xml"/><Relationship Id="rId426" Type="http://schemas.openxmlformats.org/officeDocument/2006/relationships/image" Target="../media/image364.png"/><Relationship Id="rId230" Type="http://schemas.openxmlformats.org/officeDocument/2006/relationships/image" Target="../media/image266.png"/><Relationship Id="rId251" Type="http://schemas.openxmlformats.org/officeDocument/2006/relationships/customXml" Target="../ink/ink273.xml"/><Relationship Id="rId25" Type="http://schemas.openxmlformats.org/officeDocument/2006/relationships/customXml" Target="../ink/ink160.xml"/><Relationship Id="rId46" Type="http://schemas.openxmlformats.org/officeDocument/2006/relationships/image" Target="../media/image199.png"/><Relationship Id="rId67" Type="http://schemas.openxmlformats.org/officeDocument/2006/relationships/customXml" Target="../ink/ink181.xml"/><Relationship Id="rId272" Type="http://schemas.openxmlformats.org/officeDocument/2006/relationships/image" Target="../media/image287.png"/><Relationship Id="rId293" Type="http://schemas.openxmlformats.org/officeDocument/2006/relationships/customXml" Target="../ink/ink294.xml"/><Relationship Id="rId307" Type="http://schemas.openxmlformats.org/officeDocument/2006/relationships/customXml" Target="../ink/ink301.xml"/><Relationship Id="rId328" Type="http://schemas.openxmlformats.org/officeDocument/2006/relationships/image" Target="../media/image315.png"/><Relationship Id="rId349" Type="http://schemas.openxmlformats.org/officeDocument/2006/relationships/customXml" Target="../ink/ink322.xml"/><Relationship Id="rId88" Type="http://schemas.openxmlformats.org/officeDocument/2006/relationships/image" Target="../media/image220.png"/><Relationship Id="rId111" Type="http://schemas.openxmlformats.org/officeDocument/2006/relationships/customXml" Target="../ink/ink203.xml"/><Relationship Id="rId132" Type="http://schemas.openxmlformats.org/officeDocument/2006/relationships/image" Target="../media/image6.png"/><Relationship Id="rId153" Type="http://schemas.openxmlformats.org/officeDocument/2006/relationships/customXml" Target="../ink/ink224.xml"/><Relationship Id="rId174" Type="http://schemas.openxmlformats.org/officeDocument/2006/relationships/image" Target="../media/image179.png"/><Relationship Id="rId195" Type="http://schemas.openxmlformats.org/officeDocument/2006/relationships/customXml" Target="../ink/ink245.xml"/><Relationship Id="rId209" Type="http://schemas.openxmlformats.org/officeDocument/2006/relationships/customXml" Target="../ink/ink252.xml"/><Relationship Id="rId360" Type="http://schemas.openxmlformats.org/officeDocument/2006/relationships/image" Target="../media/image331.png"/><Relationship Id="rId381" Type="http://schemas.openxmlformats.org/officeDocument/2006/relationships/customXml" Target="../ink/ink338.xml"/><Relationship Id="rId416" Type="http://schemas.openxmlformats.org/officeDocument/2006/relationships/image" Target="../media/image359.png"/><Relationship Id="rId220" Type="http://schemas.openxmlformats.org/officeDocument/2006/relationships/image" Target="../media/image261.png"/><Relationship Id="rId241" Type="http://schemas.openxmlformats.org/officeDocument/2006/relationships/customXml" Target="../ink/ink268.xml"/><Relationship Id="rId437" Type="http://schemas.openxmlformats.org/officeDocument/2006/relationships/customXml" Target="../ink/ink366.xml"/><Relationship Id="rId15" Type="http://schemas.openxmlformats.org/officeDocument/2006/relationships/customXml" Target="../ink/ink155.xml"/><Relationship Id="rId36" Type="http://schemas.openxmlformats.org/officeDocument/2006/relationships/image" Target="../media/image194.png"/><Relationship Id="rId57" Type="http://schemas.openxmlformats.org/officeDocument/2006/relationships/customXml" Target="../ink/ink176.xml"/><Relationship Id="rId262" Type="http://schemas.openxmlformats.org/officeDocument/2006/relationships/image" Target="../media/image282.png"/><Relationship Id="rId283" Type="http://schemas.openxmlformats.org/officeDocument/2006/relationships/customXml" Target="../ink/ink289.xml"/><Relationship Id="rId318" Type="http://schemas.openxmlformats.org/officeDocument/2006/relationships/image" Target="../media/image310.png"/><Relationship Id="rId339" Type="http://schemas.openxmlformats.org/officeDocument/2006/relationships/customXml" Target="../ink/ink317.xml"/><Relationship Id="rId78" Type="http://schemas.openxmlformats.org/officeDocument/2006/relationships/image" Target="../media/image215.png"/><Relationship Id="rId99" Type="http://schemas.openxmlformats.org/officeDocument/2006/relationships/customXml" Target="../ink/ink197.xml"/><Relationship Id="rId101" Type="http://schemas.openxmlformats.org/officeDocument/2006/relationships/customXml" Target="../ink/ink198.xml"/><Relationship Id="rId122" Type="http://schemas.openxmlformats.org/officeDocument/2006/relationships/image" Target="../media/image237.png"/><Relationship Id="rId143" Type="http://schemas.openxmlformats.org/officeDocument/2006/relationships/customXml" Target="../ink/ink219.xml"/><Relationship Id="rId164" Type="http://schemas.openxmlformats.org/officeDocument/2006/relationships/image" Target="../media/image22.png"/><Relationship Id="rId185" Type="http://schemas.openxmlformats.org/officeDocument/2006/relationships/customXml" Target="../ink/ink240.xml"/><Relationship Id="rId350" Type="http://schemas.openxmlformats.org/officeDocument/2006/relationships/image" Target="../media/image326.png"/><Relationship Id="rId371" Type="http://schemas.openxmlformats.org/officeDocument/2006/relationships/customXml" Target="../ink/ink333.xml"/><Relationship Id="rId406" Type="http://schemas.openxmlformats.org/officeDocument/2006/relationships/image" Target="../media/image354.png"/><Relationship Id="rId210" Type="http://schemas.openxmlformats.org/officeDocument/2006/relationships/image" Target="../media/image256.png"/><Relationship Id="rId392" Type="http://schemas.openxmlformats.org/officeDocument/2006/relationships/image" Target="../media/image347.png"/><Relationship Id="rId427" Type="http://schemas.openxmlformats.org/officeDocument/2006/relationships/customXml" Target="../ink/ink361.xml"/><Relationship Id="rId26" Type="http://schemas.openxmlformats.org/officeDocument/2006/relationships/image" Target="../media/image189.png"/><Relationship Id="rId231" Type="http://schemas.openxmlformats.org/officeDocument/2006/relationships/customXml" Target="../ink/ink263.xml"/><Relationship Id="rId252" Type="http://schemas.openxmlformats.org/officeDocument/2006/relationships/image" Target="../media/image277.png"/><Relationship Id="rId273" Type="http://schemas.openxmlformats.org/officeDocument/2006/relationships/customXml" Target="../ink/ink284.xml"/><Relationship Id="rId294" Type="http://schemas.openxmlformats.org/officeDocument/2006/relationships/image" Target="../media/image298.png"/><Relationship Id="rId308" Type="http://schemas.openxmlformats.org/officeDocument/2006/relationships/image" Target="../media/image305.png"/><Relationship Id="rId329" Type="http://schemas.openxmlformats.org/officeDocument/2006/relationships/customXml" Target="../ink/ink312.xml"/><Relationship Id="rId47" Type="http://schemas.openxmlformats.org/officeDocument/2006/relationships/customXml" Target="../ink/ink171.xml"/><Relationship Id="rId68" Type="http://schemas.openxmlformats.org/officeDocument/2006/relationships/image" Target="../media/image210.png"/><Relationship Id="rId89" Type="http://schemas.openxmlformats.org/officeDocument/2006/relationships/customXml" Target="../ink/ink192.xml"/><Relationship Id="rId112" Type="http://schemas.openxmlformats.org/officeDocument/2006/relationships/image" Target="../media/image232.png"/><Relationship Id="rId133" Type="http://schemas.openxmlformats.org/officeDocument/2006/relationships/customXml" Target="../ink/ink214.xml"/><Relationship Id="rId154" Type="http://schemas.openxmlformats.org/officeDocument/2006/relationships/image" Target="../media/image17.png"/><Relationship Id="rId175" Type="http://schemas.openxmlformats.org/officeDocument/2006/relationships/customXml" Target="../ink/ink235.xml"/><Relationship Id="rId340" Type="http://schemas.openxmlformats.org/officeDocument/2006/relationships/image" Target="../media/image321.png"/><Relationship Id="rId361" Type="http://schemas.openxmlformats.org/officeDocument/2006/relationships/customXml" Target="../ink/ink328.xml"/><Relationship Id="rId196" Type="http://schemas.openxmlformats.org/officeDocument/2006/relationships/image" Target="../media/image249.png"/><Relationship Id="rId200" Type="http://schemas.openxmlformats.org/officeDocument/2006/relationships/image" Target="../media/image251.png"/><Relationship Id="rId382" Type="http://schemas.openxmlformats.org/officeDocument/2006/relationships/image" Target="../media/image342.png"/><Relationship Id="rId417" Type="http://schemas.openxmlformats.org/officeDocument/2006/relationships/customXml" Target="../ink/ink356.xml"/><Relationship Id="rId438" Type="http://schemas.openxmlformats.org/officeDocument/2006/relationships/image" Target="../media/image370.png"/><Relationship Id="rId16" Type="http://schemas.openxmlformats.org/officeDocument/2006/relationships/image" Target="../media/image184.png"/><Relationship Id="rId221" Type="http://schemas.openxmlformats.org/officeDocument/2006/relationships/customXml" Target="../ink/ink258.xml"/><Relationship Id="rId242" Type="http://schemas.openxmlformats.org/officeDocument/2006/relationships/image" Target="../media/image272.png"/><Relationship Id="rId263" Type="http://schemas.openxmlformats.org/officeDocument/2006/relationships/customXml" Target="../ink/ink279.xml"/><Relationship Id="rId284" Type="http://schemas.openxmlformats.org/officeDocument/2006/relationships/image" Target="../media/image293.png"/><Relationship Id="rId319" Type="http://schemas.openxmlformats.org/officeDocument/2006/relationships/customXml" Target="../ink/ink307.xml"/><Relationship Id="rId37" Type="http://schemas.openxmlformats.org/officeDocument/2006/relationships/customXml" Target="../ink/ink166.xml"/><Relationship Id="rId58" Type="http://schemas.openxmlformats.org/officeDocument/2006/relationships/image" Target="../media/image205.png"/><Relationship Id="rId79" Type="http://schemas.openxmlformats.org/officeDocument/2006/relationships/customXml" Target="../ink/ink187.xml"/><Relationship Id="rId102" Type="http://schemas.openxmlformats.org/officeDocument/2006/relationships/image" Target="../media/image227.png"/><Relationship Id="rId123" Type="http://schemas.openxmlformats.org/officeDocument/2006/relationships/customXml" Target="../ink/ink209.xml"/><Relationship Id="rId144" Type="http://schemas.openxmlformats.org/officeDocument/2006/relationships/image" Target="../media/image12.png"/><Relationship Id="rId330" Type="http://schemas.openxmlformats.org/officeDocument/2006/relationships/image" Target="../media/image316.png"/><Relationship Id="rId90" Type="http://schemas.openxmlformats.org/officeDocument/2006/relationships/image" Target="../media/image221.png"/><Relationship Id="rId165" Type="http://schemas.openxmlformats.org/officeDocument/2006/relationships/customXml" Target="../ink/ink230.xml"/><Relationship Id="rId186" Type="http://schemas.openxmlformats.org/officeDocument/2006/relationships/image" Target="../media/image244.png"/><Relationship Id="rId351" Type="http://schemas.openxmlformats.org/officeDocument/2006/relationships/customXml" Target="../ink/ink323.xml"/><Relationship Id="rId372" Type="http://schemas.openxmlformats.org/officeDocument/2006/relationships/image" Target="../media/image337.png"/><Relationship Id="rId393" Type="http://schemas.openxmlformats.org/officeDocument/2006/relationships/customXml" Target="../ink/ink344.xml"/><Relationship Id="rId407" Type="http://schemas.openxmlformats.org/officeDocument/2006/relationships/customXml" Target="../ink/ink351.xml"/><Relationship Id="rId428" Type="http://schemas.openxmlformats.org/officeDocument/2006/relationships/image" Target="../media/image365.png"/><Relationship Id="rId211" Type="http://schemas.openxmlformats.org/officeDocument/2006/relationships/customXml" Target="../ink/ink253.xml"/><Relationship Id="rId232" Type="http://schemas.openxmlformats.org/officeDocument/2006/relationships/image" Target="../media/image267.png"/><Relationship Id="rId253" Type="http://schemas.openxmlformats.org/officeDocument/2006/relationships/customXml" Target="../ink/ink274.xml"/><Relationship Id="rId274" Type="http://schemas.openxmlformats.org/officeDocument/2006/relationships/image" Target="../media/image288.png"/><Relationship Id="rId295" Type="http://schemas.openxmlformats.org/officeDocument/2006/relationships/customXml" Target="../ink/ink295.xml"/><Relationship Id="rId309" Type="http://schemas.openxmlformats.org/officeDocument/2006/relationships/customXml" Target="../ink/ink302.xml"/><Relationship Id="rId27" Type="http://schemas.openxmlformats.org/officeDocument/2006/relationships/customXml" Target="../ink/ink161.xml"/><Relationship Id="rId48" Type="http://schemas.openxmlformats.org/officeDocument/2006/relationships/image" Target="../media/image200.png"/><Relationship Id="rId69" Type="http://schemas.openxmlformats.org/officeDocument/2006/relationships/customXml" Target="../ink/ink182.xml"/><Relationship Id="rId113" Type="http://schemas.openxmlformats.org/officeDocument/2006/relationships/customXml" Target="../ink/ink204.xml"/><Relationship Id="rId134" Type="http://schemas.openxmlformats.org/officeDocument/2006/relationships/image" Target="../media/image7.png"/><Relationship Id="rId320" Type="http://schemas.openxmlformats.org/officeDocument/2006/relationships/image" Target="../media/image311.png"/><Relationship Id="rId80" Type="http://schemas.openxmlformats.org/officeDocument/2006/relationships/image" Target="../media/image216.png"/><Relationship Id="rId155" Type="http://schemas.openxmlformats.org/officeDocument/2006/relationships/customXml" Target="../ink/ink225.xml"/><Relationship Id="rId176" Type="http://schemas.openxmlformats.org/officeDocument/2006/relationships/image" Target="../media/image180.png"/><Relationship Id="rId197" Type="http://schemas.openxmlformats.org/officeDocument/2006/relationships/customXml" Target="../ink/ink246.xml"/><Relationship Id="rId341" Type="http://schemas.openxmlformats.org/officeDocument/2006/relationships/customXml" Target="../ink/ink318.xml"/><Relationship Id="rId362" Type="http://schemas.openxmlformats.org/officeDocument/2006/relationships/image" Target="../media/image332.png"/><Relationship Id="rId383" Type="http://schemas.openxmlformats.org/officeDocument/2006/relationships/customXml" Target="../ink/ink339.xml"/><Relationship Id="rId418" Type="http://schemas.openxmlformats.org/officeDocument/2006/relationships/image" Target="../media/image360.png"/><Relationship Id="rId439" Type="http://schemas.openxmlformats.org/officeDocument/2006/relationships/customXml" Target="../ink/ink367.xml"/><Relationship Id="rId201" Type="http://schemas.openxmlformats.org/officeDocument/2006/relationships/customXml" Target="../ink/ink248.xml"/><Relationship Id="rId222" Type="http://schemas.openxmlformats.org/officeDocument/2006/relationships/image" Target="../media/image262.png"/><Relationship Id="rId243" Type="http://schemas.openxmlformats.org/officeDocument/2006/relationships/customXml" Target="../ink/ink269.xml"/><Relationship Id="rId264" Type="http://schemas.openxmlformats.org/officeDocument/2006/relationships/image" Target="../media/image283.png"/><Relationship Id="rId285" Type="http://schemas.openxmlformats.org/officeDocument/2006/relationships/customXml" Target="../ink/ink290.xml"/><Relationship Id="rId17" Type="http://schemas.openxmlformats.org/officeDocument/2006/relationships/customXml" Target="../ink/ink156.xml"/><Relationship Id="rId38" Type="http://schemas.openxmlformats.org/officeDocument/2006/relationships/image" Target="../media/image195.png"/><Relationship Id="rId59" Type="http://schemas.openxmlformats.org/officeDocument/2006/relationships/customXml" Target="../ink/ink177.xml"/><Relationship Id="rId103" Type="http://schemas.openxmlformats.org/officeDocument/2006/relationships/customXml" Target="../ink/ink199.xml"/><Relationship Id="rId124" Type="http://schemas.openxmlformats.org/officeDocument/2006/relationships/image" Target="../media/image238.png"/><Relationship Id="rId310" Type="http://schemas.openxmlformats.org/officeDocument/2006/relationships/image" Target="../media/image306.png"/><Relationship Id="rId70" Type="http://schemas.openxmlformats.org/officeDocument/2006/relationships/image" Target="../media/image211.png"/><Relationship Id="rId91" Type="http://schemas.openxmlformats.org/officeDocument/2006/relationships/customXml" Target="../ink/ink193.xml"/><Relationship Id="rId145" Type="http://schemas.openxmlformats.org/officeDocument/2006/relationships/customXml" Target="../ink/ink220.xml"/><Relationship Id="rId166" Type="http://schemas.openxmlformats.org/officeDocument/2006/relationships/image" Target="../media/image23.png"/><Relationship Id="rId187" Type="http://schemas.openxmlformats.org/officeDocument/2006/relationships/customXml" Target="../ink/ink241.xml"/><Relationship Id="rId331" Type="http://schemas.openxmlformats.org/officeDocument/2006/relationships/customXml" Target="../ink/ink313.xml"/><Relationship Id="rId352" Type="http://schemas.openxmlformats.org/officeDocument/2006/relationships/image" Target="../media/image327.png"/><Relationship Id="rId373" Type="http://schemas.openxmlformats.org/officeDocument/2006/relationships/customXml" Target="../ink/ink334.xml"/><Relationship Id="rId394" Type="http://schemas.openxmlformats.org/officeDocument/2006/relationships/image" Target="../media/image348.png"/><Relationship Id="rId408" Type="http://schemas.openxmlformats.org/officeDocument/2006/relationships/image" Target="../media/image355.png"/><Relationship Id="rId429" Type="http://schemas.openxmlformats.org/officeDocument/2006/relationships/customXml" Target="../ink/ink362.xml"/><Relationship Id="rId1" Type="http://schemas.openxmlformats.org/officeDocument/2006/relationships/slideLayout" Target="../slideLayouts/slideLayout2.xml"/><Relationship Id="rId212" Type="http://schemas.openxmlformats.org/officeDocument/2006/relationships/image" Target="../media/image257.png"/><Relationship Id="rId233" Type="http://schemas.openxmlformats.org/officeDocument/2006/relationships/customXml" Target="../ink/ink264.xml"/><Relationship Id="rId254" Type="http://schemas.openxmlformats.org/officeDocument/2006/relationships/image" Target="../media/image278.png"/><Relationship Id="rId440" Type="http://schemas.openxmlformats.org/officeDocument/2006/relationships/image" Target="../media/image371.png"/><Relationship Id="rId28" Type="http://schemas.openxmlformats.org/officeDocument/2006/relationships/image" Target="../media/image190.png"/><Relationship Id="rId49" Type="http://schemas.openxmlformats.org/officeDocument/2006/relationships/customXml" Target="../ink/ink172.xml"/><Relationship Id="rId114" Type="http://schemas.openxmlformats.org/officeDocument/2006/relationships/image" Target="../media/image233.png"/><Relationship Id="rId275" Type="http://schemas.openxmlformats.org/officeDocument/2006/relationships/customXml" Target="../ink/ink285.xml"/><Relationship Id="rId296" Type="http://schemas.openxmlformats.org/officeDocument/2006/relationships/image" Target="../media/image299.png"/><Relationship Id="rId300" Type="http://schemas.openxmlformats.org/officeDocument/2006/relationships/image" Target="../media/image301.png"/><Relationship Id="rId60" Type="http://schemas.openxmlformats.org/officeDocument/2006/relationships/image" Target="../media/image206.png"/><Relationship Id="rId81" Type="http://schemas.openxmlformats.org/officeDocument/2006/relationships/customXml" Target="../ink/ink188.xml"/><Relationship Id="rId135" Type="http://schemas.openxmlformats.org/officeDocument/2006/relationships/customXml" Target="../ink/ink215.xml"/><Relationship Id="rId156" Type="http://schemas.openxmlformats.org/officeDocument/2006/relationships/image" Target="../media/image18.png"/><Relationship Id="rId177" Type="http://schemas.openxmlformats.org/officeDocument/2006/relationships/customXml" Target="../ink/ink236.xml"/><Relationship Id="rId198" Type="http://schemas.openxmlformats.org/officeDocument/2006/relationships/image" Target="../media/image250.png"/><Relationship Id="rId321" Type="http://schemas.openxmlformats.org/officeDocument/2006/relationships/customXml" Target="../ink/ink308.xml"/><Relationship Id="rId342" Type="http://schemas.openxmlformats.org/officeDocument/2006/relationships/image" Target="../media/image322.png"/><Relationship Id="rId363" Type="http://schemas.openxmlformats.org/officeDocument/2006/relationships/customXml" Target="../ink/ink329.xml"/><Relationship Id="rId384" Type="http://schemas.openxmlformats.org/officeDocument/2006/relationships/image" Target="../media/image343.png"/><Relationship Id="rId419" Type="http://schemas.openxmlformats.org/officeDocument/2006/relationships/customXml" Target="../ink/ink357.xml"/><Relationship Id="rId202" Type="http://schemas.openxmlformats.org/officeDocument/2006/relationships/image" Target="../media/image252.png"/><Relationship Id="rId223" Type="http://schemas.openxmlformats.org/officeDocument/2006/relationships/customXml" Target="../ink/ink259.xml"/><Relationship Id="rId244" Type="http://schemas.openxmlformats.org/officeDocument/2006/relationships/image" Target="../media/image273.png"/><Relationship Id="rId430" Type="http://schemas.openxmlformats.org/officeDocument/2006/relationships/image" Target="../media/image366.png"/><Relationship Id="rId18" Type="http://schemas.openxmlformats.org/officeDocument/2006/relationships/image" Target="../media/image185.png"/><Relationship Id="rId39" Type="http://schemas.openxmlformats.org/officeDocument/2006/relationships/customXml" Target="../ink/ink167.xml"/><Relationship Id="rId265" Type="http://schemas.openxmlformats.org/officeDocument/2006/relationships/customXml" Target="../ink/ink280.xml"/><Relationship Id="rId286" Type="http://schemas.openxmlformats.org/officeDocument/2006/relationships/image" Target="../media/image294.png"/><Relationship Id="rId50" Type="http://schemas.openxmlformats.org/officeDocument/2006/relationships/image" Target="../media/image201.png"/><Relationship Id="rId104" Type="http://schemas.openxmlformats.org/officeDocument/2006/relationships/image" Target="../media/image228.png"/><Relationship Id="rId125" Type="http://schemas.openxmlformats.org/officeDocument/2006/relationships/customXml" Target="../ink/ink210.xml"/><Relationship Id="rId146" Type="http://schemas.openxmlformats.org/officeDocument/2006/relationships/image" Target="../media/image13.png"/><Relationship Id="rId167" Type="http://schemas.openxmlformats.org/officeDocument/2006/relationships/customXml" Target="../ink/ink231.xml"/><Relationship Id="rId188" Type="http://schemas.openxmlformats.org/officeDocument/2006/relationships/image" Target="../media/image245.png"/><Relationship Id="rId311" Type="http://schemas.openxmlformats.org/officeDocument/2006/relationships/customXml" Target="../ink/ink303.xml"/><Relationship Id="rId332" Type="http://schemas.openxmlformats.org/officeDocument/2006/relationships/image" Target="../media/image317.png"/><Relationship Id="rId353" Type="http://schemas.openxmlformats.org/officeDocument/2006/relationships/customXml" Target="../ink/ink324.xml"/><Relationship Id="rId374" Type="http://schemas.openxmlformats.org/officeDocument/2006/relationships/image" Target="../media/image338.png"/><Relationship Id="rId395" Type="http://schemas.openxmlformats.org/officeDocument/2006/relationships/customXml" Target="../ink/ink345.xml"/><Relationship Id="rId409" Type="http://schemas.openxmlformats.org/officeDocument/2006/relationships/customXml" Target="../ink/ink352.xml"/><Relationship Id="rId71" Type="http://schemas.openxmlformats.org/officeDocument/2006/relationships/customXml" Target="../ink/ink183.xml"/><Relationship Id="rId92" Type="http://schemas.openxmlformats.org/officeDocument/2006/relationships/image" Target="../media/image222.png"/><Relationship Id="rId213" Type="http://schemas.openxmlformats.org/officeDocument/2006/relationships/customXml" Target="../ink/ink254.xml"/><Relationship Id="rId234" Type="http://schemas.openxmlformats.org/officeDocument/2006/relationships/image" Target="../media/image268.png"/><Relationship Id="rId420" Type="http://schemas.openxmlformats.org/officeDocument/2006/relationships/image" Target="../media/image361.png"/><Relationship Id="rId2" Type="http://schemas.openxmlformats.org/officeDocument/2006/relationships/notesSlide" Target="../notesSlides/notesSlide3.xml"/><Relationship Id="rId29" Type="http://schemas.openxmlformats.org/officeDocument/2006/relationships/customXml" Target="../ink/ink162.xml"/><Relationship Id="rId255" Type="http://schemas.openxmlformats.org/officeDocument/2006/relationships/customXml" Target="../ink/ink275.xml"/><Relationship Id="rId276" Type="http://schemas.openxmlformats.org/officeDocument/2006/relationships/image" Target="../media/image289.png"/><Relationship Id="rId297" Type="http://schemas.openxmlformats.org/officeDocument/2006/relationships/customXml" Target="../ink/ink296.xml"/><Relationship Id="rId40" Type="http://schemas.openxmlformats.org/officeDocument/2006/relationships/image" Target="../media/image196.png"/><Relationship Id="rId115" Type="http://schemas.openxmlformats.org/officeDocument/2006/relationships/customXml" Target="../ink/ink205.xml"/><Relationship Id="rId136" Type="http://schemas.openxmlformats.org/officeDocument/2006/relationships/image" Target="../media/image8.png"/><Relationship Id="rId157" Type="http://schemas.openxmlformats.org/officeDocument/2006/relationships/customXml" Target="../ink/ink226.xml"/><Relationship Id="rId178" Type="http://schemas.openxmlformats.org/officeDocument/2006/relationships/image" Target="../media/image181.png"/><Relationship Id="rId301" Type="http://schemas.openxmlformats.org/officeDocument/2006/relationships/customXml" Target="../ink/ink298.xml"/><Relationship Id="rId322" Type="http://schemas.openxmlformats.org/officeDocument/2006/relationships/image" Target="../media/image312.png"/><Relationship Id="rId343" Type="http://schemas.openxmlformats.org/officeDocument/2006/relationships/customXml" Target="../ink/ink319.xml"/><Relationship Id="rId364" Type="http://schemas.openxmlformats.org/officeDocument/2006/relationships/image" Target="../media/image333.png"/><Relationship Id="rId61" Type="http://schemas.openxmlformats.org/officeDocument/2006/relationships/customXml" Target="../ink/ink178.xml"/><Relationship Id="rId82" Type="http://schemas.openxmlformats.org/officeDocument/2006/relationships/image" Target="../media/image217.png"/><Relationship Id="rId199" Type="http://schemas.openxmlformats.org/officeDocument/2006/relationships/customXml" Target="../ink/ink247.xml"/><Relationship Id="rId203" Type="http://schemas.openxmlformats.org/officeDocument/2006/relationships/customXml" Target="../ink/ink249.xml"/><Relationship Id="rId385" Type="http://schemas.openxmlformats.org/officeDocument/2006/relationships/customXml" Target="../ink/ink340.xml"/><Relationship Id="rId19" Type="http://schemas.openxmlformats.org/officeDocument/2006/relationships/customXml" Target="../ink/ink157.xml"/><Relationship Id="rId224" Type="http://schemas.openxmlformats.org/officeDocument/2006/relationships/image" Target="../media/image263.png"/><Relationship Id="rId245" Type="http://schemas.openxmlformats.org/officeDocument/2006/relationships/customXml" Target="../ink/ink270.xml"/><Relationship Id="rId266" Type="http://schemas.openxmlformats.org/officeDocument/2006/relationships/image" Target="../media/image284.png"/><Relationship Id="rId287" Type="http://schemas.openxmlformats.org/officeDocument/2006/relationships/customXml" Target="../ink/ink291.xml"/><Relationship Id="rId410" Type="http://schemas.openxmlformats.org/officeDocument/2006/relationships/image" Target="../media/image356.png"/><Relationship Id="rId431" Type="http://schemas.openxmlformats.org/officeDocument/2006/relationships/customXml" Target="../ink/ink363.xml"/><Relationship Id="rId30" Type="http://schemas.openxmlformats.org/officeDocument/2006/relationships/image" Target="../media/image191.png"/><Relationship Id="rId105" Type="http://schemas.openxmlformats.org/officeDocument/2006/relationships/customXml" Target="../ink/ink200.xml"/><Relationship Id="rId126" Type="http://schemas.openxmlformats.org/officeDocument/2006/relationships/image" Target="../media/image239.png"/><Relationship Id="rId147" Type="http://schemas.openxmlformats.org/officeDocument/2006/relationships/customXml" Target="../ink/ink221.xml"/><Relationship Id="rId168" Type="http://schemas.openxmlformats.org/officeDocument/2006/relationships/image" Target="../media/image24.png"/><Relationship Id="rId312" Type="http://schemas.openxmlformats.org/officeDocument/2006/relationships/image" Target="../media/image307.png"/><Relationship Id="rId333" Type="http://schemas.openxmlformats.org/officeDocument/2006/relationships/customXml" Target="../ink/ink314.xml"/><Relationship Id="rId354" Type="http://schemas.openxmlformats.org/officeDocument/2006/relationships/image" Target="../media/image328.png"/><Relationship Id="rId51" Type="http://schemas.openxmlformats.org/officeDocument/2006/relationships/customXml" Target="../ink/ink173.xml"/><Relationship Id="rId72" Type="http://schemas.openxmlformats.org/officeDocument/2006/relationships/image" Target="../media/image212.png"/><Relationship Id="rId93" Type="http://schemas.openxmlformats.org/officeDocument/2006/relationships/customXml" Target="../ink/ink194.xml"/><Relationship Id="rId189" Type="http://schemas.openxmlformats.org/officeDocument/2006/relationships/customXml" Target="../ink/ink242.xml"/><Relationship Id="rId375" Type="http://schemas.openxmlformats.org/officeDocument/2006/relationships/customXml" Target="../ink/ink335.xml"/><Relationship Id="rId396" Type="http://schemas.openxmlformats.org/officeDocument/2006/relationships/image" Target="../media/image349.png"/><Relationship Id="rId3" Type="http://schemas.openxmlformats.org/officeDocument/2006/relationships/customXml" Target="../ink/ink153.xml"/><Relationship Id="rId214" Type="http://schemas.openxmlformats.org/officeDocument/2006/relationships/image" Target="../media/image258.png"/><Relationship Id="rId235" Type="http://schemas.openxmlformats.org/officeDocument/2006/relationships/customXml" Target="../ink/ink265.xml"/><Relationship Id="rId256" Type="http://schemas.openxmlformats.org/officeDocument/2006/relationships/image" Target="../media/image279.png"/><Relationship Id="rId277" Type="http://schemas.openxmlformats.org/officeDocument/2006/relationships/customXml" Target="../ink/ink286.xml"/><Relationship Id="rId298" Type="http://schemas.openxmlformats.org/officeDocument/2006/relationships/image" Target="../media/image300.png"/><Relationship Id="rId400" Type="http://schemas.openxmlformats.org/officeDocument/2006/relationships/image" Target="../media/image351.png"/><Relationship Id="rId421" Type="http://schemas.openxmlformats.org/officeDocument/2006/relationships/customXml" Target="../ink/ink358.xml"/><Relationship Id="rId116" Type="http://schemas.openxmlformats.org/officeDocument/2006/relationships/image" Target="../media/image234.png"/><Relationship Id="rId137" Type="http://schemas.openxmlformats.org/officeDocument/2006/relationships/customXml" Target="../ink/ink216.xml"/><Relationship Id="rId158" Type="http://schemas.openxmlformats.org/officeDocument/2006/relationships/image" Target="../media/image19.png"/><Relationship Id="rId302" Type="http://schemas.openxmlformats.org/officeDocument/2006/relationships/image" Target="../media/image302.png"/><Relationship Id="rId323" Type="http://schemas.openxmlformats.org/officeDocument/2006/relationships/customXml" Target="../ink/ink309.xml"/><Relationship Id="rId344" Type="http://schemas.openxmlformats.org/officeDocument/2006/relationships/image" Target="../media/image323.png"/><Relationship Id="rId20" Type="http://schemas.openxmlformats.org/officeDocument/2006/relationships/image" Target="../media/image186.png"/><Relationship Id="rId41" Type="http://schemas.openxmlformats.org/officeDocument/2006/relationships/customXml" Target="../ink/ink168.xml"/><Relationship Id="rId62" Type="http://schemas.openxmlformats.org/officeDocument/2006/relationships/image" Target="../media/image207.png"/><Relationship Id="rId83" Type="http://schemas.openxmlformats.org/officeDocument/2006/relationships/customXml" Target="../ink/ink189.xml"/><Relationship Id="rId179" Type="http://schemas.openxmlformats.org/officeDocument/2006/relationships/customXml" Target="../ink/ink237.xml"/><Relationship Id="rId365" Type="http://schemas.openxmlformats.org/officeDocument/2006/relationships/customXml" Target="../ink/ink330.xml"/><Relationship Id="rId386" Type="http://schemas.openxmlformats.org/officeDocument/2006/relationships/image" Target="../media/image344.png"/><Relationship Id="rId190" Type="http://schemas.openxmlformats.org/officeDocument/2006/relationships/image" Target="../media/image246.png"/><Relationship Id="rId204" Type="http://schemas.openxmlformats.org/officeDocument/2006/relationships/image" Target="../media/image253.png"/><Relationship Id="rId225" Type="http://schemas.openxmlformats.org/officeDocument/2006/relationships/customXml" Target="../ink/ink260.xml"/><Relationship Id="rId246" Type="http://schemas.openxmlformats.org/officeDocument/2006/relationships/image" Target="../media/image274.png"/><Relationship Id="rId267" Type="http://schemas.openxmlformats.org/officeDocument/2006/relationships/customXml" Target="../ink/ink281.xml"/><Relationship Id="rId288" Type="http://schemas.openxmlformats.org/officeDocument/2006/relationships/image" Target="../media/image295.png"/><Relationship Id="rId411" Type="http://schemas.openxmlformats.org/officeDocument/2006/relationships/customXml" Target="../ink/ink353.xml"/><Relationship Id="rId432" Type="http://schemas.openxmlformats.org/officeDocument/2006/relationships/image" Target="../media/image367.png"/><Relationship Id="rId106" Type="http://schemas.openxmlformats.org/officeDocument/2006/relationships/image" Target="../media/image229.png"/><Relationship Id="rId127" Type="http://schemas.openxmlformats.org/officeDocument/2006/relationships/customXml" Target="../ink/ink211.xml"/><Relationship Id="rId313" Type="http://schemas.openxmlformats.org/officeDocument/2006/relationships/customXml" Target="../ink/ink304.xml"/><Relationship Id="rId31" Type="http://schemas.openxmlformats.org/officeDocument/2006/relationships/customXml" Target="../ink/ink163.xml"/><Relationship Id="rId52" Type="http://schemas.openxmlformats.org/officeDocument/2006/relationships/image" Target="../media/image202.png"/><Relationship Id="rId73" Type="http://schemas.openxmlformats.org/officeDocument/2006/relationships/customXml" Target="../ink/ink184.xml"/><Relationship Id="rId94" Type="http://schemas.openxmlformats.org/officeDocument/2006/relationships/image" Target="../media/image223.png"/><Relationship Id="rId148" Type="http://schemas.openxmlformats.org/officeDocument/2006/relationships/image" Target="../media/image14.png"/><Relationship Id="rId169" Type="http://schemas.openxmlformats.org/officeDocument/2006/relationships/customXml" Target="../ink/ink232.xml"/><Relationship Id="rId334" Type="http://schemas.openxmlformats.org/officeDocument/2006/relationships/image" Target="../media/image318.png"/><Relationship Id="rId355" Type="http://schemas.openxmlformats.org/officeDocument/2006/relationships/customXml" Target="../ink/ink325.xml"/><Relationship Id="rId376" Type="http://schemas.openxmlformats.org/officeDocument/2006/relationships/image" Target="../media/image339.png"/><Relationship Id="rId397" Type="http://schemas.openxmlformats.org/officeDocument/2006/relationships/customXml" Target="../ink/ink346.xml"/><Relationship Id="rId180" Type="http://schemas.openxmlformats.org/officeDocument/2006/relationships/image" Target="../media/image241.png"/><Relationship Id="rId215" Type="http://schemas.openxmlformats.org/officeDocument/2006/relationships/customXml" Target="../ink/ink255.xml"/><Relationship Id="rId236" Type="http://schemas.openxmlformats.org/officeDocument/2006/relationships/image" Target="../media/image269.png"/><Relationship Id="rId257" Type="http://schemas.openxmlformats.org/officeDocument/2006/relationships/customXml" Target="../ink/ink276.xml"/><Relationship Id="rId278" Type="http://schemas.openxmlformats.org/officeDocument/2006/relationships/image" Target="../media/image290.png"/><Relationship Id="rId401" Type="http://schemas.openxmlformats.org/officeDocument/2006/relationships/customXml" Target="../ink/ink348.xml"/><Relationship Id="rId422" Type="http://schemas.openxmlformats.org/officeDocument/2006/relationships/image" Target="../media/image362.png"/><Relationship Id="rId303" Type="http://schemas.openxmlformats.org/officeDocument/2006/relationships/customXml" Target="../ink/ink299.xml"/><Relationship Id="rId42" Type="http://schemas.openxmlformats.org/officeDocument/2006/relationships/image" Target="../media/image197.png"/><Relationship Id="rId84" Type="http://schemas.openxmlformats.org/officeDocument/2006/relationships/image" Target="../media/image218.png"/><Relationship Id="rId138" Type="http://schemas.openxmlformats.org/officeDocument/2006/relationships/image" Target="../media/image9.png"/><Relationship Id="rId345" Type="http://schemas.openxmlformats.org/officeDocument/2006/relationships/customXml" Target="../ink/ink320.xml"/><Relationship Id="rId387" Type="http://schemas.openxmlformats.org/officeDocument/2006/relationships/customXml" Target="../ink/ink341.xml"/><Relationship Id="rId191" Type="http://schemas.openxmlformats.org/officeDocument/2006/relationships/customXml" Target="../ink/ink243.xml"/><Relationship Id="rId205" Type="http://schemas.openxmlformats.org/officeDocument/2006/relationships/customXml" Target="../ink/ink250.xml"/><Relationship Id="rId247" Type="http://schemas.openxmlformats.org/officeDocument/2006/relationships/customXml" Target="../ink/ink271.xml"/><Relationship Id="rId412" Type="http://schemas.openxmlformats.org/officeDocument/2006/relationships/image" Target="../media/image357.png"/><Relationship Id="rId107" Type="http://schemas.openxmlformats.org/officeDocument/2006/relationships/customXml" Target="../ink/ink201.xml"/><Relationship Id="rId289" Type="http://schemas.openxmlformats.org/officeDocument/2006/relationships/customXml" Target="../ink/ink292.xml"/><Relationship Id="rId53" Type="http://schemas.openxmlformats.org/officeDocument/2006/relationships/customXml" Target="../ink/ink174.xml"/><Relationship Id="rId149" Type="http://schemas.openxmlformats.org/officeDocument/2006/relationships/customXml" Target="../ink/ink222.xml"/><Relationship Id="rId314" Type="http://schemas.openxmlformats.org/officeDocument/2006/relationships/image" Target="../media/image308.png"/><Relationship Id="rId356" Type="http://schemas.openxmlformats.org/officeDocument/2006/relationships/image" Target="../media/image329.png"/><Relationship Id="rId398" Type="http://schemas.openxmlformats.org/officeDocument/2006/relationships/image" Target="../media/image350.png"/><Relationship Id="rId95" Type="http://schemas.openxmlformats.org/officeDocument/2006/relationships/customXml" Target="../ink/ink195.xml"/><Relationship Id="rId160" Type="http://schemas.openxmlformats.org/officeDocument/2006/relationships/image" Target="../media/image20.png"/><Relationship Id="rId216" Type="http://schemas.openxmlformats.org/officeDocument/2006/relationships/image" Target="../media/image259.png"/><Relationship Id="rId423" Type="http://schemas.openxmlformats.org/officeDocument/2006/relationships/customXml" Target="../ink/ink359.xml"/><Relationship Id="rId258" Type="http://schemas.openxmlformats.org/officeDocument/2006/relationships/image" Target="../media/image280.png"/><Relationship Id="rId22" Type="http://schemas.openxmlformats.org/officeDocument/2006/relationships/image" Target="../media/image187.png"/><Relationship Id="rId64" Type="http://schemas.openxmlformats.org/officeDocument/2006/relationships/image" Target="../media/image208.png"/><Relationship Id="rId118" Type="http://schemas.openxmlformats.org/officeDocument/2006/relationships/image" Target="../media/image235.png"/><Relationship Id="rId325" Type="http://schemas.openxmlformats.org/officeDocument/2006/relationships/customXml" Target="../ink/ink310.xml"/><Relationship Id="rId367" Type="http://schemas.openxmlformats.org/officeDocument/2006/relationships/customXml" Target="../ink/ink331.xml"/></Relationships>
</file>

<file path=ppt/slides/_rels/slide5.xml.rels><?xml version="1.0" encoding="UTF-8" standalone="yes"?>
<Relationships xmlns="http://schemas.openxmlformats.org/package/2006/relationships"><Relationship Id="rId26" Type="http://schemas.openxmlformats.org/officeDocument/2006/relationships/image" Target="../media/image383.png"/><Relationship Id="rId117" Type="http://schemas.openxmlformats.org/officeDocument/2006/relationships/customXml" Target="../ink/ink425.xml"/><Relationship Id="rId21" Type="http://schemas.openxmlformats.org/officeDocument/2006/relationships/customXml" Target="../ink/ink377.xml"/><Relationship Id="rId42" Type="http://schemas.openxmlformats.org/officeDocument/2006/relationships/image" Target="../media/image391.png"/><Relationship Id="rId47" Type="http://schemas.openxmlformats.org/officeDocument/2006/relationships/customXml" Target="../ink/ink390.xml"/><Relationship Id="rId63" Type="http://schemas.openxmlformats.org/officeDocument/2006/relationships/customXml" Target="../ink/ink398.xml"/><Relationship Id="rId68" Type="http://schemas.openxmlformats.org/officeDocument/2006/relationships/image" Target="../media/image404.png"/><Relationship Id="rId84" Type="http://schemas.openxmlformats.org/officeDocument/2006/relationships/image" Target="../media/image412.png"/><Relationship Id="rId89" Type="http://schemas.openxmlformats.org/officeDocument/2006/relationships/customXml" Target="../ink/ink411.xml"/><Relationship Id="rId112" Type="http://schemas.openxmlformats.org/officeDocument/2006/relationships/image" Target="../media/image426.png"/><Relationship Id="rId133" Type="http://schemas.openxmlformats.org/officeDocument/2006/relationships/customXml" Target="../ink/ink433.xml"/><Relationship Id="rId138" Type="http://schemas.openxmlformats.org/officeDocument/2006/relationships/image" Target="../media/image439.png"/><Relationship Id="rId154" Type="http://schemas.openxmlformats.org/officeDocument/2006/relationships/image" Target="../media/image447.png"/><Relationship Id="rId16" Type="http://schemas.openxmlformats.org/officeDocument/2006/relationships/image" Target="../media/image378.png"/><Relationship Id="rId107" Type="http://schemas.openxmlformats.org/officeDocument/2006/relationships/customXml" Target="../ink/ink420.xml"/><Relationship Id="rId11" Type="http://schemas.openxmlformats.org/officeDocument/2006/relationships/customXml" Target="../ink/ink372.xml"/><Relationship Id="rId32" Type="http://schemas.openxmlformats.org/officeDocument/2006/relationships/image" Target="../media/image386.png"/><Relationship Id="rId37" Type="http://schemas.openxmlformats.org/officeDocument/2006/relationships/customXml" Target="../ink/ink385.xml"/><Relationship Id="rId53" Type="http://schemas.openxmlformats.org/officeDocument/2006/relationships/customXml" Target="../ink/ink393.xml"/><Relationship Id="rId58" Type="http://schemas.openxmlformats.org/officeDocument/2006/relationships/image" Target="../media/image399.png"/><Relationship Id="rId74" Type="http://schemas.openxmlformats.org/officeDocument/2006/relationships/image" Target="../media/image407.png"/><Relationship Id="rId79" Type="http://schemas.openxmlformats.org/officeDocument/2006/relationships/customXml" Target="../ink/ink406.xml"/><Relationship Id="rId102" Type="http://schemas.openxmlformats.org/officeDocument/2006/relationships/image" Target="../media/image421.png"/><Relationship Id="rId123" Type="http://schemas.openxmlformats.org/officeDocument/2006/relationships/customXml" Target="../ink/ink428.xml"/><Relationship Id="rId128" Type="http://schemas.openxmlformats.org/officeDocument/2006/relationships/image" Target="../media/image434.png"/><Relationship Id="rId144" Type="http://schemas.openxmlformats.org/officeDocument/2006/relationships/image" Target="../media/image442.png"/><Relationship Id="rId149" Type="http://schemas.openxmlformats.org/officeDocument/2006/relationships/customXml" Target="../ink/ink441.xml"/><Relationship Id="rId5" Type="http://schemas.openxmlformats.org/officeDocument/2006/relationships/customXml" Target="../ink/ink369.xml"/><Relationship Id="rId90" Type="http://schemas.openxmlformats.org/officeDocument/2006/relationships/image" Target="../media/image415.png"/><Relationship Id="rId95" Type="http://schemas.openxmlformats.org/officeDocument/2006/relationships/customXml" Target="../ink/ink414.xml"/><Relationship Id="rId22" Type="http://schemas.openxmlformats.org/officeDocument/2006/relationships/image" Target="../media/image381.png"/><Relationship Id="rId27" Type="http://schemas.openxmlformats.org/officeDocument/2006/relationships/customXml" Target="../ink/ink380.xml"/><Relationship Id="rId43" Type="http://schemas.openxmlformats.org/officeDocument/2006/relationships/customXml" Target="../ink/ink388.xml"/><Relationship Id="rId48" Type="http://schemas.openxmlformats.org/officeDocument/2006/relationships/image" Target="../media/image394.png"/><Relationship Id="rId64" Type="http://schemas.openxmlformats.org/officeDocument/2006/relationships/image" Target="../media/image402.png"/><Relationship Id="rId69" Type="http://schemas.openxmlformats.org/officeDocument/2006/relationships/customXml" Target="../ink/ink401.xml"/><Relationship Id="rId113" Type="http://schemas.openxmlformats.org/officeDocument/2006/relationships/customXml" Target="../ink/ink423.xml"/><Relationship Id="rId118" Type="http://schemas.openxmlformats.org/officeDocument/2006/relationships/image" Target="../media/image429.png"/><Relationship Id="rId134" Type="http://schemas.openxmlformats.org/officeDocument/2006/relationships/image" Target="../media/image437.png"/><Relationship Id="rId139" Type="http://schemas.openxmlformats.org/officeDocument/2006/relationships/customXml" Target="../ink/ink436.xml"/><Relationship Id="rId80" Type="http://schemas.openxmlformats.org/officeDocument/2006/relationships/image" Target="../media/image410.png"/><Relationship Id="rId85" Type="http://schemas.openxmlformats.org/officeDocument/2006/relationships/customXml" Target="../ink/ink409.xml"/><Relationship Id="rId150" Type="http://schemas.openxmlformats.org/officeDocument/2006/relationships/image" Target="../media/image445.png"/><Relationship Id="rId12" Type="http://schemas.openxmlformats.org/officeDocument/2006/relationships/image" Target="../media/image376.png"/><Relationship Id="rId17" Type="http://schemas.openxmlformats.org/officeDocument/2006/relationships/customXml" Target="../ink/ink375.xml"/><Relationship Id="rId25" Type="http://schemas.openxmlformats.org/officeDocument/2006/relationships/customXml" Target="../ink/ink379.xml"/><Relationship Id="rId33" Type="http://schemas.openxmlformats.org/officeDocument/2006/relationships/customXml" Target="../ink/ink383.xml"/><Relationship Id="rId38" Type="http://schemas.openxmlformats.org/officeDocument/2006/relationships/image" Target="../media/image389.png"/><Relationship Id="rId46" Type="http://schemas.openxmlformats.org/officeDocument/2006/relationships/image" Target="../media/image393.png"/><Relationship Id="rId59" Type="http://schemas.openxmlformats.org/officeDocument/2006/relationships/customXml" Target="../ink/ink396.xml"/><Relationship Id="rId67" Type="http://schemas.openxmlformats.org/officeDocument/2006/relationships/customXml" Target="../ink/ink400.xml"/><Relationship Id="rId103" Type="http://schemas.openxmlformats.org/officeDocument/2006/relationships/customXml" Target="../ink/ink418.xml"/><Relationship Id="rId108" Type="http://schemas.openxmlformats.org/officeDocument/2006/relationships/image" Target="../media/image424.png"/><Relationship Id="rId116" Type="http://schemas.openxmlformats.org/officeDocument/2006/relationships/image" Target="../media/image428.png"/><Relationship Id="rId124" Type="http://schemas.openxmlformats.org/officeDocument/2006/relationships/image" Target="../media/image432.png"/><Relationship Id="rId129" Type="http://schemas.openxmlformats.org/officeDocument/2006/relationships/customXml" Target="../ink/ink431.xml"/><Relationship Id="rId137" Type="http://schemas.openxmlformats.org/officeDocument/2006/relationships/customXml" Target="../ink/ink435.xml"/><Relationship Id="rId20" Type="http://schemas.openxmlformats.org/officeDocument/2006/relationships/image" Target="../media/image380.png"/><Relationship Id="rId41" Type="http://schemas.openxmlformats.org/officeDocument/2006/relationships/customXml" Target="../ink/ink387.xml"/><Relationship Id="rId54" Type="http://schemas.openxmlformats.org/officeDocument/2006/relationships/image" Target="../media/image397.png"/><Relationship Id="rId62" Type="http://schemas.openxmlformats.org/officeDocument/2006/relationships/image" Target="../media/image401.png"/><Relationship Id="rId70" Type="http://schemas.openxmlformats.org/officeDocument/2006/relationships/image" Target="../media/image405.png"/><Relationship Id="rId75" Type="http://schemas.openxmlformats.org/officeDocument/2006/relationships/customXml" Target="../ink/ink404.xml"/><Relationship Id="rId83" Type="http://schemas.openxmlformats.org/officeDocument/2006/relationships/customXml" Target="../ink/ink408.xml"/><Relationship Id="rId88" Type="http://schemas.openxmlformats.org/officeDocument/2006/relationships/image" Target="../media/image414.png"/><Relationship Id="rId91" Type="http://schemas.openxmlformats.org/officeDocument/2006/relationships/customXml" Target="../ink/ink412.xml"/><Relationship Id="rId96" Type="http://schemas.openxmlformats.org/officeDocument/2006/relationships/image" Target="../media/image418.png"/><Relationship Id="rId111" Type="http://schemas.openxmlformats.org/officeDocument/2006/relationships/customXml" Target="../ink/ink422.xml"/><Relationship Id="rId132" Type="http://schemas.openxmlformats.org/officeDocument/2006/relationships/image" Target="../media/image436.png"/><Relationship Id="rId140" Type="http://schemas.openxmlformats.org/officeDocument/2006/relationships/image" Target="../media/image440.png"/><Relationship Id="rId145" Type="http://schemas.openxmlformats.org/officeDocument/2006/relationships/customXml" Target="../ink/ink439.xml"/><Relationship Id="rId153" Type="http://schemas.openxmlformats.org/officeDocument/2006/relationships/customXml" Target="../ink/ink443.xml"/><Relationship Id="rId1" Type="http://schemas.openxmlformats.org/officeDocument/2006/relationships/slideLayout" Target="../slideLayouts/slideLayout2.xml"/><Relationship Id="rId6" Type="http://schemas.openxmlformats.org/officeDocument/2006/relationships/image" Target="../media/image373.png"/><Relationship Id="rId15" Type="http://schemas.openxmlformats.org/officeDocument/2006/relationships/customXml" Target="../ink/ink374.xml"/><Relationship Id="rId23" Type="http://schemas.openxmlformats.org/officeDocument/2006/relationships/customXml" Target="../ink/ink378.xml"/><Relationship Id="rId28" Type="http://schemas.openxmlformats.org/officeDocument/2006/relationships/image" Target="../media/image384.png"/><Relationship Id="rId36" Type="http://schemas.openxmlformats.org/officeDocument/2006/relationships/image" Target="../media/image388.png"/><Relationship Id="rId49" Type="http://schemas.openxmlformats.org/officeDocument/2006/relationships/customXml" Target="../ink/ink391.xml"/><Relationship Id="rId57" Type="http://schemas.openxmlformats.org/officeDocument/2006/relationships/customXml" Target="../ink/ink395.xml"/><Relationship Id="rId106" Type="http://schemas.openxmlformats.org/officeDocument/2006/relationships/image" Target="../media/image423.png"/><Relationship Id="rId114" Type="http://schemas.openxmlformats.org/officeDocument/2006/relationships/image" Target="../media/image427.png"/><Relationship Id="rId119" Type="http://schemas.openxmlformats.org/officeDocument/2006/relationships/customXml" Target="../ink/ink426.xml"/><Relationship Id="rId127" Type="http://schemas.openxmlformats.org/officeDocument/2006/relationships/customXml" Target="../ink/ink430.xml"/><Relationship Id="rId10" Type="http://schemas.openxmlformats.org/officeDocument/2006/relationships/image" Target="../media/image375.png"/><Relationship Id="rId31" Type="http://schemas.openxmlformats.org/officeDocument/2006/relationships/customXml" Target="../ink/ink382.xml"/><Relationship Id="rId44" Type="http://schemas.openxmlformats.org/officeDocument/2006/relationships/image" Target="../media/image392.png"/><Relationship Id="rId52" Type="http://schemas.openxmlformats.org/officeDocument/2006/relationships/image" Target="../media/image396.png"/><Relationship Id="rId60" Type="http://schemas.openxmlformats.org/officeDocument/2006/relationships/image" Target="../media/image400.png"/><Relationship Id="rId65" Type="http://schemas.openxmlformats.org/officeDocument/2006/relationships/customXml" Target="../ink/ink399.xml"/><Relationship Id="rId73" Type="http://schemas.openxmlformats.org/officeDocument/2006/relationships/customXml" Target="../ink/ink403.xml"/><Relationship Id="rId78" Type="http://schemas.openxmlformats.org/officeDocument/2006/relationships/image" Target="../media/image409.png"/><Relationship Id="rId81" Type="http://schemas.openxmlformats.org/officeDocument/2006/relationships/customXml" Target="../ink/ink407.xml"/><Relationship Id="rId86" Type="http://schemas.openxmlformats.org/officeDocument/2006/relationships/image" Target="../media/image413.png"/><Relationship Id="rId94" Type="http://schemas.openxmlformats.org/officeDocument/2006/relationships/image" Target="../media/image417.png"/><Relationship Id="rId99" Type="http://schemas.openxmlformats.org/officeDocument/2006/relationships/customXml" Target="../ink/ink416.xml"/><Relationship Id="rId101" Type="http://schemas.openxmlformats.org/officeDocument/2006/relationships/customXml" Target="../ink/ink417.xml"/><Relationship Id="rId122" Type="http://schemas.openxmlformats.org/officeDocument/2006/relationships/image" Target="../media/image431.png"/><Relationship Id="rId130" Type="http://schemas.openxmlformats.org/officeDocument/2006/relationships/image" Target="../media/image435.png"/><Relationship Id="rId135" Type="http://schemas.openxmlformats.org/officeDocument/2006/relationships/customXml" Target="../ink/ink434.xml"/><Relationship Id="rId143" Type="http://schemas.openxmlformats.org/officeDocument/2006/relationships/customXml" Target="../ink/ink438.xml"/><Relationship Id="rId148" Type="http://schemas.openxmlformats.org/officeDocument/2006/relationships/image" Target="../media/image444.png"/><Relationship Id="rId151" Type="http://schemas.openxmlformats.org/officeDocument/2006/relationships/customXml" Target="../ink/ink442.xml"/><Relationship Id="rId4" Type="http://schemas.openxmlformats.org/officeDocument/2006/relationships/image" Target="../media/image372.png"/><Relationship Id="rId9" Type="http://schemas.openxmlformats.org/officeDocument/2006/relationships/customXml" Target="../ink/ink371.xml"/><Relationship Id="rId13" Type="http://schemas.openxmlformats.org/officeDocument/2006/relationships/customXml" Target="../ink/ink373.xml"/><Relationship Id="rId18" Type="http://schemas.openxmlformats.org/officeDocument/2006/relationships/image" Target="../media/image379.png"/><Relationship Id="rId39" Type="http://schemas.openxmlformats.org/officeDocument/2006/relationships/customXml" Target="../ink/ink386.xml"/><Relationship Id="rId109" Type="http://schemas.openxmlformats.org/officeDocument/2006/relationships/customXml" Target="../ink/ink421.xml"/><Relationship Id="rId34" Type="http://schemas.openxmlformats.org/officeDocument/2006/relationships/image" Target="../media/image387.png"/><Relationship Id="rId50" Type="http://schemas.openxmlformats.org/officeDocument/2006/relationships/image" Target="../media/image395.png"/><Relationship Id="rId55" Type="http://schemas.openxmlformats.org/officeDocument/2006/relationships/customXml" Target="../ink/ink394.xml"/><Relationship Id="rId76" Type="http://schemas.openxmlformats.org/officeDocument/2006/relationships/image" Target="../media/image408.png"/><Relationship Id="rId97" Type="http://schemas.openxmlformats.org/officeDocument/2006/relationships/customXml" Target="../ink/ink415.xml"/><Relationship Id="rId104" Type="http://schemas.openxmlformats.org/officeDocument/2006/relationships/image" Target="../media/image422.png"/><Relationship Id="rId120" Type="http://schemas.openxmlformats.org/officeDocument/2006/relationships/image" Target="../media/image430.png"/><Relationship Id="rId125" Type="http://schemas.openxmlformats.org/officeDocument/2006/relationships/customXml" Target="../ink/ink429.xml"/><Relationship Id="rId141" Type="http://schemas.openxmlformats.org/officeDocument/2006/relationships/customXml" Target="../ink/ink437.xml"/><Relationship Id="rId146" Type="http://schemas.openxmlformats.org/officeDocument/2006/relationships/image" Target="../media/image443.png"/><Relationship Id="rId7" Type="http://schemas.openxmlformats.org/officeDocument/2006/relationships/customXml" Target="../ink/ink370.xml"/><Relationship Id="rId71" Type="http://schemas.openxmlformats.org/officeDocument/2006/relationships/customXml" Target="../ink/ink402.xml"/><Relationship Id="rId92" Type="http://schemas.openxmlformats.org/officeDocument/2006/relationships/image" Target="../media/image416.png"/><Relationship Id="rId2" Type="http://schemas.openxmlformats.org/officeDocument/2006/relationships/notesSlide" Target="../notesSlides/notesSlide4.xml"/><Relationship Id="rId29" Type="http://schemas.openxmlformats.org/officeDocument/2006/relationships/customXml" Target="../ink/ink381.xml"/><Relationship Id="rId24" Type="http://schemas.openxmlformats.org/officeDocument/2006/relationships/image" Target="../media/image382.png"/><Relationship Id="rId40" Type="http://schemas.openxmlformats.org/officeDocument/2006/relationships/image" Target="../media/image390.png"/><Relationship Id="rId45" Type="http://schemas.openxmlformats.org/officeDocument/2006/relationships/customXml" Target="../ink/ink389.xml"/><Relationship Id="rId66" Type="http://schemas.openxmlformats.org/officeDocument/2006/relationships/image" Target="../media/image403.png"/><Relationship Id="rId87" Type="http://schemas.openxmlformats.org/officeDocument/2006/relationships/customXml" Target="../ink/ink410.xml"/><Relationship Id="rId110" Type="http://schemas.openxmlformats.org/officeDocument/2006/relationships/image" Target="../media/image425.png"/><Relationship Id="rId115" Type="http://schemas.openxmlformats.org/officeDocument/2006/relationships/customXml" Target="../ink/ink424.xml"/><Relationship Id="rId131" Type="http://schemas.openxmlformats.org/officeDocument/2006/relationships/customXml" Target="../ink/ink432.xml"/><Relationship Id="rId136" Type="http://schemas.openxmlformats.org/officeDocument/2006/relationships/image" Target="../media/image438.png"/><Relationship Id="rId61" Type="http://schemas.openxmlformats.org/officeDocument/2006/relationships/customXml" Target="../ink/ink397.xml"/><Relationship Id="rId82" Type="http://schemas.openxmlformats.org/officeDocument/2006/relationships/image" Target="../media/image411.png"/><Relationship Id="rId152" Type="http://schemas.openxmlformats.org/officeDocument/2006/relationships/image" Target="../media/image446.png"/><Relationship Id="rId19" Type="http://schemas.openxmlformats.org/officeDocument/2006/relationships/customXml" Target="../ink/ink376.xml"/><Relationship Id="rId14" Type="http://schemas.openxmlformats.org/officeDocument/2006/relationships/image" Target="../media/image377.png"/><Relationship Id="rId30" Type="http://schemas.openxmlformats.org/officeDocument/2006/relationships/image" Target="../media/image385.png"/><Relationship Id="rId35" Type="http://schemas.openxmlformats.org/officeDocument/2006/relationships/customXml" Target="../ink/ink384.xml"/><Relationship Id="rId56" Type="http://schemas.openxmlformats.org/officeDocument/2006/relationships/image" Target="../media/image398.png"/><Relationship Id="rId77" Type="http://schemas.openxmlformats.org/officeDocument/2006/relationships/customXml" Target="../ink/ink405.xml"/><Relationship Id="rId100" Type="http://schemas.openxmlformats.org/officeDocument/2006/relationships/image" Target="../media/image420.png"/><Relationship Id="rId105" Type="http://schemas.openxmlformats.org/officeDocument/2006/relationships/customXml" Target="../ink/ink419.xml"/><Relationship Id="rId126" Type="http://schemas.openxmlformats.org/officeDocument/2006/relationships/image" Target="../media/image433.png"/><Relationship Id="rId147" Type="http://schemas.openxmlformats.org/officeDocument/2006/relationships/customXml" Target="../ink/ink440.xml"/><Relationship Id="rId8" Type="http://schemas.openxmlformats.org/officeDocument/2006/relationships/image" Target="../media/image374.png"/><Relationship Id="rId51" Type="http://schemas.openxmlformats.org/officeDocument/2006/relationships/customXml" Target="../ink/ink392.xml"/><Relationship Id="rId72" Type="http://schemas.openxmlformats.org/officeDocument/2006/relationships/image" Target="../media/image406.png"/><Relationship Id="rId93" Type="http://schemas.openxmlformats.org/officeDocument/2006/relationships/customXml" Target="../ink/ink413.xml"/><Relationship Id="rId98" Type="http://schemas.openxmlformats.org/officeDocument/2006/relationships/image" Target="../media/image419.png"/><Relationship Id="rId121" Type="http://schemas.openxmlformats.org/officeDocument/2006/relationships/customXml" Target="../ink/ink427.xml"/><Relationship Id="rId142" Type="http://schemas.openxmlformats.org/officeDocument/2006/relationships/image" Target="../media/image441.png"/><Relationship Id="rId3" Type="http://schemas.openxmlformats.org/officeDocument/2006/relationships/customXml" Target="../ink/ink3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customXml" Target="../ink/ink456.xml"/><Relationship Id="rId117" Type="http://schemas.openxmlformats.org/officeDocument/2006/relationships/image" Target="../media/image505.png"/><Relationship Id="rId21" Type="http://schemas.openxmlformats.org/officeDocument/2006/relationships/image" Target="../media/image457.png"/><Relationship Id="rId42" Type="http://schemas.openxmlformats.org/officeDocument/2006/relationships/customXml" Target="../ink/ink464.xml"/><Relationship Id="rId47" Type="http://schemas.openxmlformats.org/officeDocument/2006/relationships/image" Target="../media/image470.png"/><Relationship Id="rId63" Type="http://schemas.openxmlformats.org/officeDocument/2006/relationships/image" Target="../media/image478.png"/><Relationship Id="rId68" Type="http://schemas.openxmlformats.org/officeDocument/2006/relationships/customXml" Target="../ink/ink477.xml"/><Relationship Id="rId84" Type="http://schemas.openxmlformats.org/officeDocument/2006/relationships/customXml" Target="../ink/ink485.xml"/><Relationship Id="rId89" Type="http://schemas.openxmlformats.org/officeDocument/2006/relationships/image" Target="../media/image491.png"/><Relationship Id="rId112" Type="http://schemas.openxmlformats.org/officeDocument/2006/relationships/customXml" Target="../ink/ink499.xml"/><Relationship Id="rId133" Type="http://schemas.openxmlformats.org/officeDocument/2006/relationships/image" Target="../media/image513.png"/><Relationship Id="rId138" Type="http://schemas.openxmlformats.org/officeDocument/2006/relationships/customXml" Target="../ink/ink512.xml"/><Relationship Id="rId154" Type="http://schemas.openxmlformats.org/officeDocument/2006/relationships/customXml" Target="../ink/ink520.xml"/><Relationship Id="rId159" Type="http://schemas.openxmlformats.org/officeDocument/2006/relationships/image" Target="../media/image526.png"/><Relationship Id="rId175" Type="http://schemas.openxmlformats.org/officeDocument/2006/relationships/image" Target="../media/image534.png"/><Relationship Id="rId170" Type="http://schemas.openxmlformats.org/officeDocument/2006/relationships/customXml" Target="../ink/ink528.xml"/><Relationship Id="rId16" Type="http://schemas.openxmlformats.org/officeDocument/2006/relationships/customXml" Target="../ink/ink451.xml"/><Relationship Id="rId107" Type="http://schemas.openxmlformats.org/officeDocument/2006/relationships/image" Target="../media/image500.png"/><Relationship Id="rId11" Type="http://schemas.openxmlformats.org/officeDocument/2006/relationships/image" Target="../media/image452.png"/><Relationship Id="rId32" Type="http://schemas.openxmlformats.org/officeDocument/2006/relationships/customXml" Target="../ink/ink459.xml"/><Relationship Id="rId37" Type="http://schemas.openxmlformats.org/officeDocument/2006/relationships/image" Target="../media/image465.png"/><Relationship Id="rId53" Type="http://schemas.openxmlformats.org/officeDocument/2006/relationships/image" Target="../media/image473.png"/><Relationship Id="rId58" Type="http://schemas.openxmlformats.org/officeDocument/2006/relationships/customXml" Target="../ink/ink472.xml"/><Relationship Id="rId74" Type="http://schemas.openxmlformats.org/officeDocument/2006/relationships/customXml" Target="../ink/ink480.xml"/><Relationship Id="rId79" Type="http://schemas.openxmlformats.org/officeDocument/2006/relationships/image" Target="../media/image486.png"/><Relationship Id="rId102" Type="http://schemas.openxmlformats.org/officeDocument/2006/relationships/customXml" Target="../ink/ink494.xml"/><Relationship Id="rId123" Type="http://schemas.openxmlformats.org/officeDocument/2006/relationships/image" Target="../media/image508.png"/><Relationship Id="rId128" Type="http://schemas.openxmlformats.org/officeDocument/2006/relationships/customXml" Target="../ink/ink507.xml"/><Relationship Id="rId144" Type="http://schemas.openxmlformats.org/officeDocument/2006/relationships/customXml" Target="../ink/ink515.xml"/><Relationship Id="rId149" Type="http://schemas.openxmlformats.org/officeDocument/2006/relationships/image" Target="../media/image521.png"/><Relationship Id="rId5" Type="http://schemas.openxmlformats.org/officeDocument/2006/relationships/image" Target="../media/image449.png"/><Relationship Id="rId90" Type="http://schemas.openxmlformats.org/officeDocument/2006/relationships/customXml" Target="../ink/ink488.xml"/><Relationship Id="rId95" Type="http://schemas.openxmlformats.org/officeDocument/2006/relationships/image" Target="../media/image494.png"/><Relationship Id="rId160" Type="http://schemas.openxmlformats.org/officeDocument/2006/relationships/customXml" Target="../ink/ink523.xml"/><Relationship Id="rId165" Type="http://schemas.openxmlformats.org/officeDocument/2006/relationships/image" Target="../media/image529.png"/><Relationship Id="rId181" Type="http://schemas.openxmlformats.org/officeDocument/2006/relationships/image" Target="../media/image537.png"/><Relationship Id="rId186" Type="http://schemas.openxmlformats.org/officeDocument/2006/relationships/customXml" Target="../ink/ink536.xml"/><Relationship Id="rId22" Type="http://schemas.openxmlformats.org/officeDocument/2006/relationships/customXml" Target="../ink/ink454.xml"/><Relationship Id="rId27" Type="http://schemas.openxmlformats.org/officeDocument/2006/relationships/image" Target="../media/image460.png"/><Relationship Id="rId43" Type="http://schemas.openxmlformats.org/officeDocument/2006/relationships/image" Target="../media/image468.png"/><Relationship Id="rId48" Type="http://schemas.openxmlformats.org/officeDocument/2006/relationships/customXml" Target="../ink/ink467.xml"/><Relationship Id="rId64" Type="http://schemas.openxmlformats.org/officeDocument/2006/relationships/customXml" Target="../ink/ink475.xml"/><Relationship Id="rId69" Type="http://schemas.openxmlformats.org/officeDocument/2006/relationships/image" Target="../media/image481.png"/><Relationship Id="rId113" Type="http://schemas.openxmlformats.org/officeDocument/2006/relationships/image" Target="../media/image503.png"/><Relationship Id="rId118" Type="http://schemas.openxmlformats.org/officeDocument/2006/relationships/customXml" Target="../ink/ink502.xml"/><Relationship Id="rId134" Type="http://schemas.openxmlformats.org/officeDocument/2006/relationships/customXml" Target="../ink/ink510.xml"/><Relationship Id="rId139" Type="http://schemas.openxmlformats.org/officeDocument/2006/relationships/image" Target="../media/image516.png"/><Relationship Id="rId80" Type="http://schemas.openxmlformats.org/officeDocument/2006/relationships/customXml" Target="../ink/ink483.xml"/><Relationship Id="rId85" Type="http://schemas.openxmlformats.org/officeDocument/2006/relationships/image" Target="../media/image489.png"/><Relationship Id="rId150" Type="http://schemas.openxmlformats.org/officeDocument/2006/relationships/customXml" Target="../ink/ink518.xml"/><Relationship Id="rId155" Type="http://schemas.openxmlformats.org/officeDocument/2006/relationships/image" Target="../media/image524.png"/><Relationship Id="rId171" Type="http://schemas.openxmlformats.org/officeDocument/2006/relationships/image" Target="../media/image532.png"/><Relationship Id="rId176" Type="http://schemas.openxmlformats.org/officeDocument/2006/relationships/customXml" Target="../ink/ink531.xml"/><Relationship Id="rId12" Type="http://schemas.openxmlformats.org/officeDocument/2006/relationships/customXml" Target="../ink/ink449.xml"/><Relationship Id="rId17" Type="http://schemas.openxmlformats.org/officeDocument/2006/relationships/image" Target="../media/image455.png"/><Relationship Id="rId33" Type="http://schemas.openxmlformats.org/officeDocument/2006/relationships/image" Target="../media/image463.png"/><Relationship Id="rId38" Type="http://schemas.openxmlformats.org/officeDocument/2006/relationships/customXml" Target="../ink/ink462.xml"/><Relationship Id="rId59" Type="http://schemas.openxmlformats.org/officeDocument/2006/relationships/image" Target="../media/image476.png"/><Relationship Id="rId103" Type="http://schemas.openxmlformats.org/officeDocument/2006/relationships/image" Target="../media/image498.png"/><Relationship Id="rId108" Type="http://schemas.openxmlformats.org/officeDocument/2006/relationships/customXml" Target="../ink/ink497.xml"/><Relationship Id="rId124" Type="http://schemas.openxmlformats.org/officeDocument/2006/relationships/customXml" Target="../ink/ink505.xml"/><Relationship Id="rId129" Type="http://schemas.openxmlformats.org/officeDocument/2006/relationships/image" Target="../media/image511.png"/><Relationship Id="rId54" Type="http://schemas.openxmlformats.org/officeDocument/2006/relationships/customXml" Target="../ink/ink470.xml"/><Relationship Id="rId70" Type="http://schemas.openxmlformats.org/officeDocument/2006/relationships/customXml" Target="../ink/ink478.xml"/><Relationship Id="rId75" Type="http://schemas.openxmlformats.org/officeDocument/2006/relationships/image" Target="../media/image484.png"/><Relationship Id="rId91" Type="http://schemas.openxmlformats.org/officeDocument/2006/relationships/image" Target="../media/image492.png"/><Relationship Id="rId96" Type="http://schemas.openxmlformats.org/officeDocument/2006/relationships/customXml" Target="../ink/ink491.xml"/><Relationship Id="rId140" Type="http://schemas.openxmlformats.org/officeDocument/2006/relationships/customXml" Target="../ink/ink513.xml"/><Relationship Id="rId145" Type="http://schemas.openxmlformats.org/officeDocument/2006/relationships/image" Target="../media/image519.png"/><Relationship Id="rId161" Type="http://schemas.openxmlformats.org/officeDocument/2006/relationships/image" Target="../media/image527.png"/><Relationship Id="rId166" Type="http://schemas.openxmlformats.org/officeDocument/2006/relationships/customXml" Target="../ink/ink526.xml"/><Relationship Id="rId182" Type="http://schemas.openxmlformats.org/officeDocument/2006/relationships/customXml" Target="../ink/ink534.xml"/><Relationship Id="rId187"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customXml" Target="../ink/ink446.xml"/><Relationship Id="rId23" Type="http://schemas.openxmlformats.org/officeDocument/2006/relationships/image" Target="../media/image458.png"/><Relationship Id="rId28" Type="http://schemas.openxmlformats.org/officeDocument/2006/relationships/customXml" Target="../ink/ink457.xml"/><Relationship Id="rId49" Type="http://schemas.openxmlformats.org/officeDocument/2006/relationships/image" Target="../media/image471.png"/><Relationship Id="rId114" Type="http://schemas.openxmlformats.org/officeDocument/2006/relationships/customXml" Target="../ink/ink500.xml"/><Relationship Id="rId119" Type="http://schemas.openxmlformats.org/officeDocument/2006/relationships/image" Target="../media/image506.png"/><Relationship Id="rId44" Type="http://schemas.openxmlformats.org/officeDocument/2006/relationships/customXml" Target="../ink/ink465.xml"/><Relationship Id="rId60" Type="http://schemas.openxmlformats.org/officeDocument/2006/relationships/customXml" Target="../ink/ink473.xml"/><Relationship Id="rId65" Type="http://schemas.openxmlformats.org/officeDocument/2006/relationships/image" Target="../media/image479.png"/><Relationship Id="rId81" Type="http://schemas.openxmlformats.org/officeDocument/2006/relationships/image" Target="../media/image487.png"/><Relationship Id="rId86" Type="http://schemas.openxmlformats.org/officeDocument/2006/relationships/customXml" Target="../ink/ink486.xml"/><Relationship Id="rId130" Type="http://schemas.openxmlformats.org/officeDocument/2006/relationships/customXml" Target="../ink/ink508.xml"/><Relationship Id="rId135" Type="http://schemas.openxmlformats.org/officeDocument/2006/relationships/image" Target="../media/image514.png"/><Relationship Id="rId151" Type="http://schemas.openxmlformats.org/officeDocument/2006/relationships/image" Target="../media/image522.png"/><Relationship Id="rId156" Type="http://schemas.openxmlformats.org/officeDocument/2006/relationships/customXml" Target="../ink/ink521.xml"/><Relationship Id="rId177" Type="http://schemas.openxmlformats.org/officeDocument/2006/relationships/image" Target="../media/image535.png"/><Relationship Id="rId172" Type="http://schemas.openxmlformats.org/officeDocument/2006/relationships/customXml" Target="../ink/ink529.xml"/><Relationship Id="rId13" Type="http://schemas.openxmlformats.org/officeDocument/2006/relationships/image" Target="../media/image453.png"/><Relationship Id="rId18" Type="http://schemas.openxmlformats.org/officeDocument/2006/relationships/customXml" Target="../ink/ink452.xml"/><Relationship Id="rId39" Type="http://schemas.openxmlformats.org/officeDocument/2006/relationships/image" Target="../media/image466.png"/><Relationship Id="rId109" Type="http://schemas.openxmlformats.org/officeDocument/2006/relationships/image" Target="../media/image501.png"/><Relationship Id="rId34" Type="http://schemas.openxmlformats.org/officeDocument/2006/relationships/customXml" Target="../ink/ink460.xml"/><Relationship Id="rId50" Type="http://schemas.openxmlformats.org/officeDocument/2006/relationships/customXml" Target="../ink/ink468.xml"/><Relationship Id="rId55" Type="http://schemas.openxmlformats.org/officeDocument/2006/relationships/image" Target="../media/image474.png"/><Relationship Id="rId76" Type="http://schemas.openxmlformats.org/officeDocument/2006/relationships/customXml" Target="../ink/ink481.xml"/><Relationship Id="rId97" Type="http://schemas.openxmlformats.org/officeDocument/2006/relationships/image" Target="../media/image495.png"/><Relationship Id="rId104" Type="http://schemas.openxmlformats.org/officeDocument/2006/relationships/customXml" Target="../ink/ink495.xml"/><Relationship Id="rId120" Type="http://schemas.openxmlformats.org/officeDocument/2006/relationships/customXml" Target="../ink/ink503.xml"/><Relationship Id="rId125" Type="http://schemas.openxmlformats.org/officeDocument/2006/relationships/image" Target="../media/image509.png"/><Relationship Id="rId141" Type="http://schemas.openxmlformats.org/officeDocument/2006/relationships/image" Target="../media/image517.png"/><Relationship Id="rId146" Type="http://schemas.openxmlformats.org/officeDocument/2006/relationships/customXml" Target="../ink/ink516.xml"/><Relationship Id="rId167" Type="http://schemas.openxmlformats.org/officeDocument/2006/relationships/image" Target="../media/image530.png"/><Relationship Id="rId188" Type="http://schemas.openxmlformats.org/officeDocument/2006/relationships/customXml" Target="../ink/ink537.xml"/><Relationship Id="rId7" Type="http://schemas.openxmlformats.org/officeDocument/2006/relationships/image" Target="../media/image450.png"/><Relationship Id="rId71" Type="http://schemas.openxmlformats.org/officeDocument/2006/relationships/image" Target="../media/image482.png"/><Relationship Id="rId92" Type="http://schemas.openxmlformats.org/officeDocument/2006/relationships/customXml" Target="../ink/ink489.xml"/><Relationship Id="rId162" Type="http://schemas.openxmlformats.org/officeDocument/2006/relationships/customXml" Target="../ink/ink524.xml"/><Relationship Id="rId183" Type="http://schemas.openxmlformats.org/officeDocument/2006/relationships/image" Target="../media/image538.png"/><Relationship Id="rId2" Type="http://schemas.openxmlformats.org/officeDocument/2006/relationships/customXml" Target="../ink/ink444.xml"/><Relationship Id="rId29" Type="http://schemas.openxmlformats.org/officeDocument/2006/relationships/image" Target="../media/image461.png"/><Relationship Id="rId24" Type="http://schemas.openxmlformats.org/officeDocument/2006/relationships/customXml" Target="../ink/ink455.xml"/><Relationship Id="rId40" Type="http://schemas.openxmlformats.org/officeDocument/2006/relationships/customXml" Target="../ink/ink463.xml"/><Relationship Id="rId45" Type="http://schemas.openxmlformats.org/officeDocument/2006/relationships/image" Target="../media/image469.png"/><Relationship Id="rId66" Type="http://schemas.openxmlformats.org/officeDocument/2006/relationships/customXml" Target="../ink/ink476.xml"/><Relationship Id="rId87" Type="http://schemas.openxmlformats.org/officeDocument/2006/relationships/image" Target="../media/image490.png"/><Relationship Id="rId110" Type="http://schemas.openxmlformats.org/officeDocument/2006/relationships/customXml" Target="../ink/ink498.xml"/><Relationship Id="rId115" Type="http://schemas.openxmlformats.org/officeDocument/2006/relationships/image" Target="../media/image504.png"/><Relationship Id="rId131" Type="http://schemas.openxmlformats.org/officeDocument/2006/relationships/image" Target="../media/image512.png"/><Relationship Id="rId136" Type="http://schemas.openxmlformats.org/officeDocument/2006/relationships/customXml" Target="../ink/ink511.xml"/><Relationship Id="rId157" Type="http://schemas.openxmlformats.org/officeDocument/2006/relationships/image" Target="../media/image525.png"/><Relationship Id="rId178" Type="http://schemas.openxmlformats.org/officeDocument/2006/relationships/customXml" Target="../ink/ink532.xml"/><Relationship Id="rId61" Type="http://schemas.openxmlformats.org/officeDocument/2006/relationships/image" Target="../media/image477.png"/><Relationship Id="rId82" Type="http://schemas.openxmlformats.org/officeDocument/2006/relationships/customXml" Target="../ink/ink484.xml"/><Relationship Id="rId152" Type="http://schemas.openxmlformats.org/officeDocument/2006/relationships/customXml" Target="../ink/ink519.xml"/><Relationship Id="rId173" Type="http://schemas.openxmlformats.org/officeDocument/2006/relationships/image" Target="../media/image533.png"/><Relationship Id="rId19" Type="http://schemas.openxmlformats.org/officeDocument/2006/relationships/image" Target="../media/image456.png"/><Relationship Id="rId14" Type="http://schemas.openxmlformats.org/officeDocument/2006/relationships/customXml" Target="../ink/ink450.xml"/><Relationship Id="rId30" Type="http://schemas.openxmlformats.org/officeDocument/2006/relationships/customXml" Target="../ink/ink458.xml"/><Relationship Id="rId35" Type="http://schemas.openxmlformats.org/officeDocument/2006/relationships/image" Target="../media/image464.png"/><Relationship Id="rId56" Type="http://schemas.openxmlformats.org/officeDocument/2006/relationships/customXml" Target="../ink/ink471.xml"/><Relationship Id="rId77" Type="http://schemas.openxmlformats.org/officeDocument/2006/relationships/image" Target="../media/image485.png"/><Relationship Id="rId100" Type="http://schemas.openxmlformats.org/officeDocument/2006/relationships/customXml" Target="../ink/ink493.xml"/><Relationship Id="rId105" Type="http://schemas.openxmlformats.org/officeDocument/2006/relationships/image" Target="../media/image499.png"/><Relationship Id="rId126" Type="http://schemas.openxmlformats.org/officeDocument/2006/relationships/customXml" Target="../ink/ink506.xml"/><Relationship Id="rId147" Type="http://schemas.openxmlformats.org/officeDocument/2006/relationships/image" Target="../media/image520.png"/><Relationship Id="rId168" Type="http://schemas.openxmlformats.org/officeDocument/2006/relationships/customXml" Target="../ink/ink527.xml"/><Relationship Id="rId8" Type="http://schemas.openxmlformats.org/officeDocument/2006/relationships/customXml" Target="../ink/ink447.xml"/><Relationship Id="rId51" Type="http://schemas.openxmlformats.org/officeDocument/2006/relationships/image" Target="../media/image472.png"/><Relationship Id="rId72" Type="http://schemas.openxmlformats.org/officeDocument/2006/relationships/customXml" Target="../ink/ink479.xml"/><Relationship Id="rId93" Type="http://schemas.openxmlformats.org/officeDocument/2006/relationships/image" Target="../media/image493.png"/><Relationship Id="rId98" Type="http://schemas.openxmlformats.org/officeDocument/2006/relationships/customXml" Target="../ink/ink492.xml"/><Relationship Id="rId121" Type="http://schemas.openxmlformats.org/officeDocument/2006/relationships/image" Target="../media/image507.png"/><Relationship Id="rId142" Type="http://schemas.openxmlformats.org/officeDocument/2006/relationships/customXml" Target="../ink/ink514.xml"/><Relationship Id="rId163" Type="http://schemas.openxmlformats.org/officeDocument/2006/relationships/image" Target="../media/image528.png"/><Relationship Id="rId184" Type="http://schemas.openxmlformats.org/officeDocument/2006/relationships/customXml" Target="../ink/ink535.xml"/><Relationship Id="rId189" Type="http://schemas.openxmlformats.org/officeDocument/2006/relationships/image" Target="../media/image541.png"/><Relationship Id="rId3" Type="http://schemas.openxmlformats.org/officeDocument/2006/relationships/image" Target="../media/image448.png"/><Relationship Id="rId25" Type="http://schemas.openxmlformats.org/officeDocument/2006/relationships/image" Target="../media/image459.png"/><Relationship Id="rId46" Type="http://schemas.openxmlformats.org/officeDocument/2006/relationships/customXml" Target="../ink/ink466.xml"/><Relationship Id="rId67" Type="http://schemas.openxmlformats.org/officeDocument/2006/relationships/image" Target="../media/image480.png"/><Relationship Id="rId116" Type="http://schemas.openxmlformats.org/officeDocument/2006/relationships/customXml" Target="../ink/ink501.xml"/><Relationship Id="rId137" Type="http://schemas.openxmlformats.org/officeDocument/2006/relationships/image" Target="../media/image515.png"/><Relationship Id="rId158" Type="http://schemas.openxmlformats.org/officeDocument/2006/relationships/customXml" Target="../ink/ink522.xml"/><Relationship Id="rId20" Type="http://schemas.openxmlformats.org/officeDocument/2006/relationships/customXml" Target="../ink/ink453.xml"/><Relationship Id="rId41" Type="http://schemas.openxmlformats.org/officeDocument/2006/relationships/image" Target="../media/image467.png"/><Relationship Id="rId62" Type="http://schemas.openxmlformats.org/officeDocument/2006/relationships/customXml" Target="../ink/ink474.xml"/><Relationship Id="rId83" Type="http://schemas.openxmlformats.org/officeDocument/2006/relationships/image" Target="../media/image488.png"/><Relationship Id="rId88" Type="http://schemas.openxmlformats.org/officeDocument/2006/relationships/customXml" Target="../ink/ink487.xml"/><Relationship Id="rId111" Type="http://schemas.openxmlformats.org/officeDocument/2006/relationships/image" Target="../media/image502.png"/><Relationship Id="rId132" Type="http://schemas.openxmlformats.org/officeDocument/2006/relationships/customXml" Target="../ink/ink509.xml"/><Relationship Id="rId153" Type="http://schemas.openxmlformats.org/officeDocument/2006/relationships/image" Target="../media/image523.png"/><Relationship Id="rId174" Type="http://schemas.openxmlformats.org/officeDocument/2006/relationships/customXml" Target="../ink/ink530.xml"/><Relationship Id="rId179" Type="http://schemas.openxmlformats.org/officeDocument/2006/relationships/image" Target="../media/image536.png"/><Relationship Id="rId15" Type="http://schemas.openxmlformats.org/officeDocument/2006/relationships/image" Target="../media/image454.png"/><Relationship Id="rId36" Type="http://schemas.openxmlformats.org/officeDocument/2006/relationships/customXml" Target="../ink/ink461.xml"/><Relationship Id="rId57" Type="http://schemas.openxmlformats.org/officeDocument/2006/relationships/image" Target="../media/image475.png"/><Relationship Id="rId106" Type="http://schemas.openxmlformats.org/officeDocument/2006/relationships/customXml" Target="../ink/ink496.xml"/><Relationship Id="rId127" Type="http://schemas.openxmlformats.org/officeDocument/2006/relationships/image" Target="../media/image510.png"/><Relationship Id="rId10" Type="http://schemas.openxmlformats.org/officeDocument/2006/relationships/customXml" Target="../ink/ink448.xml"/><Relationship Id="rId31" Type="http://schemas.openxmlformats.org/officeDocument/2006/relationships/image" Target="../media/image462.png"/><Relationship Id="rId52" Type="http://schemas.openxmlformats.org/officeDocument/2006/relationships/customXml" Target="../ink/ink469.xml"/><Relationship Id="rId73" Type="http://schemas.openxmlformats.org/officeDocument/2006/relationships/image" Target="../media/image483.png"/><Relationship Id="rId78" Type="http://schemas.openxmlformats.org/officeDocument/2006/relationships/customXml" Target="../ink/ink482.xml"/><Relationship Id="rId94" Type="http://schemas.openxmlformats.org/officeDocument/2006/relationships/customXml" Target="../ink/ink490.xml"/><Relationship Id="rId99" Type="http://schemas.openxmlformats.org/officeDocument/2006/relationships/image" Target="../media/image496.png"/><Relationship Id="rId101" Type="http://schemas.openxmlformats.org/officeDocument/2006/relationships/image" Target="../media/image497.png"/><Relationship Id="rId122" Type="http://schemas.openxmlformats.org/officeDocument/2006/relationships/customXml" Target="../ink/ink504.xml"/><Relationship Id="rId143" Type="http://schemas.openxmlformats.org/officeDocument/2006/relationships/image" Target="../media/image518.png"/><Relationship Id="rId148" Type="http://schemas.openxmlformats.org/officeDocument/2006/relationships/customXml" Target="../ink/ink517.xml"/><Relationship Id="rId164" Type="http://schemas.openxmlformats.org/officeDocument/2006/relationships/customXml" Target="../ink/ink525.xml"/><Relationship Id="rId169" Type="http://schemas.openxmlformats.org/officeDocument/2006/relationships/image" Target="../media/image531.png"/><Relationship Id="rId185" Type="http://schemas.openxmlformats.org/officeDocument/2006/relationships/image" Target="../media/image539.png"/><Relationship Id="rId4" Type="http://schemas.openxmlformats.org/officeDocument/2006/relationships/customXml" Target="../ink/ink445.xml"/><Relationship Id="rId9" Type="http://schemas.openxmlformats.org/officeDocument/2006/relationships/image" Target="../media/image451.png"/><Relationship Id="rId180" Type="http://schemas.openxmlformats.org/officeDocument/2006/relationships/customXml" Target="../ink/ink533.xml"/></Relationships>
</file>

<file path=ppt/slides/_rels/slide8.xml.rels><?xml version="1.0" encoding="UTF-8" standalone="yes"?>
<Relationships xmlns="http://schemas.openxmlformats.org/package/2006/relationships"><Relationship Id="rId13" Type="http://schemas.openxmlformats.org/officeDocument/2006/relationships/image" Target="../media/image547.png"/><Relationship Id="rId18" Type="http://schemas.openxmlformats.org/officeDocument/2006/relationships/customXml" Target="../ink/ink546.xml"/><Relationship Id="rId26" Type="http://schemas.openxmlformats.org/officeDocument/2006/relationships/customXml" Target="../ink/ink550.xml"/><Relationship Id="rId39" Type="http://schemas.openxmlformats.org/officeDocument/2006/relationships/image" Target="../media/image560.png"/><Relationship Id="rId21" Type="http://schemas.openxmlformats.org/officeDocument/2006/relationships/image" Target="../media/image551.png"/><Relationship Id="rId34" Type="http://schemas.openxmlformats.org/officeDocument/2006/relationships/customXml" Target="../ink/ink554.xml"/><Relationship Id="rId42" Type="http://schemas.openxmlformats.org/officeDocument/2006/relationships/customXml" Target="../ink/ink558.xml"/><Relationship Id="rId47" Type="http://schemas.openxmlformats.org/officeDocument/2006/relationships/image" Target="../media/image564.png"/><Relationship Id="rId50" Type="http://schemas.openxmlformats.org/officeDocument/2006/relationships/customXml" Target="../ink/ink562.xml"/><Relationship Id="rId55" Type="http://schemas.openxmlformats.org/officeDocument/2006/relationships/image" Target="../media/image568.png"/><Relationship Id="rId7" Type="http://schemas.openxmlformats.org/officeDocument/2006/relationships/image" Target="../media/image544.png"/><Relationship Id="rId12" Type="http://schemas.openxmlformats.org/officeDocument/2006/relationships/customXml" Target="../ink/ink543.xml"/><Relationship Id="rId17" Type="http://schemas.openxmlformats.org/officeDocument/2006/relationships/image" Target="../media/image549.png"/><Relationship Id="rId25" Type="http://schemas.openxmlformats.org/officeDocument/2006/relationships/image" Target="../media/image553.png"/><Relationship Id="rId33" Type="http://schemas.openxmlformats.org/officeDocument/2006/relationships/image" Target="../media/image557.png"/><Relationship Id="rId38" Type="http://schemas.openxmlformats.org/officeDocument/2006/relationships/customXml" Target="../ink/ink556.xml"/><Relationship Id="rId46" Type="http://schemas.openxmlformats.org/officeDocument/2006/relationships/customXml" Target="../ink/ink560.xml"/><Relationship Id="rId59" Type="http://schemas.openxmlformats.org/officeDocument/2006/relationships/image" Target="../media/image570.png"/><Relationship Id="rId2" Type="http://schemas.openxmlformats.org/officeDocument/2006/relationships/customXml" Target="../ink/ink538.xml"/><Relationship Id="rId16" Type="http://schemas.openxmlformats.org/officeDocument/2006/relationships/customXml" Target="../ink/ink545.xml"/><Relationship Id="rId20" Type="http://schemas.openxmlformats.org/officeDocument/2006/relationships/customXml" Target="../ink/ink547.xml"/><Relationship Id="rId29" Type="http://schemas.openxmlformats.org/officeDocument/2006/relationships/image" Target="../media/image555.png"/><Relationship Id="rId41" Type="http://schemas.openxmlformats.org/officeDocument/2006/relationships/image" Target="../media/image561.png"/><Relationship Id="rId54" Type="http://schemas.openxmlformats.org/officeDocument/2006/relationships/customXml" Target="../ink/ink564.xml"/><Relationship Id="rId1" Type="http://schemas.openxmlformats.org/officeDocument/2006/relationships/slideLayout" Target="../slideLayouts/slideLayout2.xml"/><Relationship Id="rId6" Type="http://schemas.openxmlformats.org/officeDocument/2006/relationships/customXml" Target="../ink/ink540.xml"/><Relationship Id="rId11" Type="http://schemas.openxmlformats.org/officeDocument/2006/relationships/image" Target="../media/image546.png"/><Relationship Id="rId24" Type="http://schemas.openxmlformats.org/officeDocument/2006/relationships/customXml" Target="../ink/ink549.xml"/><Relationship Id="rId32" Type="http://schemas.openxmlformats.org/officeDocument/2006/relationships/customXml" Target="../ink/ink553.xml"/><Relationship Id="rId37" Type="http://schemas.openxmlformats.org/officeDocument/2006/relationships/image" Target="../media/image559.png"/><Relationship Id="rId40" Type="http://schemas.openxmlformats.org/officeDocument/2006/relationships/customXml" Target="../ink/ink557.xml"/><Relationship Id="rId45" Type="http://schemas.openxmlformats.org/officeDocument/2006/relationships/image" Target="../media/image563.png"/><Relationship Id="rId53" Type="http://schemas.openxmlformats.org/officeDocument/2006/relationships/image" Target="../media/image567.png"/><Relationship Id="rId58" Type="http://schemas.openxmlformats.org/officeDocument/2006/relationships/customXml" Target="../ink/ink566.xml"/><Relationship Id="rId5" Type="http://schemas.openxmlformats.org/officeDocument/2006/relationships/image" Target="../media/image543.png"/><Relationship Id="rId15" Type="http://schemas.openxmlformats.org/officeDocument/2006/relationships/image" Target="../media/image548.png"/><Relationship Id="rId23" Type="http://schemas.openxmlformats.org/officeDocument/2006/relationships/image" Target="../media/image552.png"/><Relationship Id="rId28" Type="http://schemas.openxmlformats.org/officeDocument/2006/relationships/customXml" Target="../ink/ink551.xml"/><Relationship Id="rId36" Type="http://schemas.openxmlformats.org/officeDocument/2006/relationships/customXml" Target="../ink/ink555.xml"/><Relationship Id="rId49" Type="http://schemas.openxmlformats.org/officeDocument/2006/relationships/image" Target="../media/image565.png"/><Relationship Id="rId57" Type="http://schemas.openxmlformats.org/officeDocument/2006/relationships/image" Target="../media/image569.png"/><Relationship Id="rId10" Type="http://schemas.openxmlformats.org/officeDocument/2006/relationships/customXml" Target="../ink/ink542.xml"/><Relationship Id="rId19" Type="http://schemas.openxmlformats.org/officeDocument/2006/relationships/image" Target="../media/image550.png"/><Relationship Id="rId31" Type="http://schemas.openxmlformats.org/officeDocument/2006/relationships/image" Target="../media/image556.png"/><Relationship Id="rId44" Type="http://schemas.openxmlformats.org/officeDocument/2006/relationships/customXml" Target="../ink/ink559.xml"/><Relationship Id="rId52" Type="http://schemas.openxmlformats.org/officeDocument/2006/relationships/customXml" Target="../ink/ink563.xml"/><Relationship Id="rId4" Type="http://schemas.openxmlformats.org/officeDocument/2006/relationships/customXml" Target="../ink/ink539.xml"/><Relationship Id="rId9" Type="http://schemas.openxmlformats.org/officeDocument/2006/relationships/image" Target="../media/image545.png"/><Relationship Id="rId14" Type="http://schemas.openxmlformats.org/officeDocument/2006/relationships/customXml" Target="../ink/ink544.xml"/><Relationship Id="rId22" Type="http://schemas.openxmlformats.org/officeDocument/2006/relationships/customXml" Target="../ink/ink548.xml"/><Relationship Id="rId27" Type="http://schemas.openxmlformats.org/officeDocument/2006/relationships/image" Target="../media/image554.png"/><Relationship Id="rId30" Type="http://schemas.openxmlformats.org/officeDocument/2006/relationships/customXml" Target="../ink/ink552.xml"/><Relationship Id="rId35" Type="http://schemas.openxmlformats.org/officeDocument/2006/relationships/image" Target="../media/image558.png"/><Relationship Id="rId43" Type="http://schemas.openxmlformats.org/officeDocument/2006/relationships/image" Target="../media/image562.png"/><Relationship Id="rId48" Type="http://schemas.openxmlformats.org/officeDocument/2006/relationships/customXml" Target="../ink/ink561.xml"/><Relationship Id="rId56" Type="http://schemas.openxmlformats.org/officeDocument/2006/relationships/customXml" Target="../ink/ink565.xml"/><Relationship Id="rId8" Type="http://schemas.openxmlformats.org/officeDocument/2006/relationships/customXml" Target="../ink/ink541.xml"/><Relationship Id="rId51" Type="http://schemas.openxmlformats.org/officeDocument/2006/relationships/image" Target="../media/image566.png"/><Relationship Id="rId3" Type="http://schemas.openxmlformats.org/officeDocument/2006/relationships/image" Target="../media/image542.png"/></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60" name="Freeform: Shape 76">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61" name="Freeform: Shape 78">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162" name="Graphic 73" descr="Beaker">
            <a:extLst>
              <a:ext uri="{FF2B5EF4-FFF2-40B4-BE49-F238E27FC236}">
                <a16:creationId xmlns:a16="http://schemas.microsoft.com/office/drawing/2014/main" id="{9F31D859-681F-4BE5-8622-2FC45F7424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49154" name="Rectangle 2">
            <a:extLst>
              <a:ext uri="{FF2B5EF4-FFF2-40B4-BE49-F238E27FC236}">
                <a16:creationId xmlns:a16="http://schemas.microsoft.com/office/drawing/2014/main" id="{7C9B47A1-E3E1-47D5-B88F-53784F2EA017}"/>
              </a:ext>
            </a:extLst>
          </p:cNvPr>
          <p:cNvSpPr>
            <a:spLocks noGrp="1" noChangeArrowheads="1"/>
          </p:cNvSpPr>
          <p:nvPr>
            <p:ph idx="1"/>
          </p:nvPr>
        </p:nvSpPr>
        <p:spPr>
          <a:xfrm>
            <a:off x="5590865" y="1047497"/>
            <a:ext cx="6592853" cy="5219953"/>
          </a:xfrm>
        </p:spPr>
        <p:txBody>
          <a:bodyPr anchor="t">
            <a:normAutofit/>
          </a:bodyPr>
          <a:lstStyle/>
          <a:p>
            <a:pPr marL="533400" indent="-533400"/>
            <a:r>
              <a:rPr lang="en-US" altLang="en-US" sz="2900" dirty="0">
                <a:latin typeface="Calibri" panose="020F0502020204030204" pitchFamily="34" charset="0"/>
                <a:ea typeface="ＭＳ Ｐゴシック" panose="020B0600070205080204" pitchFamily="34" charset="-128"/>
                <a:cs typeface="Calibri" panose="020F0502020204030204" pitchFamily="34" charset="0"/>
              </a:rPr>
              <a:t>For a mixture of gases in a container,</a:t>
            </a:r>
          </a:p>
          <a:p>
            <a:pPr marL="533400" indent="-533400">
              <a:buNone/>
            </a:pPr>
            <a:r>
              <a:rPr lang="en-US" altLang="en-US" sz="2900"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900" i="1" dirty="0" err="1">
                <a:latin typeface="Calibri" panose="020F0502020204030204" pitchFamily="34" charset="0"/>
                <a:ea typeface="ＭＳ Ｐゴシック" panose="020B0600070205080204" pitchFamily="34" charset="-128"/>
                <a:cs typeface="Calibri" panose="020F0502020204030204" pitchFamily="34" charset="0"/>
              </a:rPr>
              <a:t>P</a:t>
            </a:r>
            <a:r>
              <a:rPr lang="en-US" altLang="en-US" sz="2900" i="1" baseline="-25000" dirty="0" err="1">
                <a:latin typeface="Calibri" panose="020F0502020204030204" pitchFamily="34" charset="0"/>
                <a:ea typeface="ＭＳ Ｐゴシック" panose="020B0600070205080204" pitchFamily="34" charset="-128"/>
                <a:cs typeface="Calibri" panose="020F0502020204030204" pitchFamily="34" charset="0"/>
              </a:rPr>
              <a:t>Total</a:t>
            </a:r>
            <a:r>
              <a:rPr lang="en-US" altLang="en-US" sz="2900" i="1" dirty="0">
                <a:latin typeface="Calibri" panose="020F0502020204030204" pitchFamily="34" charset="0"/>
                <a:ea typeface="ＭＳ Ｐゴシック" panose="020B0600070205080204" pitchFamily="34" charset="-128"/>
                <a:cs typeface="Calibri" panose="020F0502020204030204" pitchFamily="34" charset="0"/>
              </a:rPr>
              <a:t>  =  P</a:t>
            </a:r>
            <a:r>
              <a:rPr lang="en-US" altLang="en-US" sz="2900" i="1" baseline="-25000" dirty="0">
                <a:latin typeface="Calibri" panose="020F0502020204030204" pitchFamily="34" charset="0"/>
                <a:ea typeface="ＭＳ Ｐゴシック" panose="020B0600070205080204" pitchFamily="34" charset="-128"/>
                <a:cs typeface="Calibri" panose="020F0502020204030204" pitchFamily="34" charset="0"/>
              </a:rPr>
              <a:t>1</a:t>
            </a:r>
            <a:r>
              <a:rPr lang="en-US" altLang="en-US" sz="2900" i="1" dirty="0">
                <a:latin typeface="Calibri" panose="020F0502020204030204" pitchFamily="34" charset="0"/>
                <a:ea typeface="ＭＳ Ｐゴシック" panose="020B0600070205080204" pitchFamily="34" charset="-128"/>
                <a:cs typeface="Calibri" panose="020F0502020204030204" pitchFamily="34" charset="0"/>
              </a:rPr>
              <a:t> + P</a:t>
            </a:r>
            <a:r>
              <a:rPr lang="en-US" altLang="en-US" sz="2900" i="1"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altLang="en-US" sz="2900" i="1" dirty="0">
                <a:latin typeface="Calibri" panose="020F0502020204030204" pitchFamily="34" charset="0"/>
                <a:ea typeface="ＭＳ Ｐゴシック" panose="020B0600070205080204" pitchFamily="34" charset="-128"/>
                <a:cs typeface="Calibri" panose="020F0502020204030204" pitchFamily="34" charset="0"/>
              </a:rPr>
              <a:t> + P</a:t>
            </a:r>
            <a:r>
              <a:rPr lang="en-US" altLang="en-US" sz="2900" i="1" baseline="-25000" dirty="0">
                <a:latin typeface="Calibri" panose="020F0502020204030204" pitchFamily="34" charset="0"/>
                <a:ea typeface="ＭＳ Ｐゴシック" panose="020B0600070205080204" pitchFamily="34" charset="-128"/>
                <a:cs typeface="Calibri" panose="020F0502020204030204" pitchFamily="34" charset="0"/>
              </a:rPr>
              <a:t>3</a:t>
            </a:r>
            <a:r>
              <a:rPr lang="en-US" altLang="en-US" sz="2900" i="1" dirty="0">
                <a:latin typeface="Calibri" panose="020F0502020204030204" pitchFamily="34" charset="0"/>
                <a:ea typeface="ＭＳ Ｐゴシック" panose="020B0600070205080204" pitchFamily="34" charset="-128"/>
                <a:cs typeface="Calibri" panose="020F0502020204030204" pitchFamily="34" charset="0"/>
              </a:rPr>
              <a:t> + . . . </a:t>
            </a:r>
          </a:p>
          <a:p>
            <a:pPr marL="533400" indent="-533400"/>
            <a:r>
              <a:rPr lang="en-US" altLang="en-US" sz="2900" dirty="0">
                <a:latin typeface="Calibri" panose="020F0502020204030204" pitchFamily="34" charset="0"/>
                <a:ea typeface="ＭＳ Ｐゴシック" panose="020B0600070205080204" pitchFamily="34" charset="-128"/>
                <a:cs typeface="Calibri" panose="020F0502020204030204" pitchFamily="34" charset="0"/>
              </a:rPr>
              <a:t>The total pressure exerted is the sum of the pressures that each gas would exert if it were alone.</a:t>
            </a:r>
          </a:p>
          <a:p>
            <a:pPr marL="533400" indent="-533400"/>
            <a:r>
              <a:rPr lang="en-US" altLang="en-US" sz="2900" i="1" dirty="0">
                <a:latin typeface="Calibri" panose="020F0502020204030204" pitchFamily="34" charset="0"/>
                <a:ea typeface="ＭＳ Ｐゴシック" panose="020B0600070205080204" pitchFamily="34" charset="-128"/>
                <a:cs typeface="Calibri" panose="020F0502020204030204" pitchFamily="34" charset="0"/>
              </a:rPr>
              <a:t>How would you calculate the partial pressures of each gas?</a:t>
            </a:r>
          </a:p>
        </p:txBody>
      </p:sp>
      <p:sp>
        <p:nvSpPr>
          <p:cNvPr id="49156" name="Slide Number Placeholder 4">
            <a:extLst>
              <a:ext uri="{FF2B5EF4-FFF2-40B4-BE49-F238E27FC236}">
                <a16:creationId xmlns:a16="http://schemas.microsoft.com/office/drawing/2014/main" id="{83CECE4A-5BA1-4151-8577-E2524230EDD0}"/>
              </a:ext>
            </a:extLst>
          </p:cNvPr>
          <p:cNvSpPr>
            <a:spLocks noGrp="1"/>
          </p:cNvSpPr>
          <p:nvPr>
            <p:ph type="sldNum" sz="quarter" idx="4294967295"/>
          </p:nvPr>
        </p:nvSpPr>
        <p:spPr bwMode="auto">
          <a:xfrm>
            <a:off x="11000232" y="6108192"/>
            <a:ext cx="548640" cy="548640"/>
          </a:xfrm>
          <a:prstGeom prst="ellipse">
            <a:avLst/>
          </a:prstGeom>
          <a:solidFill>
            <a:srgbClr val="7F7F7F"/>
          </a:solidFill>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Aft>
                <a:spcPts val="600"/>
              </a:spcAft>
            </a:pPr>
            <a:fld id="{152F49FB-595A-4D46-9124-44B3DF8AC472}" type="slidenum">
              <a:rPr lang="en-US" altLang="en-US" sz="1500">
                <a:solidFill>
                  <a:srgbClr val="FFFFFF"/>
                </a:solidFill>
                <a:latin typeface="Calibri" panose="020F0502020204030204" pitchFamily="34" charset="0"/>
              </a:rPr>
              <a:pPr algn="ctr">
                <a:spcAft>
                  <a:spcPts val="600"/>
                </a:spcAft>
              </a:pPr>
              <a:t>1</a:t>
            </a:fld>
            <a:endParaRPr lang="en-US" altLang="en-US" sz="1500">
              <a:solidFill>
                <a:srgbClr val="FFFFFF"/>
              </a:solidFill>
              <a:latin typeface="Calibri" panose="020F0502020204030204" pitchFamily="34" charset="0"/>
            </a:endParaRPr>
          </a:p>
        </p:txBody>
      </p:sp>
      <p:sp>
        <p:nvSpPr>
          <p:cNvPr id="49157" name="Rectangle 3">
            <a:extLst>
              <a:ext uri="{FF2B5EF4-FFF2-40B4-BE49-F238E27FC236}">
                <a16:creationId xmlns:a16="http://schemas.microsoft.com/office/drawing/2014/main" id="{5A93B806-EB97-4C52-A0A6-114EFF089A05}"/>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49158" name="Rectangle 4">
            <a:extLst>
              <a:ext uri="{FF2B5EF4-FFF2-40B4-BE49-F238E27FC236}">
                <a16:creationId xmlns:a16="http://schemas.microsoft.com/office/drawing/2014/main" id="{9C9A008F-3880-42D7-912F-4FAC353E76D9}"/>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2" name="TextBox 1">
            <a:extLst>
              <a:ext uri="{FF2B5EF4-FFF2-40B4-BE49-F238E27FC236}">
                <a16:creationId xmlns:a16="http://schemas.microsoft.com/office/drawing/2014/main" id="{F21FAF26-AAA5-4F17-B8D3-724E4AEDB59E}"/>
              </a:ext>
            </a:extLst>
          </p:cNvPr>
          <p:cNvSpPr txBox="1"/>
          <p:nvPr/>
        </p:nvSpPr>
        <p:spPr>
          <a:xfrm>
            <a:off x="5590866" y="201168"/>
            <a:ext cx="6592852" cy="646331"/>
          </a:xfrm>
          <a:prstGeom prst="rect">
            <a:avLst/>
          </a:prstGeom>
          <a:noFill/>
        </p:spPr>
        <p:txBody>
          <a:bodyPr wrap="square" rtlCol="0">
            <a:spAutoFit/>
          </a:bodyPr>
          <a:lstStyle/>
          <a:p>
            <a:r>
              <a:rPr lang="en-US" sz="3600" u="sng" dirty="0"/>
              <a:t>Dalton’s Law of Partial Pressures </a:t>
            </a:r>
          </a:p>
        </p:txBody>
      </p:sp>
      <p:grpSp>
        <p:nvGrpSpPr>
          <p:cNvPr id="17" name="Group 16">
            <a:extLst>
              <a:ext uri="{FF2B5EF4-FFF2-40B4-BE49-F238E27FC236}">
                <a16:creationId xmlns:a16="http://schemas.microsoft.com/office/drawing/2014/main" id="{81FF0EE7-2DCB-4DD3-9D67-57682DCCD4D2}"/>
              </a:ext>
            </a:extLst>
          </p:cNvPr>
          <p:cNvGrpSpPr/>
          <p:nvPr/>
        </p:nvGrpSpPr>
        <p:grpSpPr>
          <a:xfrm>
            <a:off x="5094654" y="4686302"/>
            <a:ext cx="1099080" cy="559080"/>
            <a:chOff x="5094654" y="4686302"/>
            <a:chExt cx="1099080" cy="55908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206ECFD-87C7-4404-8403-BDFF2862E4D9}"/>
                    </a:ext>
                  </a:extLst>
                </p14:cNvPr>
                <p14:cNvContentPartPr/>
                <p14:nvPr/>
              </p14:nvContentPartPr>
              <p14:xfrm>
                <a:off x="5140374" y="4729142"/>
                <a:ext cx="42840" cy="402480"/>
              </p14:xfrm>
            </p:contentPart>
          </mc:Choice>
          <mc:Fallback xmlns="">
            <p:pic>
              <p:nvPicPr>
                <p:cNvPr id="3" name="Ink 2">
                  <a:extLst>
                    <a:ext uri="{FF2B5EF4-FFF2-40B4-BE49-F238E27FC236}">
                      <a16:creationId xmlns:a16="http://schemas.microsoft.com/office/drawing/2014/main" id="{C206ECFD-87C7-4404-8403-BDFF2862E4D9}"/>
                    </a:ext>
                  </a:extLst>
                </p:cNvPr>
                <p:cNvPicPr/>
                <p:nvPr/>
              </p:nvPicPr>
              <p:blipFill>
                <a:blip r:embed="rId6"/>
                <a:stretch>
                  <a:fillRect/>
                </a:stretch>
              </p:blipFill>
              <p:spPr>
                <a:xfrm>
                  <a:off x="5131374" y="4720502"/>
                  <a:ext cx="604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9FEA9524-2107-4401-B374-5B76ACE9BCCA}"/>
                    </a:ext>
                  </a:extLst>
                </p14:cNvPr>
                <p14:cNvContentPartPr/>
                <p14:nvPr/>
              </p14:nvContentPartPr>
              <p14:xfrm>
                <a:off x="5094654" y="4686302"/>
                <a:ext cx="227880" cy="207360"/>
              </p14:xfrm>
            </p:contentPart>
          </mc:Choice>
          <mc:Fallback xmlns="">
            <p:pic>
              <p:nvPicPr>
                <p:cNvPr id="4" name="Ink 3">
                  <a:extLst>
                    <a:ext uri="{FF2B5EF4-FFF2-40B4-BE49-F238E27FC236}">
                      <a16:creationId xmlns:a16="http://schemas.microsoft.com/office/drawing/2014/main" id="{9FEA9524-2107-4401-B374-5B76ACE9BCCA}"/>
                    </a:ext>
                  </a:extLst>
                </p:cNvPr>
                <p:cNvPicPr/>
                <p:nvPr/>
              </p:nvPicPr>
              <p:blipFill>
                <a:blip r:embed="rId8"/>
                <a:stretch>
                  <a:fillRect/>
                </a:stretch>
              </p:blipFill>
              <p:spPr>
                <a:xfrm>
                  <a:off x="5086014" y="4677662"/>
                  <a:ext cx="245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D7BA276-24E6-420F-B621-2799640663ED}"/>
                    </a:ext>
                  </a:extLst>
                </p14:cNvPr>
                <p14:cNvContentPartPr/>
                <p14:nvPr/>
              </p14:nvContentPartPr>
              <p14:xfrm>
                <a:off x="5285814" y="5030102"/>
                <a:ext cx="64440" cy="182880"/>
              </p14:xfrm>
            </p:contentPart>
          </mc:Choice>
          <mc:Fallback xmlns="">
            <p:pic>
              <p:nvPicPr>
                <p:cNvPr id="5" name="Ink 4">
                  <a:extLst>
                    <a:ext uri="{FF2B5EF4-FFF2-40B4-BE49-F238E27FC236}">
                      <a16:creationId xmlns:a16="http://schemas.microsoft.com/office/drawing/2014/main" id="{4D7BA276-24E6-420F-B621-2799640663ED}"/>
                    </a:ext>
                  </a:extLst>
                </p:cNvPr>
                <p:cNvPicPr/>
                <p:nvPr/>
              </p:nvPicPr>
              <p:blipFill>
                <a:blip r:embed="rId10"/>
                <a:stretch>
                  <a:fillRect/>
                </a:stretch>
              </p:blipFill>
              <p:spPr>
                <a:xfrm>
                  <a:off x="5276814" y="5021462"/>
                  <a:ext cx="82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34FCA3A-8E5C-4539-A33C-9399F3FA79DA}"/>
                    </a:ext>
                  </a:extLst>
                </p14:cNvPr>
                <p14:cNvContentPartPr/>
                <p14:nvPr/>
              </p14:nvContentPartPr>
              <p14:xfrm>
                <a:off x="5253414" y="5041622"/>
                <a:ext cx="195840" cy="39960"/>
              </p14:xfrm>
            </p:contentPart>
          </mc:Choice>
          <mc:Fallback xmlns="">
            <p:pic>
              <p:nvPicPr>
                <p:cNvPr id="7" name="Ink 6">
                  <a:extLst>
                    <a:ext uri="{FF2B5EF4-FFF2-40B4-BE49-F238E27FC236}">
                      <a16:creationId xmlns:a16="http://schemas.microsoft.com/office/drawing/2014/main" id="{234FCA3A-8E5C-4539-A33C-9399F3FA79DA}"/>
                    </a:ext>
                  </a:extLst>
                </p:cNvPr>
                <p:cNvPicPr/>
                <p:nvPr/>
              </p:nvPicPr>
              <p:blipFill>
                <a:blip r:embed="rId12"/>
                <a:stretch>
                  <a:fillRect/>
                </a:stretch>
              </p:blipFill>
              <p:spPr>
                <a:xfrm>
                  <a:off x="5244414" y="5032982"/>
                  <a:ext cx="213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22FEB508-68ED-4619-9225-F015D5B0CB49}"/>
                    </a:ext>
                  </a:extLst>
                </p14:cNvPr>
                <p14:cNvContentPartPr/>
                <p14:nvPr/>
              </p14:nvContentPartPr>
              <p14:xfrm>
                <a:off x="5463294" y="5077262"/>
                <a:ext cx="88560" cy="151200"/>
              </p14:xfrm>
            </p:contentPart>
          </mc:Choice>
          <mc:Fallback xmlns="">
            <p:pic>
              <p:nvPicPr>
                <p:cNvPr id="8" name="Ink 7">
                  <a:extLst>
                    <a:ext uri="{FF2B5EF4-FFF2-40B4-BE49-F238E27FC236}">
                      <a16:creationId xmlns:a16="http://schemas.microsoft.com/office/drawing/2014/main" id="{22FEB508-68ED-4619-9225-F015D5B0CB49}"/>
                    </a:ext>
                  </a:extLst>
                </p:cNvPr>
                <p:cNvPicPr/>
                <p:nvPr/>
              </p:nvPicPr>
              <p:blipFill>
                <a:blip r:embed="rId14"/>
                <a:stretch>
                  <a:fillRect/>
                </a:stretch>
              </p:blipFill>
              <p:spPr>
                <a:xfrm>
                  <a:off x="5454654" y="5068262"/>
                  <a:ext cx="106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A17A5EF9-1C54-4F46-86CA-C0D39A9DC73E}"/>
                    </a:ext>
                  </a:extLst>
                </p14:cNvPr>
                <p14:cNvContentPartPr/>
                <p14:nvPr/>
              </p14:nvContentPartPr>
              <p14:xfrm>
                <a:off x="5582454" y="5064662"/>
                <a:ext cx="42480" cy="157320"/>
              </p14:xfrm>
            </p:contentPart>
          </mc:Choice>
          <mc:Fallback xmlns="">
            <p:pic>
              <p:nvPicPr>
                <p:cNvPr id="9" name="Ink 8">
                  <a:extLst>
                    <a:ext uri="{FF2B5EF4-FFF2-40B4-BE49-F238E27FC236}">
                      <a16:creationId xmlns:a16="http://schemas.microsoft.com/office/drawing/2014/main" id="{A17A5EF9-1C54-4F46-86CA-C0D39A9DC73E}"/>
                    </a:ext>
                  </a:extLst>
                </p:cNvPr>
                <p:cNvPicPr/>
                <p:nvPr/>
              </p:nvPicPr>
              <p:blipFill>
                <a:blip r:embed="rId16"/>
                <a:stretch>
                  <a:fillRect/>
                </a:stretch>
              </p:blipFill>
              <p:spPr>
                <a:xfrm>
                  <a:off x="5573814" y="5056022"/>
                  <a:ext cx="601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24E9A5EE-B0B6-4E99-B097-2E5FA98BEFF8}"/>
                    </a:ext>
                  </a:extLst>
                </p14:cNvPr>
                <p14:cNvContentPartPr/>
                <p14:nvPr/>
              </p14:nvContentPartPr>
              <p14:xfrm>
                <a:off x="5553654" y="5054222"/>
                <a:ext cx="137880" cy="19800"/>
              </p14:xfrm>
            </p:contentPart>
          </mc:Choice>
          <mc:Fallback xmlns="">
            <p:pic>
              <p:nvPicPr>
                <p:cNvPr id="10" name="Ink 9">
                  <a:extLst>
                    <a:ext uri="{FF2B5EF4-FFF2-40B4-BE49-F238E27FC236}">
                      <a16:creationId xmlns:a16="http://schemas.microsoft.com/office/drawing/2014/main" id="{24E9A5EE-B0B6-4E99-B097-2E5FA98BEFF8}"/>
                    </a:ext>
                  </a:extLst>
                </p:cNvPr>
                <p:cNvPicPr/>
                <p:nvPr/>
              </p:nvPicPr>
              <p:blipFill>
                <a:blip r:embed="rId18"/>
                <a:stretch>
                  <a:fillRect/>
                </a:stretch>
              </p:blipFill>
              <p:spPr>
                <a:xfrm>
                  <a:off x="5545014" y="5045582"/>
                  <a:ext cx="155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BD0C6811-50EA-4C99-B563-C7D4A6F86D1E}"/>
                    </a:ext>
                  </a:extLst>
                </p14:cNvPr>
                <p14:cNvContentPartPr/>
                <p14:nvPr/>
              </p14:nvContentPartPr>
              <p14:xfrm>
                <a:off x="5710974" y="5065022"/>
                <a:ext cx="113760" cy="180360"/>
              </p14:xfrm>
            </p:contentPart>
          </mc:Choice>
          <mc:Fallback xmlns="">
            <p:pic>
              <p:nvPicPr>
                <p:cNvPr id="12" name="Ink 11">
                  <a:extLst>
                    <a:ext uri="{FF2B5EF4-FFF2-40B4-BE49-F238E27FC236}">
                      <a16:creationId xmlns:a16="http://schemas.microsoft.com/office/drawing/2014/main" id="{BD0C6811-50EA-4C99-B563-C7D4A6F86D1E}"/>
                    </a:ext>
                  </a:extLst>
                </p:cNvPr>
                <p:cNvPicPr/>
                <p:nvPr/>
              </p:nvPicPr>
              <p:blipFill>
                <a:blip r:embed="rId20"/>
                <a:stretch>
                  <a:fillRect/>
                </a:stretch>
              </p:blipFill>
              <p:spPr>
                <a:xfrm>
                  <a:off x="5702334" y="5056022"/>
                  <a:ext cx="131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778730C1-B750-4248-B476-A0CF90693F59}"/>
                    </a:ext>
                  </a:extLst>
                </p14:cNvPr>
                <p14:cNvContentPartPr/>
                <p14:nvPr/>
              </p14:nvContentPartPr>
              <p14:xfrm>
                <a:off x="5746974" y="5128742"/>
                <a:ext cx="92880" cy="60480"/>
              </p14:xfrm>
            </p:contentPart>
          </mc:Choice>
          <mc:Fallback xmlns="">
            <p:pic>
              <p:nvPicPr>
                <p:cNvPr id="13" name="Ink 12">
                  <a:extLst>
                    <a:ext uri="{FF2B5EF4-FFF2-40B4-BE49-F238E27FC236}">
                      <a16:creationId xmlns:a16="http://schemas.microsoft.com/office/drawing/2014/main" id="{778730C1-B750-4248-B476-A0CF90693F59}"/>
                    </a:ext>
                  </a:extLst>
                </p:cNvPr>
                <p:cNvPicPr/>
                <p:nvPr/>
              </p:nvPicPr>
              <p:blipFill>
                <a:blip r:embed="rId22"/>
                <a:stretch>
                  <a:fillRect/>
                </a:stretch>
              </p:blipFill>
              <p:spPr>
                <a:xfrm>
                  <a:off x="5737974" y="5119742"/>
                  <a:ext cx="110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6E94A11C-5662-44AB-8D05-76CF7DEF8E81}"/>
                    </a:ext>
                  </a:extLst>
                </p14:cNvPr>
                <p14:cNvContentPartPr/>
                <p14:nvPr/>
              </p14:nvContentPartPr>
              <p14:xfrm>
                <a:off x="5859654" y="5062502"/>
                <a:ext cx="168120" cy="179280"/>
              </p14:xfrm>
            </p:contentPart>
          </mc:Choice>
          <mc:Fallback xmlns="">
            <p:pic>
              <p:nvPicPr>
                <p:cNvPr id="14" name="Ink 13">
                  <a:extLst>
                    <a:ext uri="{FF2B5EF4-FFF2-40B4-BE49-F238E27FC236}">
                      <a16:creationId xmlns:a16="http://schemas.microsoft.com/office/drawing/2014/main" id="{6E94A11C-5662-44AB-8D05-76CF7DEF8E81}"/>
                    </a:ext>
                  </a:extLst>
                </p:cNvPr>
                <p:cNvPicPr/>
                <p:nvPr/>
              </p:nvPicPr>
              <p:blipFill>
                <a:blip r:embed="rId24"/>
                <a:stretch>
                  <a:fillRect/>
                </a:stretch>
              </p:blipFill>
              <p:spPr>
                <a:xfrm>
                  <a:off x="5851014" y="5053502"/>
                  <a:ext cx="185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9F2B5503-0D43-4412-B10C-733AD13E5C38}"/>
                    </a:ext>
                  </a:extLst>
                </p14:cNvPr>
                <p14:cNvContentPartPr/>
                <p14:nvPr/>
              </p14:nvContentPartPr>
              <p14:xfrm>
                <a:off x="6059454" y="4898342"/>
                <a:ext cx="129600" cy="48600"/>
              </p14:xfrm>
            </p:contentPart>
          </mc:Choice>
          <mc:Fallback xmlns="">
            <p:pic>
              <p:nvPicPr>
                <p:cNvPr id="15" name="Ink 14">
                  <a:extLst>
                    <a:ext uri="{FF2B5EF4-FFF2-40B4-BE49-F238E27FC236}">
                      <a16:creationId xmlns:a16="http://schemas.microsoft.com/office/drawing/2014/main" id="{9F2B5503-0D43-4412-B10C-733AD13E5C38}"/>
                    </a:ext>
                  </a:extLst>
                </p:cNvPr>
                <p:cNvPicPr/>
                <p:nvPr/>
              </p:nvPicPr>
              <p:blipFill>
                <a:blip r:embed="rId26"/>
                <a:stretch>
                  <a:fillRect/>
                </a:stretch>
              </p:blipFill>
              <p:spPr>
                <a:xfrm>
                  <a:off x="6050454" y="4889702"/>
                  <a:ext cx="147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F37867DD-01EE-4681-AC87-2C2D24BAA11E}"/>
                    </a:ext>
                  </a:extLst>
                </p14:cNvPr>
                <p14:cNvContentPartPr/>
                <p14:nvPr/>
              </p14:nvContentPartPr>
              <p14:xfrm>
                <a:off x="6064134" y="5007422"/>
                <a:ext cx="129600" cy="31680"/>
              </p14:xfrm>
            </p:contentPart>
          </mc:Choice>
          <mc:Fallback xmlns="">
            <p:pic>
              <p:nvPicPr>
                <p:cNvPr id="16" name="Ink 15">
                  <a:extLst>
                    <a:ext uri="{FF2B5EF4-FFF2-40B4-BE49-F238E27FC236}">
                      <a16:creationId xmlns:a16="http://schemas.microsoft.com/office/drawing/2014/main" id="{F37867DD-01EE-4681-AC87-2C2D24BAA11E}"/>
                    </a:ext>
                  </a:extLst>
                </p:cNvPr>
                <p:cNvPicPr/>
                <p:nvPr/>
              </p:nvPicPr>
              <p:blipFill>
                <a:blip r:embed="rId28"/>
                <a:stretch>
                  <a:fillRect/>
                </a:stretch>
              </p:blipFill>
              <p:spPr>
                <a:xfrm>
                  <a:off x="6055134" y="4998422"/>
                  <a:ext cx="147240" cy="49320"/>
                </a:xfrm>
                <a:prstGeom prst="rect">
                  <a:avLst/>
                </a:prstGeom>
              </p:spPr>
            </p:pic>
          </mc:Fallback>
        </mc:AlternateContent>
      </p:grpSp>
      <p:grpSp>
        <p:nvGrpSpPr>
          <p:cNvPr id="21" name="Group 20">
            <a:extLst>
              <a:ext uri="{FF2B5EF4-FFF2-40B4-BE49-F238E27FC236}">
                <a16:creationId xmlns:a16="http://schemas.microsoft.com/office/drawing/2014/main" id="{F16F11A7-CED3-4CA3-9F42-0B5F58DD855C}"/>
              </a:ext>
            </a:extLst>
          </p:cNvPr>
          <p:cNvGrpSpPr/>
          <p:nvPr/>
        </p:nvGrpSpPr>
        <p:grpSpPr>
          <a:xfrm>
            <a:off x="6480294" y="4703222"/>
            <a:ext cx="238320" cy="414720"/>
            <a:chOff x="6480294" y="4703222"/>
            <a:chExt cx="238320" cy="414720"/>
          </a:xfrm>
        </p:grpSpPr>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F234B5AF-1FB0-4DF2-BC91-62EB408318DE}"/>
                    </a:ext>
                  </a:extLst>
                </p14:cNvPr>
                <p14:cNvContentPartPr/>
                <p14:nvPr/>
              </p14:nvContentPartPr>
              <p14:xfrm>
                <a:off x="6528534" y="4773062"/>
                <a:ext cx="27360" cy="331920"/>
              </p14:xfrm>
            </p:contentPart>
          </mc:Choice>
          <mc:Fallback xmlns="">
            <p:pic>
              <p:nvPicPr>
                <p:cNvPr id="18" name="Ink 17">
                  <a:extLst>
                    <a:ext uri="{FF2B5EF4-FFF2-40B4-BE49-F238E27FC236}">
                      <a16:creationId xmlns:a16="http://schemas.microsoft.com/office/drawing/2014/main" id="{F234B5AF-1FB0-4DF2-BC91-62EB408318DE}"/>
                    </a:ext>
                  </a:extLst>
                </p:cNvPr>
                <p:cNvPicPr/>
                <p:nvPr/>
              </p:nvPicPr>
              <p:blipFill>
                <a:blip r:embed="rId30"/>
                <a:stretch>
                  <a:fillRect/>
                </a:stretch>
              </p:blipFill>
              <p:spPr>
                <a:xfrm>
                  <a:off x="6519534" y="4764422"/>
                  <a:ext cx="450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49CC648B-838F-4952-93EA-B75B44987E12}"/>
                    </a:ext>
                  </a:extLst>
                </p14:cNvPr>
                <p14:cNvContentPartPr/>
                <p14:nvPr/>
              </p14:nvContentPartPr>
              <p14:xfrm>
                <a:off x="6480294" y="4703222"/>
                <a:ext cx="223560" cy="177840"/>
              </p14:xfrm>
            </p:contentPart>
          </mc:Choice>
          <mc:Fallback xmlns="">
            <p:pic>
              <p:nvPicPr>
                <p:cNvPr id="19" name="Ink 18">
                  <a:extLst>
                    <a:ext uri="{FF2B5EF4-FFF2-40B4-BE49-F238E27FC236}">
                      <a16:creationId xmlns:a16="http://schemas.microsoft.com/office/drawing/2014/main" id="{49CC648B-838F-4952-93EA-B75B44987E12}"/>
                    </a:ext>
                  </a:extLst>
                </p:cNvPr>
                <p:cNvPicPr/>
                <p:nvPr/>
              </p:nvPicPr>
              <p:blipFill>
                <a:blip r:embed="rId32"/>
                <a:stretch>
                  <a:fillRect/>
                </a:stretch>
              </p:blipFill>
              <p:spPr>
                <a:xfrm>
                  <a:off x="6471294" y="4694582"/>
                  <a:ext cx="241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0DA427A9-E075-40A1-83FD-32986E8AC73E}"/>
                    </a:ext>
                  </a:extLst>
                </p14:cNvPr>
                <p14:cNvContentPartPr/>
                <p14:nvPr/>
              </p14:nvContentPartPr>
              <p14:xfrm>
                <a:off x="6670734" y="4964942"/>
                <a:ext cx="47880" cy="153000"/>
              </p14:xfrm>
            </p:contentPart>
          </mc:Choice>
          <mc:Fallback xmlns="">
            <p:pic>
              <p:nvPicPr>
                <p:cNvPr id="20" name="Ink 19">
                  <a:extLst>
                    <a:ext uri="{FF2B5EF4-FFF2-40B4-BE49-F238E27FC236}">
                      <a16:creationId xmlns:a16="http://schemas.microsoft.com/office/drawing/2014/main" id="{0DA427A9-E075-40A1-83FD-32986E8AC73E}"/>
                    </a:ext>
                  </a:extLst>
                </p:cNvPr>
                <p:cNvPicPr/>
                <p:nvPr/>
              </p:nvPicPr>
              <p:blipFill>
                <a:blip r:embed="rId34"/>
                <a:stretch>
                  <a:fillRect/>
                </a:stretch>
              </p:blipFill>
              <p:spPr>
                <a:xfrm>
                  <a:off x="6661734" y="4956302"/>
                  <a:ext cx="655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AFF970A5-8863-4161-8FC7-BF139A848B54}"/>
                  </a:ext>
                </a:extLst>
              </p14:cNvPr>
              <p14:cNvContentPartPr/>
              <p14:nvPr/>
            </p14:nvContentPartPr>
            <p14:xfrm>
              <a:off x="6900414" y="4874942"/>
              <a:ext cx="198720" cy="30960"/>
            </p14:xfrm>
          </p:contentPart>
        </mc:Choice>
        <mc:Fallback xmlns="">
          <p:pic>
            <p:nvPicPr>
              <p:cNvPr id="22" name="Ink 21">
                <a:extLst>
                  <a:ext uri="{FF2B5EF4-FFF2-40B4-BE49-F238E27FC236}">
                    <a16:creationId xmlns:a16="http://schemas.microsoft.com/office/drawing/2014/main" id="{AFF970A5-8863-4161-8FC7-BF139A848B54}"/>
                  </a:ext>
                </a:extLst>
              </p:cNvPr>
              <p:cNvPicPr/>
              <p:nvPr/>
            </p:nvPicPr>
            <p:blipFill>
              <a:blip r:embed="rId36"/>
              <a:stretch>
                <a:fillRect/>
              </a:stretch>
            </p:blipFill>
            <p:spPr>
              <a:xfrm>
                <a:off x="6891414" y="4866302"/>
                <a:ext cx="216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0ED50C24-9C98-422D-951C-01070C42F9EA}"/>
                  </a:ext>
                </a:extLst>
              </p14:cNvPr>
              <p14:cNvContentPartPr/>
              <p14:nvPr/>
            </p14:nvContentPartPr>
            <p14:xfrm>
              <a:off x="6887814" y="5007422"/>
              <a:ext cx="197280" cy="30240"/>
            </p14:xfrm>
          </p:contentPart>
        </mc:Choice>
        <mc:Fallback xmlns="">
          <p:pic>
            <p:nvPicPr>
              <p:cNvPr id="23" name="Ink 22">
                <a:extLst>
                  <a:ext uri="{FF2B5EF4-FFF2-40B4-BE49-F238E27FC236}">
                    <a16:creationId xmlns:a16="http://schemas.microsoft.com/office/drawing/2014/main" id="{0ED50C24-9C98-422D-951C-01070C42F9EA}"/>
                  </a:ext>
                </a:extLst>
              </p:cNvPr>
              <p:cNvPicPr/>
              <p:nvPr/>
            </p:nvPicPr>
            <p:blipFill>
              <a:blip r:embed="rId38"/>
              <a:stretch>
                <a:fillRect/>
              </a:stretch>
            </p:blipFill>
            <p:spPr>
              <a:xfrm>
                <a:off x="6879174" y="4998422"/>
                <a:ext cx="214920" cy="47880"/>
              </a:xfrm>
              <a:prstGeom prst="rect">
                <a:avLst/>
              </a:prstGeom>
            </p:spPr>
          </p:pic>
        </mc:Fallback>
      </mc:AlternateContent>
      <p:grpSp>
        <p:nvGrpSpPr>
          <p:cNvPr id="32" name="Group 31">
            <a:extLst>
              <a:ext uri="{FF2B5EF4-FFF2-40B4-BE49-F238E27FC236}">
                <a16:creationId xmlns:a16="http://schemas.microsoft.com/office/drawing/2014/main" id="{8F8C0CD2-8F3E-4A70-8EB6-90FBBDF5FFDD}"/>
              </a:ext>
            </a:extLst>
          </p:cNvPr>
          <p:cNvGrpSpPr/>
          <p:nvPr/>
        </p:nvGrpSpPr>
        <p:grpSpPr>
          <a:xfrm>
            <a:off x="7301814" y="4744262"/>
            <a:ext cx="734040" cy="383760"/>
            <a:chOff x="7301814" y="4744262"/>
            <a:chExt cx="734040" cy="383760"/>
          </a:xfrm>
        </p:grpSpPr>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F0D3C4A3-EF1E-40C0-9CC3-A3CF2360F59D}"/>
                    </a:ext>
                  </a:extLst>
                </p14:cNvPr>
                <p14:cNvContentPartPr/>
                <p14:nvPr/>
              </p14:nvContentPartPr>
              <p14:xfrm>
                <a:off x="7301814" y="4843262"/>
                <a:ext cx="156240" cy="182160"/>
              </p14:xfrm>
            </p:contentPart>
          </mc:Choice>
          <mc:Fallback xmlns="">
            <p:pic>
              <p:nvPicPr>
                <p:cNvPr id="24" name="Ink 23">
                  <a:extLst>
                    <a:ext uri="{FF2B5EF4-FFF2-40B4-BE49-F238E27FC236}">
                      <a16:creationId xmlns:a16="http://schemas.microsoft.com/office/drawing/2014/main" id="{F0D3C4A3-EF1E-40C0-9CC3-A3CF2360F59D}"/>
                    </a:ext>
                  </a:extLst>
                </p:cNvPr>
                <p:cNvPicPr/>
                <p:nvPr/>
              </p:nvPicPr>
              <p:blipFill>
                <a:blip r:embed="rId40"/>
                <a:stretch>
                  <a:fillRect/>
                </a:stretch>
              </p:blipFill>
              <p:spPr>
                <a:xfrm>
                  <a:off x="7292814" y="4834262"/>
                  <a:ext cx="173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C0479229-A80A-454C-BB31-C58454F221FE}"/>
                    </a:ext>
                  </a:extLst>
                </p14:cNvPr>
                <p14:cNvContentPartPr/>
                <p14:nvPr/>
              </p14:nvContentPartPr>
              <p14:xfrm>
                <a:off x="7513134" y="4961702"/>
                <a:ext cx="62280" cy="101520"/>
              </p14:xfrm>
            </p:contentPart>
          </mc:Choice>
          <mc:Fallback xmlns="">
            <p:pic>
              <p:nvPicPr>
                <p:cNvPr id="25" name="Ink 24">
                  <a:extLst>
                    <a:ext uri="{FF2B5EF4-FFF2-40B4-BE49-F238E27FC236}">
                      <a16:creationId xmlns:a16="http://schemas.microsoft.com/office/drawing/2014/main" id="{C0479229-A80A-454C-BB31-C58454F221FE}"/>
                    </a:ext>
                  </a:extLst>
                </p:cNvPr>
                <p:cNvPicPr/>
                <p:nvPr/>
              </p:nvPicPr>
              <p:blipFill>
                <a:blip r:embed="rId42"/>
                <a:stretch>
                  <a:fillRect/>
                </a:stretch>
              </p:blipFill>
              <p:spPr>
                <a:xfrm>
                  <a:off x="7504134" y="4953062"/>
                  <a:ext cx="79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7E6FCA31-FA38-4812-B5DA-BC691EF8BFC0}"/>
                    </a:ext>
                  </a:extLst>
                </p14:cNvPr>
                <p14:cNvContentPartPr/>
                <p14:nvPr/>
              </p14:nvContentPartPr>
              <p14:xfrm>
                <a:off x="7734894" y="4744262"/>
                <a:ext cx="27000" cy="279360"/>
              </p14:xfrm>
            </p:contentPart>
          </mc:Choice>
          <mc:Fallback xmlns="">
            <p:pic>
              <p:nvPicPr>
                <p:cNvPr id="27" name="Ink 26">
                  <a:extLst>
                    <a:ext uri="{FF2B5EF4-FFF2-40B4-BE49-F238E27FC236}">
                      <a16:creationId xmlns:a16="http://schemas.microsoft.com/office/drawing/2014/main" id="{7E6FCA31-FA38-4812-B5DA-BC691EF8BFC0}"/>
                    </a:ext>
                  </a:extLst>
                </p:cNvPr>
                <p:cNvPicPr/>
                <p:nvPr/>
              </p:nvPicPr>
              <p:blipFill>
                <a:blip r:embed="rId44"/>
                <a:stretch>
                  <a:fillRect/>
                </a:stretch>
              </p:blipFill>
              <p:spPr>
                <a:xfrm>
                  <a:off x="7725894" y="4735622"/>
                  <a:ext cx="44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8A309451-0F49-4ED2-9AD0-5AA346510D4B}"/>
                    </a:ext>
                  </a:extLst>
                </p14:cNvPr>
                <p14:cNvContentPartPr/>
                <p14:nvPr/>
              </p14:nvContentPartPr>
              <p14:xfrm>
                <a:off x="7717974" y="4745342"/>
                <a:ext cx="159480" cy="263160"/>
              </p14:xfrm>
            </p:contentPart>
          </mc:Choice>
          <mc:Fallback xmlns="">
            <p:pic>
              <p:nvPicPr>
                <p:cNvPr id="28" name="Ink 27">
                  <a:extLst>
                    <a:ext uri="{FF2B5EF4-FFF2-40B4-BE49-F238E27FC236}">
                      <a16:creationId xmlns:a16="http://schemas.microsoft.com/office/drawing/2014/main" id="{8A309451-0F49-4ED2-9AD0-5AA346510D4B}"/>
                    </a:ext>
                  </a:extLst>
                </p:cNvPr>
                <p:cNvPicPr/>
                <p:nvPr/>
              </p:nvPicPr>
              <p:blipFill>
                <a:blip r:embed="rId46"/>
                <a:stretch>
                  <a:fillRect/>
                </a:stretch>
              </p:blipFill>
              <p:spPr>
                <a:xfrm>
                  <a:off x="7708974" y="4736702"/>
                  <a:ext cx="1771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B23BA397-43AD-490A-8798-4264E915EB88}"/>
                    </a:ext>
                  </a:extLst>
                </p14:cNvPr>
                <p14:cNvContentPartPr/>
                <p14:nvPr/>
              </p14:nvContentPartPr>
              <p14:xfrm>
                <a:off x="7959174" y="4780262"/>
                <a:ext cx="24840" cy="240480"/>
              </p14:xfrm>
            </p:contentPart>
          </mc:Choice>
          <mc:Fallback xmlns="">
            <p:pic>
              <p:nvPicPr>
                <p:cNvPr id="29" name="Ink 28">
                  <a:extLst>
                    <a:ext uri="{FF2B5EF4-FFF2-40B4-BE49-F238E27FC236}">
                      <a16:creationId xmlns:a16="http://schemas.microsoft.com/office/drawing/2014/main" id="{B23BA397-43AD-490A-8798-4264E915EB88}"/>
                    </a:ext>
                  </a:extLst>
                </p:cNvPr>
                <p:cNvPicPr/>
                <p:nvPr/>
              </p:nvPicPr>
              <p:blipFill>
                <a:blip r:embed="rId48"/>
                <a:stretch>
                  <a:fillRect/>
                </a:stretch>
              </p:blipFill>
              <p:spPr>
                <a:xfrm>
                  <a:off x="7950534" y="4771622"/>
                  <a:ext cx="424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6917FEE9-6730-43DE-870A-9FEBCEE60524}"/>
                    </a:ext>
                  </a:extLst>
                </p14:cNvPr>
                <p14:cNvContentPartPr/>
                <p14:nvPr/>
              </p14:nvContentPartPr>
              <p14:xfrm>
                <a:off x="7855494" y="4767302"/>
                <a:ext cx="180360" cy="21240"/>
              </p14:xfrm>
            </p:contentPart>
          </mc:Choice>
          <mc:Fallback xmlns="">
            <p:pic>
              <p:nvPicPr>
                <p:cNvPr id="30" name="Ink 29">
                  <a:extLst>
                    <a:ext uri="{FF2B5EF4-FFF2-40B4-BE49-F238E27FC236}">
                      <a16:creationId xmlns:a16="http://schemas.microsoft.com/office/drawing/2014/main" id="{6917FEE9-6730-43DE-870A-9FEBCEE60524}"/>
                    </a:ext>
                  </a:extLst>
                </p:cNvPr>
                <p:cNvPicPr/>
                <p:nvPr/>
              </p:nvPicPr>
              <p:blipFill>
                <a:blip r:embed="rId50"/>
                <a:stretch>
                  <a:fillRect/>
                </a:stretch>
              </p:blipFill>
              <p:spPr>
                <a:xfrm>
                  <a:off x="7846494" y="4758662"/>
                  <a:ext cx="198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816037E8-9281-4CEB-9B4B-67DC5C6B13AB}"/>
                    </a:ext>
                  </a:extLst>
                </p14:cNvPr>
                <p14:cNvContentPartPr/>
                <p14:nvPr/>
              </p14:nvContentPartPr>
              <p14:xfrm>
                <a:off x="7368774" y="5081222"/>
                <a:ext cx="599760" cy="46800"/>
              </p14:xfrm>
            </p:contentPart>
          </mc:Choice>
          <mc:Fallback xmlns="">
            <p:pic>
              <p:nvPicPr>
                <p:cNvPr id="31" name="Ink 30">
                  <a:extLst>
                    <a:ext uri="{FF2B5EF4-FFF2-40B4-BE49-F238E27FC236}">
                      <a16:creationId xmlns:a16="http://schemas.microsoft.com/office/drawing/2014/main" id="{816037E8-9281-4CEB-9B4B-67DC5C6B13AB}"/>
                    </a:ext>
                  </a:extLst>
                </p:cNvPr>
                <p:cNvPicPr/>
                <p:nvPr/>
              </p:nvPicPr>
              <p:blipFill>
                <a:blip r:embed="rId52"/>
                <a:stretch>
                  <a:fillRect/>
                </a:stretch>
              </p:blipFill>
              <p:spPr>
                <a:xfrm>
                  <a:off x="7360134" y="5072222"/>
                  <a:ext cx="617400" cy="6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70977830-429A-4CF4-B7BE-E34EE51079A2}"/>
                  </a:ext>
                </a:extLst>
              </p14:cNvPr>
              <p14:cNvContentPartPr/>
              <p14:nvPr/>
            </p14:nvContentPartPr>
            <p14:xfrm>
              <a:off x="7598454" y="5296502"/>
              <a:ext cx="186480" cy="190080"/>
            </p14:xfrm>
          </p:contentPart>
        </mc:Choice>
        <mc:Fallback xmlns="">
          <p:pic>
            <p:nvPicPr>
              <p:cNvPr id="33" name="Ink 32">
                <a:extLst>
                  <a:ext uri="{FF2B5EF4-FFF2-40B4-BE49-F238E27FC236}">
                    <a16:creationId xmlns:a16="http://schemas.microsoft.com/office/drawing/2014/main" id="{70977830-429A-4CF4-B7BE-E34EE51079A2}"/>
                  </a:ext>
                </a:extLst>
              </p:cNvPr>
              <p:cNvPicPr/>
              <p:nvPr/>
            </p:nvPicPr>
            <p:blipFill>
              <a:blip r:embed="rId54"/>
              <a:stretch>
                <a:fillRect/>
              </a:stretch>
            </p:blipFill>
            <p:spPr>
              <a:xfrm>
                <a:off x="7589454" y="5287502"/>
                <a:ext cx="204120" cy="207720"/>
              </a:xfrm>
              <a:prstGeom prst="rect">
                <a:avLst/>
              </a:prstGeom>
            </p:spPr>
          </p:pic>
        </mc:Fallback>
      </mc:AlternateContent>
      <p:grpSp>
        <p:nvGrpSpPr>
          <p:cNvPr id="36" name="Group 35">
            <a:extLst>
              <a:ext uri="{FF2B5EF4-FFF2-40B4-BE49-F238E27FC236}">
                <a16:creationId xmlns:a16="http://schemas.microsoft.com/office/drawing/2014/main" id="{A79E735E-2FE3-4A1C-ACE6-1B51563B6601}"/>
              </a:ext>
            </a:extLst>
          </p:cNvPr>
          <p:cNvGrpSpPr/>
          <p:nvPr/>
        </p:nvGrpSpPr>
        <p:grpSpPr>
          <a:xfrm>
            <a:off x="8171934" y="5009222"/>
            <a:ext cx="174600" cy="167040"/>
            <a:chOff x="8171934" y="5009222"/>
            <a:chExt cx="174600" cy="167040"/>
          </a:xfrm>
        </p:grpSpPr>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2804CF52-DBF1-4CE9-B7E0-2747B39CAC40}"/>
                    </a:ext>
                  </a:extLst>
                </p14:cNvPr>
                <p14:cNvContentPartPr/>
                <p14:nvPr/>
              </p14:nvContentPartPr>
              <p14:xfrm>
                <a:off x="8220174" y="5009222"/>
                <a:ext cx="53640" cy="167040"/>
              </p14:xfrm>
            </p:contentPart>
          </mc:Choice>
          <mc:Fallback xmlns="">
            <p:pic>
              <p:nvPicPr>
                <p:cNvPr id="34" name="Ink 33">
                  <a:extLst>
                    <a:ext uri="{FF2B5EF4-FFF2-40B4-BE49-F238E27FC236}">
                      <a16:creationId xmlns:a16="http://schemas.microsoft.com/office/drawing/2014/main" id="{2804CF52-DBF1-4CE9-B7E0-2747B39CAC40}"/>
                    </a:ext>
                  </a:extLst>
                </p:cNvPr>
                <p:cNvPicPr/>
                <p:nvPr/>
              </p:nvPicPr>
              <p:blipFill>
                <a:blip r:embed="rId56"/>
                <a:stretch>
                  <a:fillRect/>
                </a:stretch>
              </p:blipFill>
              <p:spPr>
                <a:xfrm>
                  <a:off x="8211174" y="5000222"/>
                  <a:ext cx="71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B5781619-7255-4A42-8842-709C038E3EA4}"/>
                    </a:ext>
                  </a:extLst>
                </p14:cNvPr>
                <p14:cNvContentPartPr/>
                <p14:nvPr/>
              </p14:nvContentPartPr>
              <p14:xfrm>
                <a:off x="8171934" y="5050262"/>
                <a:ext cx="174600" cy="40320"/>
              </p14:xfrm>
            </p:contentPart>
          </mc:Choice>
          <mc:Fallback xmlns="">
            <p:pic>
              <p:nvPicPr>
                <p:cNvPr id="35" name="Ink 34">
                  <a:extLst>
                    <a:ext uri="{FF2B5EF4-FFF2-40B4-BE49-F238E27FC236}">
                      <a16:creationId xmlns:a16="http://schemas.microsoft.com/office/drawing/2014/main" id="{B5781619-7255-4A42-8842-709C038E3EA4}"/>
                    </a:ext>
                  </a:extLst>
                </p:cNvPr>
                <p:cNvPicPr/>
                <p:nvPr/>
              </p:nvPicPr>
              <p:blipFill>
                <a:blip r:embed="rId58"/>
                <a:stretch>
                  <a:fillRect/>
                </a:stretch>
              </p:blipFill>
              <p:spPr>
                <a:xfrm>
                  <a:off x="8162934" y="5041622"/>
                  <a:ext cx="192240" cy="57960"/>
                </a:xfrm>
                <a:prstGeom prst="rect">
                  <a:avLst/>
                </a:prstGeom>
              </p:spPr>
            </p:pic>
          </mc:Fallback>
        </mc:AlternateContent>
      </p:grpSp>
      <p:grpSp>
        <p:nvGrpSpPr>
          <p:cNvPr id="40" name="Group 39">
            <a:extLst>
              <a:ext uri="{FF2B5EF4-FFF2-40B4-BE49-F238E27FC236}">
                <a16:creationId xmlns:a16="http://schemas.microsoft.com/office/drawing/2014/main" id="{1076D32D-81AC-4DF7-AE0D-6EA9E9D86BD9}"/>
              </a:ext>
            </a:extLst>
          </p:cNvPr>
          <p:cNvGrpSpPr/>
          <p:nvPr/>
        </p:nvGrpSpPr>
        <p:grpSpPr>
          <a:xfrm>
            <a:off x="8650014" y="4840742"/>
            <a:ext cx="256320" cy="345600"/>
            <a:chOff x="8650014" y="4840742"/>
            <a:chExt cx="256320" cy="345600"/>
          </a:xfrm>
        </p:grpSpPr>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41A8089D-4478-4441-A78F-84BE2D926714}"/>
                    </a:ext>
                  </a:extLst>
                </p14:cNvPr>
                <p14:cNvContentPartPr/>
                <p14:nvPr/>
              </p14:nvContentPartPr>
              <p14:xfrm>
                <a:off x="8684574" y="4848302"/>
                <a:ext cx="25920" cy="338040"/>
              </p14:xfrm>
            </p:contentPart>
          </mc:Choice>
          <mc:Fallback xmlns="">
            <p:pic>
              <p:nvPicPr>
                <p:cNvPr id="37" name="Ink 36">
                  <a:extLst>
                    <a:ext uri="{FF2B5EF4-FFF2-40B4-BE49-F238E27FC236}">
                      <a16:creationId xmlns:a16="http://schemas.microsoft.com/office/drawing/2014/main" id="{41A8089D-4478-4441-A78F-84BE2D926714}"/>
                    </a:ext>
                  </a:extLst>
                </p:cNvPr>
                <p:cNvPicPr/>
                <p:nvPr/>
              </p:nvPicPr>
              <p:blipFill>
                <a:blip r:embed="rId60"/>
                <a:stretch>
                  <a:fillRect/>
                </a:stretch>
              </p:blipFill>
              <p:spPr>
                <a:xfrm>
                  <a:off x="8675934" y="4839302"/>
                  <a:ext cx="435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Ink 37">
                  <a:extLst>
                    <a:ext uri="{FF2B5EF4-FFF2-40B4-BE49-F238E27FC236}">
                      <a16:creationId xmlns:a16="http://schemas.microsoft.com/office/drawing/2014/main" id="{A95B3F9C-411A-4CD3-B606-915447A9270A}"/>
                    </a:ext>
                  </a:extLst>
                </p14:cNvPr>
                <p14:cNvContentPartPr/>
                <p14:nvPr/>
              </p14:nvContentPartPr>
              <p14:xfrm>
                <a:off x="8650014" y="4840742"/>
                <a:ext cx="144000" cy="145440"/>
              </p14:xfrm>
            </p:contentPart>
          </mc:Choice>
          <mc:Fallback xmlns="">
            <p:pic>
              <p:nvPicPr>
                <p:cNvPr id="38" name="Ink 37">
                  <a:extLst>
                    <a:ext uri="{FF2B5EF4-FFF2-40B4-BE49-F238E27FC236}">
                      <a16:creationId xmlns:a16="http://schemas.microsoft.com/office/drawing/2014/main" id="{A95B3F9C-411A-4CD3-B606-915447A9270A}"/>
                    </a:ext>
                  </a:extLst>
                </p:cNvPr>
                <p:cNvPicPr/>
                <p:nvPr/>
              </p:nvPicPr>
              <p:blipFill>
                <a:blip r:embed="rId62"/>
                <a:stretch>
                  <a:fillRect/>
                </a:stretch>
              </p:blipFill>
              <p:spPr>
                <a:xfrm>
                  <a:off x="8641374" y="4832102"/>
                  <a:ext cx="161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Ink 38">
                  <a:extLst>
                    <a:ext uri="{FF2B5EF4-FFF2-40B4-BE49-F238E27FC236}">
                      <a16:creationId xmlns:a16="http://schemas.microsoft.com/office/drawing/2014/main" id="{7F90B1A3-CEF5-4FB0-A66A-AAEC0131A0E0}"/>
                    </a:ext>
                  </a:extLst>
                </p14:cNvPr>
                <p14:cNvContentPartPr/>
                <p14:nvPr/>
              </p14:nvContentPartPr>
              <p14:xfrm>
                <a:off x="8768814" y="5068982"/>
                <a:ext cx="137520" cy="107640"/>
              </p14:xfrm>
            </p:contentPart>
          </mc:Choice>
          <mc:Fallback xmlns="">
            <p:pic>
              <p:nvPicPr>
                <p:cNvPr id="39" name="Ink 38">
                  <a:extLst>
                    <a:ext uri="{FF2B5EF4-FFF2-40B4-BE49-F238E27FC236}">
                      <a16:creationId xmlns:a16="http://schemas.microsoft.com/office/drawing/2014/main" id="{7F90B1A3-CEF5-4FB0-A66A-AAEC0131A0E0}"/>
                    </a:ext>
                  </a:extLst>
                </p:cNvPr>
                <p:cNvPicPr/>
                <p:nvPr/>
              </p:nvPicPr>
              <p:blipFill>
                <a:blip r:embed="rId64"/>
                <a:stretch>
                  <a:fillRect/>
                </a:stretch>
              </p:blipFill>
              <p:spPr>
                <a:xfrm>
                  <a:off x="8759814" y="5060342"/>
                  <a:ext cx="155160" cy="125280"/>
                </a:xfrm>
                <a:prstGeom prst="rect">
                  <a:avLst/>
                </a:prstGeom>
              </p:spPr>
            </p:pic>
          </mc:Fallback>
        </mc:AlternateContent>
      </p:grpSp>
      <p:grpSp>
        <p:nvGrpSpPr>
          <p:cNvPr id="50" name="Group 49">
            <a:extLst>
              <a:ext uri="{FF2B5EF4-FFF2-40B4-BE49-F238E27FC236}">
                <a16:creationId xmlns:a16="http://schemas.microsoft.com/office/drawing/2014/main" id="{124B6419-9936-4682-BE93-FB20E4F98C0D}"/>
              </a:ext>
            </a:extLst>
          </p:cNvPr>
          <p:cNvGrpSpPr/>
          <p:nvPr/>
        </p:nvGrpSpPr>
        <p:grpSpPr>
          <a:xfrm>
            <a:off x="9057894" y="4749662"/>
            <a:ext cx="993240" cy="307440"/>
            <a:chOff x="9057894" y="4749662"/>
            <a:chExt cx="993240" cy="307440"/>
          </a:xfrm>
        </p:grpSpPr>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3162AC24-0B9C-4BA2-BFB8-D5765DDB4385}"/>
                    </a:ext>
                  </a:extLst>
                </p14:cNvPr>
                <p14:cNvContentPartPr/>
                <p14:nvPr/>
              </p14:nvContentPartPr>
              <p14:xfrm>
                <a:off x="9057894" y="4930382"/>
                <a:ext cx="109440" cy="6840"/>
              </p14:xfrm>
            </p:contentPart>
          </mc:Choice>
          <mc:Fallback xmlns="">
            <p:pic>
              <p:nvPicPr>
                <p:cNvPr id="41" name="Ink 40">
                  <a:extLst>
                    <a:ext uri="{FF2B5EF4-FFF2-40B4-BE49-F238E27FC236}">
                      <a16:creationId xmlns:a16="http://schemas.microsoft.com/office/drawing/2014/main" id="{3162AC24-0B9C-4BA2-BFB8-D5765DDB4385}"/>
                    </a:ext>
                  </a:extLst>
                </p:cNvPr>
                <p:cNvPicPr/>
                <p:nvPr/>
              </p:nvPicPr>
              <p:blipFill>
                <a:blip r:embed="rId66"/>
                <a:stretch>
                  <a:fillRect/>
                </a:stretch>
              </p:blipFill>
              <p:spPr>
                <a:xfrm>
                  <a:off x="9048894" y="4921742"/>
                  <a:ext cx="127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F4223210-CCAA-4C86-A9F2-6D93E7663366}"/>
                    </a:ext>
                  </a:extLst>
                </p14:cNvPr>
                <p14:cNvContentPartPr/>
                <p14:nvPr/>
              </p14:nvContentPartPr>
              <p14:xfrm>
                <a:off x="9085254" y="4972862"/>
                <a:ext cx="80640" cy="38880"/>
              </p14:xfrm>
            </p:contentPart>
          </mc:Choice>
          <mc:Fallback xmlns="">
            <p:pic>
              <p:nvPicPr>
                <p:cNvPr id="42" name="Ink 41">
                  <a:extLst>
                    <a:ext uri="{FF2B5EF4-FFF2-40B4-BE49-F238E27FC236}">
                      <a16:creationId xmlns:a16="http://schemas.microsoft.com/office/drawing/2014/main" id="{F4223210-CCAA-4C86-A9F2-6D93E7663366}"/>
                    </a:ext>
                  </a:extLst>
                </p:cNvPr>
                <p:cNvPicPr/>
                <p:nvPr/>
              </p:nvPicPr>
              <p:blipFill>
                <a:blip r:embed="rId68"/>
                <a:stretch>
                  <a:fillRect/>
                </a:stretch>
              </p:blipFill>
              <p:spPr>
                <a:xfrm>
                  <a:off x="9076254" y="4963862"/>
                  <a:ext cx="98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Ink 43">
                  <a:extLst>
                    <a:ext uri="{FF2B5EF4-FFF2-40B4-BE49-F238E27FC236}">
                      <a16:creationId xmlns:a16="http://schemas.microsoft.com/office/drawing/2014/main" id="{555578D8-DB55-48F2-B181-EA1D94D381C5}"/>
                    </a:ext>
                  </a:extLst>
                </p14:cNvPr>
                <p14:cNvContentPartPr/>
                <p14:nvPr/>
              </p14:nvContentPartPr>
              <p14:xfrm>
                <a:off x="9344814" y="4816622"/>
                <a:ext cx="154440" cy="208080"/>
              </p14:xfrm>
            </p:contentPart>
          </mc:Choice>
          <mc:Fallback xmlns="">
            <p:pic>
              <p:nvPicPr>
                <p:cNvPr id="44" name="Ink 43">
                  <a:extLst>
                    <a:ext uri="{FF2B5EF4-FFF2-40B4-BE49-F238E27FC236}">
                      <a16:creationId xmlns:a16="http://schemas.microsoft.com/office/drawing/2014/main" id="{555578D8-DB55-48F2-B181-EA1D94D381C5}"/>
                    </a:ext>
                  </a:extLst>
                </p:cNvPr>
                <p:cNvPicPr/>
                <p:nvPr/>
              </p:nvPicPr>
              <p:blipFill>
                <a:blip r:embed="rId70"/>
                <a:stretch>
                  <a:fillRect/>
                </a:stretch>
              </p:blipFill>
              <p:spPr>
                <a:xfrm>
                  <a:off x="9335814" y="4807622"/>
                  <a:ext cx="1720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523B930F-B07E-4D22-A1DE-46A27D4CC40A}"/>
                    </a:ext>
                  </a:extLst>
                </p14:cNvPr>
                <p14:cNvContentPartPr/>
                <p14:nvPr/>
              </p14:nvContentPartPr>
              <p14:xfrm>
                <a:off x="9528054" y="4945142"/>
                <a:ext cx="168840" cy="111960"/>
              </p14:xfrm>
            </p:contentPart>
          </mc:Choice>
          <mc:Fallback xmlns="">
            <p:pic>
              <p:nvPicPr>
                <p:cNvPr id="45" name="Ink 44">
                  <a:extLst>
                    <a:ext uri="{FF2B5EF4-FFF2-40B4-BE49-F238E27FC236}">
                      <a16:creationId xmlns:a16="http://schemas.microsoft.com/office/drawing/2014/main" id="{523B930F-B07E-4D22-A1DE-46A27D4CC40A}"/>
                    </a:ext>
                  </a:extLst>
                </p:cNvPr>
                <p:cNvPicPr/>
                <p:nvPr/>
              </p:nvPicPr>
              <p:blipFill>
                <a:blip r:embed="rId72"/>
                <a:stretch>
                  <a:fillRect/>
                </a:stretch>
              </p:blipFill>
              <p:spPr>
                <a:xfrm>
                  <a:off x="9519414" y="4936502"/>
                  <a:ext cx="186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251D23E4-2C95-40B5-93E8-5565F64AB015}"/>
                    </a:ext>
                  </a:extLst>
                </p14:cNvPr>
                <p14:cNvContentPartPr/>
                <p14:nvPr/>
              </p14:nvContentPartPr>
              <p14:xfrm>
                <a:off x="9751974" y="4749662"/>
                <a:ext cx="145800" cy="267480"/>
              </p14:xfrm>
            </p:contentPart>
          </mc:Choice>
          <mc:Fallback xmlns="">
            <p:pic>
              <p:nvPicPr>
                <p:cNvPr id="46" name="Ink 45">
                  <a:extLst>
                    <a:ext uri="{FF2B5EF4-FFF2-40B4-BE49-F238E27FC236}">
                      <a16:creationId xmlns:a16="http://schemas.microsoft.com/office/drawing/2014/main" id="{251D23E4-2C95-40B5-93E8-5565F64AB015}"/>
                    </a:ext>
                  </a:extLst>
                </p:cNvPr>
                <p:cNvPicPr/>
                <p:nvPr/>
              </p:nvPicPr>
              <p:blipFill>
                <a:blip r:embed="rId74"/>
                <a:stretch>
                  <a:fillRect/>
                </a:stretch>
              </p:blipFill>
              <p:spPr>
                <a:xfrm>
                  <a:off x="9742974" y="4740662"/>
                  <a:ext cx="1634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Ink 46">
                  <a:extLst>
                    <a:ext uri="{FF2B5EF4-FFF2-40B4-BE49-F238E27FC236}">
                      <a16:creationId xmlns:a16="http://schemas.microsoft.com/office/drawing/2014/main" id="{4B7DB82C-B8D1-43FF-9AA6-5972CF6EE1D5}"/>
                    </a:ext>
                  </a:extLst>
                </p14:cNvPr>
                <p14:cNvContentPartPr/>
                <p14:nvPr/>
              </p14:nvContentPartPr>
              <p14:xfrm>
                <a:off x="9958254" y="4751822"/>
                <a:ext cx="43200" cy="241200"/>
              </p14:xfrm>
            </p:contentPart>
          </mc:Choice>
          <mc:Fallback xmlns="">
            <p:pic>
              <p:nvPicPr>
                <p:cNvPr id="47" name="Ink 46">
                  <a:extLst>
                    <a:ext uri="{FF2B5EF4-FFF2-40B4-BE49-F238E27FC236}">
                      <a16:creationId xmlns:a16="http://schemas.microsoft.com/office/drawing/2014/main" id="{4B7DB82C-B8D1-43FF-9AA6-5972CF6EE1D5}"/>
                    </a:ext>
                  </a:extLst>
                </p:cNvPr>
                <p:cNvPicPr/>
                <p:nvPr/>
              </p:nvPicPr>
              <p:blipFill>
                <a:blip r:embed="rId76"/>
                <a:stretch>
                  <a:fillRect/>
                </a:stretch>
              </p:blipFill>
              <p:spPr>
                <a:xfrm>
                  <a:off x="9949254" y="4743182"/>
                  <a:ext cx="60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A16DE930-C910-4A8C-AAC0-935ED70804BA}"/>
                    </a:ext>
                  </a:extLst>
                </p14:cNvPr>
                <p14:cNvContentPartPr/>
                <p14:nvPr/>
              </p14:nvContentPartPr>
              <p14:xfrm>
                <a:off x="9883734" y="4764062"/>
                <a:ext cx="167400" cy="18000"/>
              </p14:xfrm>
            </p:contentPart>
          </mc:Choice>
          <mc:Fallback xmlns="">
            <p:pic>
              <p:nvPicPr>
                <p:cNvPr id="48" name="Ink 47">
                  <a:extLst>
                    <a:ext uri="{FF2B5EF4-FFF2-40B4-BE49-F238E27FC236}">
                      <a16:creationId xmlns:a16="http://schemas.microsoft.com/office/drawing/2014/main" id="{A16DE930-C910-4A8C-AAC0-935ED70804BA}"/>
                    </a:ext>
                  </a:extLst>
                </p:cNvPr>
                <p:cNvPicPr/>
                <p:nvPr/>
              </p:nvPicPr>
              <p:blipFill>
                <a:blip r:embed="rId78"/>
                <a:stretch>
                  <a:fillRect/>
                </a:stretch>
              </p:blipFill>
              <p:spPr>
                <a:xfrm>
                  <a:off x="9875094" y="4755062"/>
                  <a:ext cx="18504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9" name="Ink 48">
                <a:extLst>
                  <a:ext uri="{FF2B5EF4-FFF2-40B4-BE49-F238E27FC236}">
                    <a16:creationId xmlns:a16="http://schemas.microsoft.com/office/drawing/2014/main" id="{8A778B86-D5FF-4F8E-9433-7580586CB649}"/>
                  </a:ext>
                </a:extLst>
              </p14:cNvPr>
              <p14:cNvContentPartPr/>
              <p14:nvPr/>
            </p14:nvContentPartPr>
            <p14:xfrm>
              <a:off x="9433734" y="5180222"/>
              <a:ext cx="569880" cy="27000"/>
            </p14:xfrm>
          </p:contentPart>
        </mc:Choice>
        <mc:Fallback xmlns="">
          <p:pic>
            <p:nvPicPr>
              <p:cNvPr id="49" name="Ink 48">
                <a:extLst>
                  <a:ext uri="{FF2B5EF4-FFF2-40B4-BE49-F238E27FC236}">
                    <a16:creationId xmlns:a16="http://schemas.microsoft.com/office/drawing/2014/main" id="{8A778B86-D5FF-4F8E-9433-7580586CB649}"/>
                  </a:ext>
                </a:extLst>
              </p:cNvPr>
              <p:cNvPicPr/>
              <p:nvPr/>
            </p:nvPicPr>
            <p:blipFill>
              <a:blip r:embed="rId80"/>
              <a:stretch>
                <a:fillRect/>
              </a:stretch>
            </p:blipFill>
            <p:spPr>
              <a:xfrm>
                <a:off x="9424734" y="5171582"/>
                <a:ext cx="587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A00C0882-21BC-44D0-AEFA-12558EB81E9F}"/>
                  </a:ext>
                </a:extLst>
              </p14:cNvPr>
              <p14:cNvContentPartPr/>
              <p14:nvPr/>
            </p14:nvContentPartPr>
            <p14:xfrm>
              <a:off x="9666654" y="5299742"/>
              <a:ext cx="141840" cy="184320"/>
            </p14:xfrm>
          </p:contentPart>
        </mc:Choice>
        <mc:Fallback xmlns="">
          <p:pic>
            <p:nvPicPr>
              <p:cNvPr id="51" name="Ink 50">
                <a:extLst>
                  <a:ext uri="{FF2B5EF4-FFF2-40B4-BE49-F238E27FC236}">
                    <a16:creationId xmlns:a16="http://schemas.microsoft.com/office/drawing/2014/main" id="{A00C0882-21BC-44D0-AEFA-12558EB81E9F}"/>
                  </a:ext>
                </a:extLst>
              </p:cNvPr>
              <p:cNvPicPr/>
              <p:nvPr/>
            </p:nvPicPr>
            <p:blipFill>
              <a:blip r:embed="rId82"/>
              <a:stretch>
                <a:fillRect/>
              </a:stretch>
            </p:blipFill>
            <p:spPr>
              <a:xfrm>
                <a:off x="9658014" y="5290742"/>
                <a:ext cx="159480" cy="201960"/>
              </a:xfrm>
              <a:prstGeom prst="rect">
                <a:avLst/>
              </a:prstGeom>
            </p:spPr>
          </p:pic>
        </mc:Fallback>
      </mc:AlternateContent>
      <p:grpSp>
        <p:nvGrpSpPr>
          <p:cNvPr id="69" name="Group 68">
            <a:extLst>
              <a:ext uri="{FF2B5EF4-FFF2-40B4-BE49-F238E27FC236}">
                <a16:creationId xmlns:a16="http://schemas.microsoft.com/office/drawing/2014/main" id="{13B08470-8D7B-442F-AFA0-808E39CF9123}"/>
              </a:ext>
            </a:extLst>
          </p:cNvPr>
          <p:cNvGrpSpPr/>
          <p:nvPr/>
        </p:nvGrpSpPr>
        <p:grpSpPr>
          <a:xfrm>
            <a:off x="10294134" y="4738142"/>
            <a:ext cx="1573920" cy="435600"/>
            <a:chOff x="10294134" y="4738142"/>
            <a:chExt cx="1573920" cy="435600"/>
          </a:xfrm>
        </p:grpSpPr>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02DEB6F9-B8E1-4EE7-91BC-0BD2B9B34115}"/>
                    </a:ext>
                  </a:extLst>
                </p14:cNvPr>
                <p14:cNvContentPartPr/>
                <p14:nvPr/>
              </p14:nvContentPartPr>
              <p14:xfrm>
                <a:off x="10332654" y="4974662"/>
                <a:ext cx="42480" cy="157320"/>
              </p14:xfrm>
            </p:contentPart>
          </mc:Choice>
          <mc:Fallback xmlns="">
            <p:pic>
              <p:nvPicPr>
                <p:cNvPr id="52" name="Ink 51">
                  <a:extLst>
                    <a:ext uri="{FF2B5EF4-FFF2-40B4-BE49-F238E27FC236}">
                      <a16:creationId xmlns:a16="http://schemas.microsoft.com/office/drawing/2014/main" id="{02DEB6F9-B8E1-4EE7-91BC-0BD2B9B34115}"/>
                    </a:ext>
                  </a:extLst>
                </p:cNvPr>
                <p:cNvPicPr/>
                <p:nvPr/>
              </p:nvPicPr>
              <p:blipFill>
                <a:blip r:embed="rId84"/>
                <a:stretch>
                  <a:fillRect/>
                </a:stretch>
              </p:blipFill>
              <p:spPr>
                <a:xfrm>
                  <a:off x="10323654" y="4966022"/>
                  <a:ext cx="601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87FA4D3A-80D8-47A2-B03F-305769B385B5}"/>
                    </a:ext>
                  </a:extLst>
                </p14:cNvPr>
                <p14:cNvContentPartPr/>
                <p14:nvPr/>
              </p14:nvContentPartPr>
              <p14:xfrm>
                <a:off x="10294134" y="5049902"/>
                <a:ext cx="103320" cy="39600"/>
              </p14:xfrm>
            </p:contentPart>
          </mc:Choice>
          <mc:Fallback xmlns="">
            <p:pic>
              <p:nvPicPr>
                <p:cNvPr id="53" name="Ink 52">
                  <a:extLst>
                    <a:ext uri="{FF2B5EF4-FFF2-40B4-BE49-F238E27FC236}">
                      <a16:creationId xmlns:a16="http://schemas.microsoft.com/office/drawing/2014/main" id="{87FA4D3A-80D8-47A2-B03F-305769B385B5}"/>
                    </a:ext>
                  </a:extLst>
                </p:cNvPr>
                <p:cNvPicPr/>
                <p:nvPr/>
              </p:nvPicPr>
              <p:blipFill>
                <a:blip r:embed="rId86"/>
                <a:stretch>
                  <a:fillRect/>
                </a:stretch>
              </p:blipFill>
              <p:spPr>
                <a:xfrm>
                  <a:off x="10285134" y="5040902"/>
                  <a:ext cx="120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F1D8C22E-8010-43E4-AFFC-E1D7C6BC3ABF}"/>
                    </a:ext>
                  </a:extLst>
                </p14:cNvPr>
                <p14:cNvContentPartPr/>
                <p14:nvPr/>
              </p14:nvContentPartPr>
              <p14:xfrm>
                <a:off x="10636494" y="4762622"/>
                <a:ext cx="26280" cy="350640"/>
              </p14:xfrm>
            </p:contentPart>
          </mc:Choice>
          <mc:Fallback xmlns="">
            <p:pic>
              <p:nvPicPr>
                <p:cNvPr id="55" name="Ink 54">
                  <a:extLst>
                    <a:ext uri="{FF2B5EF4-FFF2-40B4-BE49-F238E27FC236}">
                      <a16:creationId xmlns:a16="http://schemas.microsoft.com/office/drawing/2014/main" id="{F1D8C22E-8010-43E4-AFFC-E1D7C6BC3ABF}"/>
                    </a:ext>
                  </a:extLst>
                </p:cNvPr>
                <p:cNvPicPr/>
                <p:nvPr/>
              </p:nvPicPr>
              <p:blipFill>
                <a:blip r:embed="rId88"/>
                <a:stretch>
                  <a:fillRect/>
                </a:stretch>
              </p:blipFill>
              <p:spPr>
                <a:xfrm>
                  <a:off x="10627854" y="4753622"/>
                  <a:ext cx="439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66FD3716-0BC8-4F17-903A-213C40C22622}"/>
                    </a:ext>
                  </a:extLst>
                </p14:cNvPr>
                <p14:cNvContentPartPr/>
                <p14:nvPr/>
              </p14:nvContentPartPr>
              <p14:xfrm>
                <a:off x="10608414" y="4781342"/>
                <a:ext cx="169920" cy="156600"/>
              </p14:xfrm>
            </p:contentPart>
          </mc:Choice>
          <mc:Fallback xmlns="">
            <p:pic>
              <p:nvPicPr>
                <p:cNvPr id="56" name="Ink 55">
                  <a:extLst>
                    <a:ext uri="{FF2B5EF4-FFF2-40B4-BE49-F238E27FC236}">
                      <a16:creationId xmlns:a16="http://schemas.microsoft.com/office/drawing/2014/main" id="{66FD3716-0BC8-4F17-903A-213C40C22622}"/>
                    </a:ext>
                  </a:extLst>
                </p:cNvPr>
                <p:cNvPicPr/>
                <p:nvPr/>
              </p:nvPicPr>
              <p:blipFill>
                <a:blip r:embed="rId90"/>
                <a:stretch>
                  <a:fillRect/>
                </a:stretch>
              </p:blipFill>
              <p:spPr>
                <a:xfrm>
                  <a:off x="10599774" y="4772342"/>
                  <a:ext cx="187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 56">
                  <a:extLst>
                    <a:ext uri="{FF2B5EF4-FFF2-40B4-BE49-F238E27FC236}">
                      <a16:creationId xmlns:a16="http://schemas.microsoft.com/office/drawing/2014/main" id="{A8A6415E-29CC-4BFA-8515-FE16227AB16A}"/>
                    </a:ext>
                  </a:extLst>
                </p14:cNvPr>
                <p14:cNvContentPartPr/>
                <p14:nvPr/>
              </p14:nvContentPartPr>
              <p14:xfrm>
                <a:off x="10735854" y="5022902"/>
                <a:ext cx="124200" cy="150840"/>
              </p14:xfrm>
            </p:contentPart>
          </mc:Choice>
          <mc:Fallback xmlns="">
            <p:pic>
              <p:nvPicPr>
                <p:cNvPr id="57" name="Ink 56">
                  <a:extLst>
                    <a:ext uri="{FF2B5EF4-FFF2-40B4-BE49-F238E27FC236}">
                      <a16:creationId xmlns:a16="http://schemas.microsoft.com/office/drawing/2014/main" id="{A8A6415E-29CC-4BFA-8515-FE16227AB16A}"/>
                    </a:ext>
                  </a:extLst>
                </p:cNvPr>
                <p:cNvPicPr/>
                <p:nvPr/>
              </p:nvPicPr>
              <p:blipFill>
                <a:blip r:embed="rId92"/>
                <a:stretch>
                  <a:fillRect/>
                </a:stretch>
              </p:blipFill>
              <p:spPr>
                <a:xfrm>
                  <a:off x="10726854" y="5014262"/>
                  <a:ext cx="141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7ABB0465-43CB-4827-AD0A-A4C0939A2763}"/>
                    </a:ext>
                  </a:extLst>
                </p14:cNvPr>
                <p14:cNvContentPartPr/>
                <p14:nvPr/>
              </p14:nvContentPartPr>
              <p14:xfrm>
                <a:off x="10881294" y="4943342"/>
                <a:ext cx="87120" cy="62280"/>
              </p14:xfrm>
            </p:contentPart>
          </mc:Choice>
          <mc:Fallback xmlns="">
            <p:pic>
              <p:nvPicPr>
                <p:cNvPr id="59" name="Ink 58">
                  <a:extLst>
                    <a:ext uri="{FF2B5EF4-FFF2-40B4-BE49-F238E27FC236}">
                      <a16:creationId xmlns:a16="http://schemas.microsoft.com/office/drawing/2014/main" id="{7ABB0465-43CB-4827-AD0A-A4C0939A2763}"/>
                    </a:ext>
                  </a:extLst>
                </p:cNvPr>
                <p:cNvPicPr/>
                <p:nvPr/>
              </p:nvPicPr>
              <p:blipFill>
                <a:blip r:embed="rId94"/>
                <a:stretch>
                  <a:fillRect/>
                </a:stretch>
              </p:blipFill>
              <p:spPr>
                <a:xfrm>
                  <a:off x="10872294" y="4934702"/>
                  <a:ext cx="104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Ink 59">
                  <a:extLst>
                    <a:ext uri="{FF2B5EF4-FFF2-40B4-BE49-F238E27FC236}">
                      <a16:creationId xmlns:a16="http://schemas.microsoft.com/office/drawing/2014/main" id="{40ECCB7D-A134-406D-B45C-5DEC431C26F8}"/>
                    </a:ext>
                  </a:extLst>
                </p14:cNvPr>
                <p14:cNvContentPartPr/>
                <p14:nvPr/>
              </p14:nvContentPartPr>
              <p14:xfrm>
                <a:off x="10907934" y="4979342"/>
                <a:ext cx="59040" cy="47160"/>
              </p14:xfrm>
            </p:contentPart>
          </mc:Choice>
          <mc:Fallback xmlns="">
            <p:pic>
              <p:nvPicPr>
                <p:cNvPr id="60" name="Ink 59">
                  <a:extLst>
                    <a:ext uri="{FF2B5EF4-FFF2-40B4-BE49-F238E27FC236}">
                      <a16:creationId xmlns:a16="http://schemas.microsoft.com/office/drawing/2014/main" id="{40ECCB7D-A134-406D-B45C-5DEC431C26F8}"/>
                    </a:ext>
                  </a:extLst>
                </p:cNvPr>
                <p:cNvPicPr/>
                <p:nvPr/>
              </p:nvPicPr>
              <p:blipFill>
                <a:blip r:embed="rId96"/>
                <a:stretch>
                  <a:fillRect/>
                </a:stretch>
              </p:blipFill>
              <p:spPr>
                <a:xfrm>
                  <a:off x="10899294" y="4970342"/>
                  <a:ext cx="76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B8CD732E-BD5A-4042-BAEF-683A00B186BD}"/>
                    </a:ext>
                  </a:extLst>
                </p14:cNvPr>
                <p14:cNvContentPartPr/>
                <p14:nvPr/>
              </p14:nvContentPartPr>
              <p14:xfrm>
                <a:off x="11166414" y="4810142"/>
                <a:ext cx="133560" cy="185400"/>
              </p14:xfrm>
            </p:contentPart>
          </mc:Choice>
          <mc:Fallback xmlns="">
            <p:pic>
              <p:nvPicPr>
                <p:cNvPr id="62" name="Ink 61">
                  <a:extLst>
                    <a:ext uri="{FF2B5EF4-FFF2-40B4-BE49-F238E27FC236}">
                      <a16:creationId xmlns:a16="http://schemas.microsoft.com/office/drawing/2014/main" id="{B8CD732E-BD5A-4042-BAEF-683A00B186BD}"/>
                    </a:ext>
                  </a:extLst>
                </p:cNvPr>
                <p:cNvPicPr/>
                <p:nvPr/>
              </p:nvPicPr>
              <p:blipFill>
                <a:blip r:embed="rId98"/>
                <a:stretch>
                  <a:fillRect/>
                </a:stretch>
              </p:blipFill>
              <p:spPr>
                <a:xfrm>
                  <a:off x="11157414" y="4801142"/>
                  <a:ext cx="151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Ink 62">
                  <a:extLst>
                    <a:ext uri="{FF2B5EF4-FFF2-40B4-BE49-F238E27FC236}">
                      <a16:creationId xmlns:a16="http://schemas.microsoft.com/office/drawing/2014/main" id="{1E1155E9-6E55-412A-8B6A-668982CA5F42}"/>
                    </a:ext>
                  </a:extLst>
                </p14:cNvPr>
                <p14:cNvContentPartPr/>
                <p14:nvPr/>
              </p14:nvContentPartPr>
              <p14:xfrm>
                <a:off x="11339934" y="4921382"/>
                <a:ext cx="150840" cy="176760"/>
              </p14:xfrm>
            </p:contentPart>
          </mc:Choice>
          <mc:Fallback xmlns="">
            <p:pic>
              <p:nvPicPr>
                <p:cNvPr id="63" name="Ink 62">
                  <a:extLst>
                    <a:ext uri="{FF2B5EF4-FFF2-40B4-BE49-F238E27FC236}">
                      <a16:creationId xmlns:a16="http://schemas.microsoft.com/office/drawing/2014/main" id="{1E1155E9-6E55-412A-8B6A-668982CA5F42}"/>
                    </a:ext>
                  </a:extLst>
                </p:cNvPr>
                <p:cNvPicPr/>
                <p:nvPr/>
              </p:nvPicPr>
              <p:blipFill>
                <a:blip r:embed="rId100"/>
                <a:stretch>
                  <a:fillRect/>
                </a:stretch>
              </p:blipFill>
              <p:spPr>
                <a:xfrm>
                  <a:off x="11330934" y="4912742"/>
                  <a:ext cx="1684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Ink 63">
                  <a:extLst>
                    <a:ext uri="{FF2B5EF4-FFF2-40B4-BE49-F238E27FC236}">
                      <a16:creationId xmlns:a16="http://schemas.microsoft.com/office/drawing/2014/main" id="{57FBCE44-D674-45AB-BD1C-24159A18A8BC}"/>
                    </a:ext>
                  </a:extLst>
                </p14:cNvPr>
                <p14:cNvContentPartPr/>
                <p14:nvPr/>
              </p14:nvContentPartPr>
              <p14:xfrm>
                <a:off x="11527854" y="4738142"/>
                <a:ext cx="196560" cy="239400"/>
              </p14:xfrm>
            </p:contentPart>
          </mc:Choice>
          <mc:Fallback xmlns="">
            <p:pic>
              <p:nvPicPr>
                <p:cNvPr id="64" name="Ink 63">
                  <a:extLst>
                    <a:ext uri="{FF2B5EF4-FFF2-40B4-BE49-F238E27FC236}">
                      <a16:creationId xmlns:a16="http://schemas.microsoft.com/office/drawing/2014/main" id="{57FBCE44-D674-45AB-BD1C-24159A18A8BC}"/>
                    </a:ext>
                  </a:extLst>
                </p:cNvPr>
                <p:cNvPicPr/>
                <p:nvPr/>
              </p:nvPicPr>
              <p:blipFill>
                <a:blip r:embed="rId102"/>
                <a:stretch>
                  <a:fillRect/>
                </a:stretch>
              </p:blipFill>
              <p:spPr>
                <a:xfrm>
                  <a:off x="11518854" y="4729502"/>
                  <a:ext cx="2142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Ink 64">
                  <a:extLst>
                    <a:ext uri="{FF2B5EF4-FFF2-40B4-BE49-F238E27FC236}">
                      <a16:creationId xmlns:a16="http://schemas.microsoft.com/office/drawing/2014/main" id="{2EBF1BA5-D1D5-4983-A235-EBC1EAC14383}"/>
                    </a:ext>
                  </a:extLst>
                </p14:cNvPr>
                <p14:cNvContentPartPr/>
                <p14:nvPr/>
              </p14:nvContentPartPr>
              <p14:xfrm>
                <a:off x="11785614" y="4741022"/>
                <a:ext cx="37080" cy="236160"/>
              </p14:xfrm>
            </p:contentPart>
          </mc:Choice>
          <mc:Fallback xmlns="">
            <p:pic>
              <p:nvPicPr>
                <p:cNvPr id="65" name="Ink 64">
                  <a:extLst>
                    <a:ext uri="{FF2B5EF4-FFF2-40B4-BE49-F238E27FC236}">
                      <a16:creationId xmlns:a16="http://schemas.microsoft.com/office/drawing/2014/main" id="{2EBF1BA5-D1D5-4983-A235-EBC1EAC14383}"/>
                    </a:ext>
                  </a:extLst>
                </p:cNvPr>
                <p:cNvPicPr/>
                <p:nvPr/>
              </p:nvPicPr>
              <p:blipFill>
                <a:blip r:embed="rId104"/>
                <a:stretch>
                  <a:fillRect/>
                </a:stretch>
              </p:blipFill>
              <p:spPr>
                <a:xfrm>
                  <a:off x="11776614" y="4732022"/>
                  <a:ext cx="54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Ink 65">
                  <a:extLst>
                    <a:ext uri="{FF2B5EF4-FFF2-40B4-BE49-F238E27FC236}">
                      <a16:creationId xmlns:a16="http://schemas.microsoft.com/office/drawing/2014/main" id="{B11D7FBE-2B68-43E9-8F09-64842D8A931F}"/>
                    </a:ext>
                  </a:extLst>
                </p14:cNvPr>
                <p14:cNvContentPartPr/>
                <p14:nvPr/>
              </p14:nvContentPartPr>
              <p14:xfrm>
                <a:off x="11728734" y="4758662"/>
                <a:ext cx="139320" cy="3600"/>
              </p14:xfrm>
            </p:contentPart>
          </mc:Choice>
          <mc:Fallback xmlns="">
            <p:pic>
              <p:nvPicPr>
                <p:cNvPr id="66" name="Ink 65">
                  <a:extLst>
                    <a:ext uri="{FF2B5EF4-FFF2-40B4-BE49-F238E27FC236}">
                      <a16:creationId xmlns:a16="http://schemas.microsoft.com/office/drawing/2014/main" id="{B11D7FBE-2B68-43E9-8F09-64842D8A931F}"/>
                    </a:ext>
                  </a:extLst>
                </p:cNvPr>
                <p:cNvPicPr/>
                <p:nvPr/>
              </p:nvPicPr>
              <p:blipFill>
                <a:blip r:embed="rId106"/>
                <a:stretch>
                  <a:fillRect/>
                </a:stretch>
              </p:blipFill>
              <p:spPr>
                <a:xfrm>
                  <a:off x="11719734" y="4750022"/>
                  <a:ext cx="156960" cy="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68" name="Ink 67">
                <a:extLst>
                  <a:ext uri="{FF2B5EF4-FFF2-40B4-BE49-F238E27FC236}">
                    <a16:creationId xmlns:a16="http://schemas.microsoft.com/office/drawing/2014/main" id="{81EEF546-F6EC-479D-86F7-F2C5D30E1A32}"/>
                  </a:ext>
                </a:extLst>
              </p14:cNvPr>
              <p14:cNvContentPartPr/>
              <p14:nvPr/>
            </p14:nvContentPartPr>
            <p14:xfrm>
              <a:off x="11219334" y="5378582"/>
              <a:ext cx="226080" cy="163080"/>
            </p14:xfrm>
          </p:contentPart>
        </mc:Choice>
        <mc:Fallback xmlns="">
          <p:pic>
            <p:nvPicPr>
              <p:cNvPr id="68" name="Ink 67">
                <a:extLst>
                  <a:ext uri="{FF2B5EF4-FFF2-40B4-BE49-F238E27FC236}">
                    <a16:creationId xmlns:a16="http://schemas.microsoft.com/office/drawing/2014/main" id="{81EEF546-F6EC-479D-86F7-F2C5D30E1A32}"/>
                  </a:ext>
                </a:extLst>
              </p:cNvPr>
              <p:cNvPicPr/>
              <p:nvPr/>
            </p:nvPicPr>
            <p:blipFill>
              <a:blip r:embed="rId108"/>
              <a:stretch>
                <a:fillRect/>
              </a:stretch>
            </p:blipFill>
            <p:spPr>
              <a:xfrm>
                <a:off x="11210334" y="5369582"/>
                <a:ext cx="243720" cy="180720"/>
              </a:xfrm>
              <a:prstGeom prst="rect">
                <a:avLst/>
              </a:prstGeom>
            </p:spPr>
          </p:pic>
        </mc:Fallback>
      </mc:AlternateContent>
      <p:grpSp>
        <p:nvGrpSpPr>
          <p:cNvPr id="72" name="Group 71">
            <a:extLst>
              <a:ext uri="{FF2B5EF4-FFF2-40B4-BE49-F238E27FC236}">
                <a16:creationId xmlns:a16="http://schemas.microsoft.com/office/drawing/2014/main" id="{E9DA9D54-AF43-4151-A6FC-5AC7080E8E6D}"/>
              </a:ext>
            </a:extLst>
          </p:cNvPr>
          <p:cNvGrpSpPr/>
          <p:nvPr/>
        </p:nvGrpSpPr>
        <p:grpSpPr>
          <a:xfrm>
            <a:off x="11171094" y="5208302"/>
            <a:ext cx="741960" cy="51120"/>
            <a:chOff x="11171094" y="5208302"/>
            <a:chExt cx="741960" cy="51120"/>
          </a:xfrm>
        </p:grpSpPr>
        <mc:AlternateContent xmlns:mc="http://schemas.openxmlformats.org/markup-compatibility/2006" xmlns:p14="http://schemas.microsoft.com/office/powerpoint/2010/main">
          <mc:Choice Requires="p14">
            <p:contentPart p14:bwMode="auto" r:id="rId109">
              <p14:nvContentPartPr>
                <p14:cNvPr id="70" name="Ink 69">
                  <a:extLst>
                    <a:ext uri="{FF2B5EF4-FFF2-40B4-BE49-F238E27FC236}">
                      <a16:creationId xmlns:a16="http://schemas.microsoft.com/office/drawing/2014/main" id="{787A6DF0-D368-4D32-911B-6F809B2CA331}"/>
                    </a:ext>
                  </a:extLst>
                </p14:cNvPr>
                <p14:cNvContentPartPr/>
                <p14:nvPr/>
              </p14:nvContentPartPr>
              <p14:xfrm>
                <a:off x="11221494" y="5208302"/>
                <a:ext cx="538200" cy="36720"/>
              </p14:xfrm>
            </p:contentPart>
          </mc:Choice>
          <mc:Fallback xmlns="">
            <p:pic>
              <p:nvPicPr>
                <p:cNvPr id="70" name="Ink 69">
                  <a:extLst>
                    <a:ext uri="{FF2B5EF4-FFF2-40B4-BE49-F238E27FC236}">
                      <a16:creationId xmlns:a16="http://schemas.microsoft.com/office/drawing/2014/main" id="{787A6DF0-D368-4D32-911B-6F809B2CA331}"/>
                    </a:ext>
                  </a:extLst>
                </p:cNvPr>
                <p:cNvPicPr/>
                <p:nvPr/>
              </p:nvPicPr>
              <p:blipFill>
                <a:blip r:embed="rId110"/>
                <a:stretch>
                  <a:fillRect/>
                </a:stretch>
              </p:blipFill>
              <p:spPr>
                <a:xfrm>
                  <a:off x="11212854" y="5199662"/>
                  <a:ext cx="555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Ink 70">
                  <a:extLst>
                    <a:ext uri="{FF2B5EF4-FFF2-40B4-BE49-F238E27FC236}">
                      <a16:creationId xmlns:a16="http://schemas.microsoft.com/office/drawing/2014/main" id="{359249D5-5228-470C-812F-2C2FADD8DFDB}"/>
                    </a:ext>
                  </a:extLst>
                </p14:cNvPr>
                <p14:cNvContentPartPr/>
                <p14:nvPr/>
              </p14:nvContentPartPr>
              <p14:xfrm>
                <a:off x="11171094" y="5229182"/>
                <a:ext cx="741960" cy="30240"/>
              </p14:xfrm>
            </p:contentPart>
          </mc:Choice>
          <mc:Fallback xmlns="">
            <p:pic>
              <p:nvPicPr>
                <p:cNvPr id="71" name="Ink 70">
                  <a:extLst>
                    <a:ext uri="{FF2B5EF4-FFF2-40B4-BE49-F238E27FC236}">
                      <a16:creationId xmlns:a16="http://schemas.microsoft.com/office/drawing/2014/main" id="{359249D5-5228-470C-812F-2C2FADD8DFDB}"/>
                    </a:ext>
                  </a:extLst>
                </p:cNvPr>
                <p:cNvPicPr/>
                <p:nvPr/>
              </p:nvPicPr>
              <p:blipFill>
                <a:blip r:embed="rId112"/>
                <a:stretch>
                  <a:fillRect/>
                </a:stretch>
              </p:blipFill>
              <p:spPr>
                <a:xfrm>
                  <a:off x="11162094" y="5220542"/>
                  <a:ext cx="759600" cy="47880"/>
                </a:xfrm>
                <a:prstGeom prst="rect">
                  <a:avLst/>
                </a:prstGeom>
              </p:spPr>
            </p:pic>
          </mc:Fallback>
        </mc:AlternateContent>
      </p:grpSp>
      <p:grpSp>
        <p:nvGrpSpPr>
          <p:cNvPr id="86" name="Group 85">
            <a:extLst>
              <a:ext uri="{FF2B5EF4-FFF2-40B4-BE49-F238E27FC236}">
                <a16:creationId xmlns:a16="http://schemas.microsoft.com/office/drawing/2014/main" id="{B395417B-E57E-4D01-BC12-5FBB82326C4B}"/>
              </a:ext>
            </a:extLst>
          </p:cNvPr>
          <p:cNvGrpSpPr/>
          <p:nvPr/>
        </p:nvGrpSpPr>
        <p:grpSpPr>
          <a:xfrm>
            <a:off x="5012934" y="5645702"/>
            <a:ext cx="988560" cy="480960"/>
            <a:chOff x="5012934" y="5645702"/>
            <a:chExt cx="988560" cy="480960"/>
          </a:xfrm>
        </p:grpSpPr>
        <mc:AlternateContent xmlns:mc="http://schemas.openxmlformats.org/markup-compatibility/2006" xmlns:p14="http://schemas.microsoft.com/office/powerpoint/2010/main">
          <mc:Choice Requires="p14">
            <p:contentPart p14:bwMode="auto" r:id="rId113">
              <p14:nvContentPartPr>
                <p14:cNvPr id="73" name="Ink 72">
                  <a:extLst>
                    <a:ext uri="{FF2B5EF4-FFF2-40B4-BE49-F238E27FC236}">
                      <a16:creationId xmlns:a16="http://schemas.microsoft.com/office/drawing/2014/main" id="{E98308BE-E229-4904-9601-6192BA9A5C6C}"/>
                    </a:ext>
                  </a:extLst>
                </p14:cNvPr>
                <p14:cNvContentPartPr/>
                <p14:nvPr/>
              </p14:nvContentPartPr>
              <p14:xfrm>
                <a:off x="5018334" y="5671982"/>
                <a:ext cx="76320" cy="329400"/>
              </p14:xfrm>
            </p:contentPart>
          </mc:Choice>
          <mc:Fallback xmlns="">
            <p:pic>
              <p:nvPicPr>
                <p:cNvPr id="73" name="Ink 72">
                  <a:extLst>
                    <a:ext uri="{FF2B5EF4-FFF2-40B4-BE49-F238E27FC236}">
                      <a16:creationId xmlns:a16="http://schemas.microsoft.com/office/drawing/2014/main" id="{E98308BE-E229-4904-9601-6192BA9A5C6C}"/>
                    </a:ext>
                  </a:extLst>
                </p:cNvPr>
                <p:cNvPicPr/>
                <p:nvPr/>
              </p:nvPicPr>
              <p:blipFill>
                <a:blip r:embed="rId114"/>
                <a:stretch>
                  <a:fillRect/>
                </a:stretch>
              </p:blipFill>
              <p:spPr>
                <a:xfrm>
                  <a:off x="5009334" y="5663342"/>
                  <a:ext cx="939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71F8F6B9-7868-4184-8190-55E0A1A866BB}"/>
                    </a:ext>
                  </a:extLst>
                </p14:cNvPr>
                <p14:cNvContentPartPr/>
                <p14:nvPr/>
              </p14:nvContentPartPr>
              <p14:xfrm>
                <a:off x="5012934" y="5645702"/>
                <a:ext cx="264240" cy="181080"/>
              </p14:xfrm>
            </p:contentPart>
          </mc:Choice>
          <mc:Fallback xmlns="">
            <p:pic>
              <p:nvPicPr>
                <p:cNvPr id="75" name="Ink 74">
                  <a:extLst>
                    <a:ext uri="{FF2B5EF4-FFF2-40B4-BE49-F238E27FC236}">
                      <a16:creationId xmlns:a16="http://schemas.microsoft.com/office/drawing/2014/main" id="{71F8F6B9-7868-4184-8190-55E0A1A866BB}"/>
                    </a:ext>
                  </a:extLst>
                </p:cNvPr>
                <p:cNvPicPr/>
                <p:nvPr/>
              </p:nvPicPr>
              <p:blipFill>
                <a:blip r:embed="rId116"/>
                <a:stretch>
                  <a:fillRect/>
                </a:stretch>
              </p:blipFill>
              <p:spPr>
                <a:xfrm>
                  <a:off x="5004294" y="5636702"/>
                  <a:ext cx="281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018DB306-40B6-41C5-8370-EB304A0D9A4D}"/>
                    </a:ext>
                  </a:extLst>
                </p14:cNvPr>
                <p14:cNvContentPartPr/>
                <p14:nvPr/>
              </p14:nvContentPartPr>
              <p14:xfrm>
                <a:off x="5263494" y="5933702"/>
                <a:ext cx="29880" cy="179280"/>
              </p14:xfrm>
            </p:contentPart>
          </mc:Choice>
          <mc:Fallback xmlns="">
            <p:pic>
              <p:nvPicPr>
                <p:cNvPr id="76" name="Ink 75">
                  <a:extLst>
                    <a:ext uri="{FF2B5EF4-FFF2-40B4-BE49-F238E27FC236}">
                      <a16:creationId xmlns:a16="http://schemas.microsoft.com/office/drawing/2014/main" id="{018DB306-40B6-41C5-8370-EB304A0D9A4D}"/>
                    </a:ext>
                  </a:extLst>
                </p:cNvPr>
                <p:cNvPicPr/>
                <p:nvPr/>
              </p:nvPicPr>
              <p:blipFill>
                <a:blip r:embed="rId118"/>
                <a:stretch>
                  <a:fillRect/>
                </a:stretch>
              </p:blipFill>
              <p:spPr>
                <a:xfrm>
                  <a:off x="5254854" y="5925062"/>
                  <a:ext cx="47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Ink 77">
                  <a:extLst>
                    <a:ext uri="{FF2B5EF4-FFF2-40B4-BE49-F238E27FC236}">
                      <a16:creationId xmlns:a16="http://schemas.microsoft.com/office/drawing/2014/main" id="{A84BDE7E-E511-4BFD-9EEA-568A15EC98E8}"/>
                    </a:ext>
                  </a:extLst>
                </p14:cNvPr>
                <p14:cNvContentPartPr/>
                <p14:nvPr/>
              </p14:nvContentPartPr>
              <p14:xfrm>
                <a:off x="5209494" y="5952782"/>
                <a:ext cx="132120" cy="33480"/>
              </p14:xfrm>
            </p:contentPart>
          </mc:Choice>
          <mc:Fallback xmlns="">
            <p:pic>
              <p:nvPicPr>
                <p:cNvPr id="78" name="Ink 77">
                  <a:extLst>
                    <a:ext uri="{FF2B5EF4-FFF2-40B4-BE49-F238E27FC236}">
                      <a16:creationId xmlns:a16="http://schemas.microsoft.com/office/drawing/2014/main" id="{A84BDE7E-E511-4BFD-9EEA-568A15EC98E8}"/>
                    </a:ext>
                  </a:extLst>
                </p:cNvPr>
                <p:cNvPicPr/>
                <p:nvPr/>
              </p:nvPicPr>
              <p:blipFill>
                <a:blip r:embed="rId120"/>
                <a:stretch>
                  <a:fillRect/>
                </a:stretch>
              </p:blipFill>
              <p:spPr>
                <a:xfrm>
                  <a:off x="5200494" y="5943782"/>
                  <a:ext cx="149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Ink 79">
                  <a:extLst>
                    <a:ext uri="{FF2B5EF4-FFF2-40B4-BE49-F238E27FC236}">
                      <a16:creationId xmlns:a16="http://schemas.microsoft.com/office/drawing/2014/main" id="{755F10E6-19AE-46DF-9490-ABBD542FE9E4}"/>
                    </a:ext>
                  </a:extLst>
                </p14:cNvPr>
                <p14:cNvContentPartPr/>
                <p14:nvPr/>
              </p14:nvContentPartPr>
              <p14:xfrm>
                <a:off x="5331174" y="5976902"/>
                <a:ext cx="110520" cy="138600"/>
              </p14:xfrm>
            </p:contentPart>
          </mc:Choice>
          <mc:Fallback xmlns="">
            <p:pic>
              <p:nvPicPr>
                <p:cNvPr id="80" name="Ink 79">
                  <a:extLst>
                    <a:ext uri="{FF2B5EF4-FFF2-40B4-BE49-F238E27FC236}">
                      <a16:creationId xmlns:a16="http://schemas.microsoft.com/office/drawing/2014/main" id="{755F10E6-19AE-46DF-9490-ABBD542FE9E4}"/>
                    </a:ext>
                  </a:extLst>
                </p:cNvPr>
                <p:cNvPicPr/>
                <p:nvPr/>
              </p:nvPicPr>
              <p:blipFill>
                <a:blip r:embed="rId122"/>
                <a:stretch>
                  <a:fillRect/>
                </a:stretch>
              </p:blipFill>
              <p:spPr>
                <a:xfrm>
                  <a:off x="5322534" y="5967902"/>
                  <a:ext cx="128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Ink 80">
                  <a:extLst>
                    <a:ext uri="{FF2B5EF4-FFF2-40B4-BE49-F238E27FC236}">
                      <a16:creationId xmlns:a16="http://schemas.microsoft.com/office/drawing/2014/main" id="{BB15A451-FD35-464D-B9D1-DB5A6986A67C}"/>
                    </a:ext>
                  </a:extLst>
                </p14:cNvPr>
                <p14:cNvContentPartPr/>
                <p14:nvPr/>
              </p14:nvContentPartPr>
              <p14:xfrm>
                <a:off x="5446734" y="5940182"/>
                <a:ext cx="117720" cy="168840"/>
              </p14:xfrm>
            </p:contentPart>
          </mc:Choice>
          <mc:Fallback xmlns="">
            <p:pic>
              <p:nvPicPr>
                <p:cNvPr id="81" name="Ink 80">
                  <a:extLst>
                    <a:ext uri="{FF2B5EF4-FFF2-40B4-BE49-F238E27FC236}">
                      <a16:creationId xmlns:a16="http://schemas.microsoft.com/office/drawing/2014/main" id="{BB15A451-FD35-464D-B9D1-DB5A6986A67C}"/>
                    </a:ext>
                  </a:extLst>
                </p:cNvPr>
                <p:cNvPicPr/>
                <p:nvPr/>
              </p:nvPicPr>
              <p:blipFill>
                <a:blip r:embed="rId124"/>
                <a:stretch>
                  <a:fillRect/>
                </a:stretch>
              </p:blipFill>
              <p:spPr>
                <a:xfrm>
                  <a:off x="5438094" y="5931542"/>
                  <a:ext cx="135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Ink 81">
                  <a:extLst>
                    <a:ext uri="{FF2B5EF4-FFF2-40B4-BE49-F238E27FC236}">
                      <a16:creationId xmlns:a16="http://schemas.microsoft.com/office/drawing/2014/main" id="{787A744F-2438-439E-A987-E8119B605A5D}"/>
                    </a:ext>
                  </a:extLst>
                </p14:cNvPr>
                <p14:cNvContentPartPr/>
                <p14:nvPr/>
              </p14:nvContentPartPr>
              <p14:xfrm>
                <a:off x="5550414" y="5922902"/>
                <a:ext cx="166320" cy="203760"/>
              </p14:xfrm>
            </p:contentPart>
          </mc:Choice>
          <mc:Fallback xmlns="">
            <p:pic>
              <p:nvPicPr>
                <p:cNvPr id="82" name="Ink 81">
                  <a:extLst>
                    <a:ext uri="{FF2B5EF4-FFF2-40B4-BE49-F238E27FC236}">
                      <a16:creationId xmlns:a16="http://schemas.microsoft.com/office/drawing/2014/main" id="{787A744F-2438-439E-A987-E8119B605A5D}"/>
                    </a:ext>
                  </a:extLst>
                </p:cNvPr>
                <p:cNvPicPr/>
                <p:nvPr/>
              </p:nvPicPr>
              <p:blipFill>
                <a:blip r:embed="rId126"/>
                <a:stretch>
                  <a:fillRect/>
                </a:stretch>
              </p:blipFill>
              <p:spPr>
                <a:xfrm>
                  <a:off x="5541774" y="5913902"/>
                  <a:ext cx="183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Ink 82">
                  <a:extLst>
                    <a:ext uri="{FF2B5EF4-FFF2-40B4-BE49-F238E27FC236}">
                      <a16:creationId xmlns:a16="http://schemas.microsoft.com/office/drawing/2014/main" id="{3B8D9D27-B74B-4895-9ECB-F21E77DF5C2B}"/>
                    </a:ext>
                  </a:extLst>
                </p14:cNvPr>
                <p14:cNvContentPartPr/>
                <p14:nvPr/>
              </p14:nvContentPartPr>
              <p14:xfrm>
                <a:off x="5605854" y="6023702"/>
                <a:ext cx="132840" cy="45360"/>
              </p14:xfrm>
            </p:contentPart>
          </mc:Choice>
          <mc:Fallback xmlns="">
            <p:pic>
              <p:nvPicPr>
                <p:cNvPr id="83" name="Ink 82">
                  <a:extLst>
                    <a:ext uri="{FF2B5EF4-FFF2-40B4-BE49-F238E27FC236}">
                      <a16:creationId xmlns:a16="http://schemas.microsoft.com/office/drawing/2014/main" id="{3B8D9D27-B74B-4895-9ECB-F21E77DF5C2B}"/>
                    </a:ext>
                  </a:extLst>
                </p:cNvPr>
                <p:cNvPicPr/>
                <p:nvPr/>
              </p:nvPicPr>
              <p:blipFill>
                <a:blip r:embed="rId128"/>
                <a:stretch>
                  <a:fillRect/>
                </a:stretch>
              </p:blipFill>
              <p:spPr>
                <a:xfrm>
                  <a:off x="5597214" y="6015062"/>
                  <a:ext cx="150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Ink 83">
                  <a:extLst>
                    <a:ext uri="{FF2B5EF4-FFF2-40B4-BE49-F238E27FC236}">
                      <a16:creationId xmlns:a16="http://schemas.microsoft.com/office/drawing/2014/main" id="{8AF76AA4-2C4E-46D6-9546-476230EE68BD}"/>
                    </a:ext>
                  </a:extLst>
                </p14:cNvPr>
                <p14:cNvContentPartPr/>
                <p14:nvPr/>
              </p14:nvContentPartPr>
              <p14:xfrm>
                <a:off x="5741214" y="5950262"/>
                <a:ext cx="158400" cy="166320"/>
              </p14:xfrm>
            </p:contentPart>
          </mc:Choice>
          <mc:Fallback xmlns="">
            <p:pic>
              <p:nvPicPr>
                <p:cNvPr id="84" name="Ink 83">
                  <a:extLst>
                    <a:ext uri="{FF2B5EF4-FFF2-40B4-BE49-F238E27FC236}">
                      <a16:creationId xmlns:a16="http://schemas.microsoft.com/office/drawing/2014/main" id="{8AF76AA4-2C4E-46D6-9546-476230EE68BD}"/>
                    </a:ext>
                  </a:extLst>
                </p:cNvPr>
                <p:cNvPicPr/>
                <p:nvPr/>
              </p:nvPicPr>
              <p:blipFill>
                <a:blip r:embed="rId130"/>
                <a:stretch>
                  <a:fillRect/>
                </a:stretch>
              </p:blipFill>
              <p:spPr>
                <a:xfrm>
                  <a:off x="5732214" y="5941622"/>
                  <a:ext cx="176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Ink 84">
                  <a:extLst>
                    <a:ext uri="{FF2B5EF4-FFF2-40B4-BE49-F238E27FC236}">
                      <a16:creationId xmlns:a16="http://schemas.microsoft.com/office/drawing/2014/main" id="{64C2B50D-0597-4EC2-8837-B7F3CF85C73F}"/>
                    </a:ext>
                  </a:extLst>
                </p14:cNvPr>
                <p14:cNvContentPartPr/>
                <p14:nvPr/>
              </p14:nvContentPartPr>
              <p14:xfrm>
                <a:off x="5884494" y="5852342"/>
                <a:ext cx="117000" cy="110520"/>
              </p14:xfrm>
            </p:contentPart>
          </mc:Choice>
          <mc:Fallback xmlns="">
            <p:pic>
              <p:nvPicPr>
                <p:cNvPr id="85" name="Ink 84">
                  <a:extLst>
                    <a:ext uri="{FF2B5EF4-FFF2-40B4-BE49-F238E27FC236}">
                      <a16:creationId xmlns:a16="http://schemas.microsoft.com/office/drawing/2014/main" id="{64C2B50D-0597-4EC2-8837-B7F3CF85C73F}"/>
                    </a:ext>
                  </a:extLst>
                </p:cNvPr>
                <p:cNvPicPr/>
                <p:nvPr/>
              </p:nvPicPr>
              <p:blipFill>
                <a:blip r:embed="rId132"/>
                <a:stretch>
                  <a:fillRect/>
                </a:stretch>
              </p:blipFill>
              <p:spPr>
                <a:xfrm>
                  <a:off x="5875854" y="5843342"/>
                  <a:ext cx="134640" cy="128160"/>
                </a:xfrm>
                <a:prstGeom prst="rect">
                  <a:avLst/>
                </a:prstGeom>
              </p:spPr>
            </p:pic>
          </mc:Fallback>
        </mc:AlternateContent>
      </p:grpSp>
      <p:grpSp>
        <p:nvGrpSpPr>
          <p:cNvPr id="99" name="Group 98">
            <a:extLst>
              <a:ext uri="{FF2B5EF4-FFF2-40B4-BE49-F238E27FC236}">
                <a16:creationId xmlns:a16="http://schemas.microsoft.com/office/drawing/2014/main" id="{960584C4-1DE0-45F6-BA46-1977674E9666}"/>
              </a:ext>
            </a:extLst>
          </p:cNvPr>
          <p:cNvGrpSpPr/>
          <p:nvPr/>
        </p:nvGrpSpPr>
        <p:grpSpPr>
          <a:xfrm>
            <a:off x="6250974" y="5777822"/>
            <a:ext cx="1686240" cy="372240"/>
            <a:chOff x="6250974" y="5777822"/>
            <a:chExt cx="1686240" cy="372240"/>
          </a:xfrm>
        </p:grpSpPr>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9E539041-49FE-4DCC-8233-E98B2800AF00}"/>
                    </a:ext>
                  </a:extLst>
                </p14:cNvPr>
                <p14:cNvContentPartPr/>
                <p14:nvPr/>
              </p14:nvContentPartPr>
              <p14:xfrm>
                <a:off x="6250974" y="5777822"/>
                <a:ext cx="105480" cy="361800"/>
              </p14:xfrm>
            </p:contentPart>
          </mc:Choice>
          <mc:Fallback xmlns="">
            <p:pic>
              <p:nvPicPr>
                <p:cNvPr id="87" name="Ink 86">
                  <a:extLst>
                    <a:ext uri="{FF2B5EF4-FFF2-40B4-BE49-F238E27FC236}">
                      <a16:creationId xmlns:a16="http://schemas.microsoft.com/office/drawing/2014/main" id="{9E539041-49FE-4DCC-8233-E98B2800AF00}"/>
                    </a:ext>
                  </a:extLst>
                </p:cNvPr>
                <p:cNvPicPr/>
                <p:nvPr/>
              </p:nvPicPr>
              <p:blipFill>
                <a:blip r:embed="rId134"/>
                <a:stretch>
                  <a:fillRect/>
                </a:stretch>
              </p:blipFill>
              <p:spPr>
                <a:xfrm>
                  <a:off x="6241974" y="5769182"/>
                  <a:ext cx="1231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F4E44D3C-22B2-443B-9908-ECD894524800}"/>
                    </a:ext>
                  </a:extLst>
                </p14:cNvPr>
                <p14:cNvContentPartPr/>
                <p14:nvPr/>
              </p14:nvContentPartPr>
              <p14:xfrm>
                <a:off x="6342414" y="5921102"/>
                <a:ext cx="149760" cy="181800"/>
              </p14:xfrm>
            </p:contentPart>
          </mc:Choice>
          <mc:Fallback xmlns="">
            <p:pic>
              <p:nvPicPr>
                <p:cNvPr id="88" name="Ink 87">
                  <a:extLst>
                    <a:ext uri="{FF2B5EF4-FFF2-40B4-BE49-F238E27FC236}">
                      <a16:creationId xmlns:a16="http://schemas.microsoft.com/office/drawing/2014/main" id="{F4E44D3C-22B2-443B-9908-ECD894524800}"/>
                    </a:ext>
                  </a:extLst>
                </p:cNvPr>
                <p:cNvPicPr/>
                <p:nvPr/>
              </p:nvPicPr>
              <p:blipFill>
                <a:blip r:embed="rId136"/>
                <a:stretch>
                  <a:fillRect/>
                </a:stretch>
              </p:blipFill>
              <p:spPr>
                <a:xfrm>
                  <a:off x="6333774" y="5912462"/>
                  <a:ext cx="167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E62655C0-15CC-456D-BE99-13266664DA8D}"/>
                    </a:ext>
                  </a:extLst>
                </p14:cNvPr>
                <p14:cNvContentPartPr/>
                <p14:nvPr/>
              </p14:nvContentPartPr>
              <p14:xfrm>
                <a:off x="6604134" y="6052502"/>
                <a:ext cx="20520" cy="76680"/>
              </p14:xfrm>
            </p:contentPart>
          </mc:Choice>
          <mc:Fallback xmlns="">
            <p:pic>
              <p:nvPicPr>
                <p:cNvPr id="89" name="Ink 88">
                  <a:extLst>
                    <a:ext uri="{FF2B5EF4-FFF2-40B4-BE49-F238E27FC236}">
                      <a16:creationId xmlns:a16="http://schemas.microsoft.com/office/drawing/2014/main" id="{E62655C0-15CC-456D-BE99-13266664DA8D}"/>
                    </a:ext>
                  </a:extLst>
                </p:cNvPr>
                <p:cNvPicPr/>
                <p:nvPr/>
              </p:nvPicPr>
              <p:blipFill>
                <a:blip r:embed="rId138"/>
                <a:stretch>
                  <a:fillRect/>
                </a:stretch>
              </p:blipFill>
              <p:spPr>
                <a:xfrm>
                  <a:off x="6595494" y="6043502"/>
                  <a:ext cx="38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2C6DB50E-B55D-48E2-9427-264C7FD2E06A}"/>
                    </a:ext>
                  </a:extLst>
                </p14:cNvPr>
                <p14:cNvContentPartPr/>
                <p14:nvPr/>
              </p14:nvContentPartPr>
              <p14:xfrm>
                <a:off x="6717174" y="5908142"/>
                <a:ext cx="54360" cy="168120"/>
              </p14:xfrm>
            </p:contentPart>
          </mc:Choice>
          <mc:Fallback xmlns="">
            <p:pic>
              <p:nvPicPr>
                <p:cNvPr id="90" name="Ink 89">
                  <a:extLst>
                    <a:ext uri="{FF2B5EF4-FFF2-40B4-BE49-F238E27FC236}">
                      <a16:creationId xmlns:a16="http://schemas.microsoft.com/office/drawing/2014/main" id="{2C6DB50E-B55D-48E2-9427-264C7FD2E06A}"/>
                    </a:ext>
                  </a:extLst>
                </p:cNvPr>
                <p:cNvPicPr/>
                <p:nvPr/>
              </p:nvPicPr>
              <p:blipFill>
                <a:blip r:embed="rId140"/>
                <a:stretch>
                  <a:fillRect/>
                </a:stretch>
              </p:blipFill>
              <p:spPr>
                <a:xfrm>
                  <a:off x="6708174" y="5899502"/>
                  <a:ext cx="72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D233C10E-05F7-4708-A1DC-73944E611753}"/>
                    </a:ext>
                  </a:extLst>
                </p14:cNvPr>
                <p14:cNvContentPartPr/>
                <p14:nvPr/>
              </p14:nvContentPartPr>
              <p14:xfrm>
                <a:off x="6698814" y="5981222"/>
                <a:ext cx="150480" cy="59760"/>
              </p14:xfrm>
            </p:contentPart>
          </mc:Choice>
          <mc:Fallback xmlns="">
            <p:pic>
              <p:nvPicPr>
                <p:cNvPr id="91" name="Ink 90">
                  <a:extLst>
                    <a:ext uri="{FF2B5EF4-FFF2-40B4-BE49-F238E27FC236}">
                      <a16:creationId xmlns:a16="http://schemas.microsoft.com/office/drawing/2014/main" id="{D233C10E-05F7-4708-A1DC-73944E611753}"/>
                    </a:ext>
                  </a:extLst>
                </p:cNvPr>
                <p:cNvPicPr/>
                <p:nvPr/>
              </p:nvPicPr>
              <p:blipFill>
                <a:blip r:embed="rId142"/>
                <a:stretch>
                  <a:fillRect/>
                </a:stretch>
              </p:blipFill>
              <p:spPr>
                <a:xfrm>
                  <a:off x="6689814" y="5972582"/>
                  <a:ext cx="168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Ink 91">
                  <a:extLst>
                    <a:ext uri="{FF2B5EF4-FFF2-40B4-BE49-F238E27FC236}">
                      <a16:creationId xmlns:a16="http://schemas.microsoft.com/office/drawing/2014/main" id="{5EB27560-435D-4EB9-BADE-F160CB61B519}"/>
                    </a:ext>
                  </a:extLst>
                </p14:cNvPr>
                <p14:cNvContentPartPr/>
                <p14:nvPr/>
              </p14:nvContentPartPr>
              <p14:xfrm>
                <a:off x="6857214" y="5902022"/>
                <a:ext cx="159480" cy="186840"/>
              </p14:xfrm>
            </p:contentPart>
          </mc:Choice>
          <mc:Fallback xmlns="">
            <p:pic>
              <p:nvPicPr>
                <p:cNvPr id="92" name="Ink 91">
                  <a:extLst>
                    <a:ext uri="{FF2B5EF4-FFF2-40B4-BE49-F238E27FC236}">
                      <a16:creationId xmlns:a16="http://schemas.microsoft.com/office/drawing/2014/main" id="{5EB27560-435D-4EB9-BADE-F160CB61B519}"/>
                    </a:ext>
                  </a:extLst>
                </p:cNvPr>
                <p:cNvPicPr/>
                <p:nvPr/>
              </p:nvPicPr>
              <p:blipFill>
                <a:blip r:embed="rId144"/>
                <a:stretch>
                  <a:fillRect/>
                </a:stretch>
              </p:blipFill>
              <p:spPr>
                <a:xfrm>
                  <a:off x="6848574" y="5893022"/>
                  <a:ext cx="177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B058D434-692D-466F-A1E4-F89CD304B4D8}"/>
                    </a:ext>
                  </a:extLst>
                </p14:cNvPr>
                <p14:cNvContentPartPr/>
                <p14:nvPr/>
              </p14:nvContentPartPr>
              <p14:xfrm>
                <a:off x="7090134" y="5993102"/>
                <a:ext cx="132840" cy="112320"/>
              </p14:xfrm>
            </p:contentPart>
          </mc:Choice>
          <mc:Fallback xmlns="">
            <p:pic>
              <p:nvPicPr>
                <p:cNvPr id="93" name="Ink 92">
                  <a:extLst>
                    <a:ext uri="{FF2B5EF4-FFF2-40B4-BE49-F238E27FC236}">
                      <a16:creationId xmlns:a16="http://schemas.microsoft.com/office/drawing/2014/main" id="{B058D434-692D-466F-A1E4-F89CD304B4D8}"/>
                    </a:ext>
                  </a:extLst>
                </p:cNvPr>
                <p:cNvPicPr/>
                <p:nvPr/>
              </p:nvPicPr>
              <p:blipFill>
                <a:blip r:embed="rId146"/>
                <a:stretch>
                  <a:fillRect/>
                </a:stretch>
              </p:blipFill>
              <p:spPr>
                <a:xfrm>
                  <a:off x="7081494" y="5984102"/>
                  <a:ext cx="150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Ink 93">
                  <a:extLst>
                    <a:ext uri="{FF2B5EF4-FFF2-40B4-BE49-F238E27FC236}">
                      <a16:creationId xmlns:a16="http://schemas.microsoft.com/office/drawing/2014/main" id="{7EA28C18-06E9-40B0-AAEA-53B50028BAAD}"/>
                    </a:ext>
                  </a:extLst>
                </p14:cNvPr>
                <p14:cNvContentPartPr/>
                <p14:nvPr/>
              </p14:nvContentPartPr>
              <p14:xfrm>
                <a:off x="7270854" y="5912822"/>
                <a:ext cx="51840" cy="172440"/>
              </p14:xfrm>
            </p:contentPart>
          </mc:Choice>
          <mc:Fallback xmlns="">
            <p:pic>
              <p:nvPicPr>
                <p:cNvPr id="94" name="Ink 93">
                  <a:extLst>
                    <a:ext uri="{FF2B5EF4-FFF2-40B4-BE49-F238E27FC236}">
                      <a16:creationId xmlns:a16="http://schemas.microsoft.com/office/drawing/2014/main" id="{7EA28C18-06E9-40B0-AAEA-53B50028BAAD}"/>
                    </a:ext>
                  </a:extLst>
                </p:cNvPr>
                <p:cNvPicPr/>
                <p:nvPr/>
              </p:nvPicPr>
              <p:blipFill>
                <a:blip r:embed="rId148"/>
                <a:stretch>
                  <a:fillRect/>
                </a:stretch>
              </p:blipFill>
              <p:spPr>
                <a:xfrm>
                  <a:off x="7262214" y="5904182"/>
                  <a:ext cx="69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Ink 94">
                  <a:extLst>
                    <a:ext uri="{FF2B5EF4-FFF2-40B4-BE49-F238E27FC236}">
                      <a16:creationId xmlns:a16="http://schemas.microsoft.com/office/drawing/2014/main" id="{4034B28E-CB79-47FC-B5EB-E7926D50B235}"/>
                    </a:ext>
                  </a:extLst>
                </p14:cNvPr>
                <p14:cNvContentPartPr/>
                <p14:nvPr/>
              </p14:nvContentPartPr>
              <p14:xfrm>
                <a:off x="7250694" y="5973662"/>
                <a:ext cx="153720" cy="26280"/>
              </p14:xfrm>
            </p:contentPart>
          </mc:Choice>
          <mc:Fallback xmlns="">
            <p:pic>
              <p:nvPicPr>
                <p:cNvPr id="95" name="Ink 94">
                  <a:extLst>
                    <a:ext uri="{FF2B5EF4-FFF2-40B4-BE49-F238E27FC236}">
                      <a16:creationId xmlns:a16="http://schemas.microsoft.com/office/drawing/2014/main" id="{4034B28E-CB79-47FC-B5EB-E7926D50B235}"/>
                    </a:ext>
                  </a:extLst>
                </p:cNvPr>
                <p:cNvPicPr/>
                <p:nvPr/>
              </p:nvPicPr>
              <p:blipFill>
                <a:blip r:embed="rId150"/>
                <a:stretch>
                  <a:fillRect/>
                </a:stretch>
              </p:blipFill>
              <p:spPr>
                <a:xfrm>
                  <a:off x="7241694" y="5964662"/>
                  <a:ext cx="171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Ink 95">
                  <a:extLst>
                    <a:ext uri="{FF2B5EF4-FFF2-40B4-BE49-F238E27FC236}">
                      <a16:creationId xmlns:a16="http://schemas.microsoft.com/office/drawing/2014/main" id="{F292F46C-1109-45C1-94C1-8ADB05BFD7AE}"/>
                    </a:ext>
                  </a:extLst>
                </p14:cNvPr>
                <p14:cNvContentPartPr/>
                <p14:nvPr/>
              </p14:nvContentPartPr>
              <p14:xfrm>
                <a:off x="7507734" y="5897342"/>
                <a:ext cx="114840" cy="201960"/>
              </p14:xfrm>
            </p:contentPart>
          </mc:Choice>
          <mc:Fallback xmlns="">
            <p:pic>
              <p:nvPicPr>
                <p:cNvPr id="96" name="Ink 95">
                  <a:extLst>
                    <a:ext uri="{FF2B5EF4-FFF2-40B4-BE49-F238E27FC236}">
                      <a16:creationId xmlns:a16="http://schemas.microsoft.com/office/drawing/2014/main" id="{F292F46C-1109-45C1-94C1-8ADB05BFD7AE}"/>
                    </a:ext>
                  </a:extLst>
                </p:cNvPr>
                <p:cNvPicPr/>
                <p:nvPr/>
              </p:nvPicPr>
              <p:blipFill>
                <a:blip r:embed="rId152"/>
                <a:stretch>
                  <a:fillRect/>
                </a:stretch>
              </p:blipFill>
              <p:spPr>
                <a:xfrm>
                  <a:off x="7498734" y="5888342"/>
                  <a:ext cx="132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Ink 96">
                  <a:extLst>
                    <a:ext uri="{FF2B5EF4-FFF2-40B4-BE49-F238E27FC236}">
                      <a16:creationId xmlns:a16="http://schemas.microsoft.com/office/drawing/2014/main" id="{8A186F58-122D-4272-AA8E-90BBAD85D63E}"/>
                    </a:ext>
                  </a:extLst>
                </p14:cNvPr>
                <p14:cNvContentPartPr/>
                <p14:nvPr/>
              </p14:nvContentPartPr>
              <p14:xfrm>
                <a:off x="7706814" y="5998142"/>
                <a:ext cx="89640" cy="149040"/>
              </p14:xfrm>
            </p:contentPart>
          </mc:Choice>
          <mc:Fallback xmlns="">
            <p:pic>
              <p:nvPicPr>
                <p:cNvPr id="97" name="Ink 96">
                  <a:extLst>
                    <a:ext uri="{FF2B5EF4-FFF2-40B4-BE49-F238E27FC236}">
                      <a16:creationId xmlns:a16="http://schemas.microsoft.com/office/drawing/2014/main" id="{8A186F58-122D-4272-AA8E-90BBAD85D63E}"/>
                    </a:ext>
                  </a:extLst>
                </p:cNvPr>
                <p:cNvPicPr/>
                <p:nvPr/>
              </p:nvPicPr>
              <p:blipFill>
                <a:blip r:embed="rId154"/>
                <a:stretch>
                  <a:fillRect/>
                </a:stretch>
              </p:blipFill>
              <p:spPr>
                <a:xfrm>
                  <a:off x="7697814" y="5989502"/>
                  <a:ext cx="107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Ink 97">
                  <a:extLst>
                    <a:ext uri="{FF2B5EF4-FFF2-40B4-BE49-F238E27FC236}">
                      <a16:creationId xmlns:a16="http://schemas.microsoft.com/office/drawing/2014/main" id="{12DD3F74-B4EC-476B-97E9-D28CC4947AB6}"/>
                    </a:ext>
                  </a:extLst>
                </p14:cNvPr>
                <p14:cNvContentPartPr/>
                <p14:nvPr/>
              </p14:nvContentPartPr>
              <p14:xfrm>
                <a:off x="7819494" y="5816342"/>
                <a:ext cx="117720" cy="333720"/>
              </p14:xfrm>
            </p:contentPart>
          </mc:Choice>
          <mc:Fallback xmlns="">
            <p:pic>
              <p:nvPicPr>
                <p:cNvPr id="98" name="Ink 97">
                  <a:extLst>
                    <a:ext uri="{FF2B5EF4-FFF2-40B4-BE49-F238E27FC236}">
                      <a16:creationId xmlns:a16="http://schemas.microsoft.com/office/drawing/2014/main" id="{12DD3F74-B4EC-476B-97E9-D28CC4947AB6}"/>
                    </a:ext>
                  </a:extLst>
                </p:cNvPr>
                <p:cNvPicPr/>
                <p:nvPr/>
              </p:nvPicPr>
              <p:blipFill>
                <a:blip r:embed="rId156"/>
                <a:stretch>
                  <a:fillRect/>
                </a:stretch>
              </p:blipFill>
              <p:spPr>
                <a:xfrm>
                  <a:off x="7810854" y="5807342"/>
                  <a:ext cx="135360" cy="351360"/>
                </a:xfrm>
                <a:prstGeom prst="rect">
                  <a:avLst/>
                </a:prstGeom>
              </p:spPr>
            </p:pic>
          </mc:Fallback>
        </mc:AlternateContent>
      </p:grpSp>
      <p:grpSp>
        <p:nvGrpSpPr>
          <p:cNvPr id="107" name="Group 106">
            <a:extLst>
              <a:ext uri="{FF2B5EF4-FFF2-40B4-BE49-F238E27FC236}">
                <a16:creationId xmlns:a16="http://schemas.microsoft.com/office/drawing/2014/main" id="{A05E1032-2547-47DF-9CC8-294A2AE17236}"/>
              </a:ext>
            </a:extLst>
          </p:cNvPr>
          <p:cNvGrpSpPr/>
          <p:nvPr/>
        </p:nvGrpSpPr>
        <p:grpSpPr>
          <a:xfrm>
            <a:off x="8085534" y="5838662"/>
            <a:ext cx="659520" cy="586440"/>
            <a:chOff x="8085534" y="5838662"/>
            <a:chExt cx="659520" cy="586440"/>
          </a:xfrm>
        </p:grpSpPr>
        <mc:AlternateContent xmlns:mc="http://schemas.openxmlformats.org/markup-compatibility/2006" xmlns:p14="http://schemas.microsoft.com/office/powerpoint/2010/main">
          <mc:Choice Requires="p14">
            <p:contentPart p14:bwMode="auto" r:id="rId157">
              <p14:nvContentPartPr>
                <p14:cNvPr id="100" name="Ink 99">
                  <a:extLst>
                    <a:ext uri="{FF2B5EF4-FFF2-40B4-BE49-F238E27FC236}">
                      <a16:creationId xmlns:a16="http://schemas.microsoft.com/office/drawing/2014/main" id="{65401A54-2F0B-441C-9C80-38A68841C929}"/>
                    </a:ext>
                  </a:extLst>
                </p14:cNvPr>
                <p14:cNvContentPartPr/>
                <p14:nvPr/>
              </p14:nvContentPartPr>
              <p14:xfrm>
                <a:off x="8085534" y="5838662"/>
                <a:ext cx="113760" cy="586440"/>
              </p14:xfrm>
            </p:contentPart>
          </mc:Choice>
          <mc:Fallback xmlns="">
            <p:pic>
              <p:nvPicPr>
                <p:cNvPr id="100" name="Ink 99">
                  <a:extLst>
                    <a:ext uri="{FF2B5EF4-FFF2-40B4-BE49-F238E27FC236}">
                      <a16:creationId xmlns:a16="http://schemas.microsoft.com/office/drawing/2014/main" id="{65401A54-2F0B-441C-9C80-38A68841C929}"/>
                    </a:ext>
                  </a:extLst>
                </p:cNvPr>
                <p:cNvPicPr/>
                <p:nvPr/>
              </p:nvPicPr>
              <p:blipFill>
                <a:blip r:embed="rId158"/>
                <a:stretch>
                  <a:fillRect/>
                </a:stretch>
              </p:blipFill>
              <p:spPr>
                <a:xfrm>
                  <a:off x="8076534" y="5830022"/>
                  <a:ext cx="13140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Ink 100">
                  <a:extLst>
                    <a:ext uri="{FF2B5EF4-FFF2-40B4-BE49-F238E27FC236}">
                      <a16:creationId xmlns:a16="http://schemas.microsoft.com/office/drawing/2014/main" id="{B22ACBA4-9F00-43DA-B351-D6E3554AF5D7}"/>
                    </a:ext>
                  </a:extLst>
                </p14:cNvPr>
                <p14:cNvContentPartPr/>
                <p14:nvPr/>
              </p14:nvContentPartPr>
              <p14:xfrm>
                <a:off x="8169774" y="5896262"/>
                <a:ext cx="172800" cy="284760"/>
              </p14:xfrm>
            </p:contentPart>
          </mc:Choice>
          <mc:Fallback xmlns="">
            <p:pic>
              <p:nvPicPr>
                <p:cNvPr id="101" name="Ink 100">
                  <a:extLst>
                    <a:ext uri="{FF2B5EF4-FFF2-40B4-BE49-F238E27FC236}">
                      <a16:creationId xmlns:a16="http://schemas.microsoft.com/office/drawing/2014/main" id="{B22ACBA4-9F00-43DA-B351-D6E3554AF5D7}"/>
                    </a:ext>
                  </a:extLst>
                </p:cNvPr>
                <p:cNvPicPr/>
                <p:nvPr/>
              </p:nvPicPr>
              <p:blipFill>
                <a:blip r:embed="rId160"/>
                <a:stretch>
                  <a:fillRect/>
                </a:stretch>
              </p:blipFill>
              <p:spPr>
                <a:xfrm>
                  <a:off x="8160774" y="5887622"/>
                  <a:ext cx="1904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Ink 101">
                  <a:extLst>
                    <a:ext uri="{FF2B5EF4-FFF2-40B4-BE49-F238E27FC236}">
                      <a16:creationId xmlns:a16="http://schemas.microsoft.com/office/drawing/2014/main" id="{7C6122CD-094C-4995-BF6D-D76FECE5C3B2}"/>
                    </a:ext>
                  </a:extLst>
                </p14:cNvPr>
                <p14:cNvContentPartPr/>
                <p14:nvPr/>
              </p14:nvContentPartPr>
              <p14:xfrm>
                <a:off x="8395134" y="5905622"/>
                <a:ext cx="62280" cy="198000"/>
              </p14:xfrm>
            </p:contentPart>
          </mc:Choice>
          <mc:Fallback xmlns="">
            <p:pic>
              <p:nvPicPr>
                <p:cNvPr id="102" name="Ink 101">
                  <a:extLst>
                    <a:ext uri="{FF2B5EF4-FFF2-40B4-BE49-F238E27FC236}">
                      <a16:creationId xmlns:a16="http://schemas.microsoft.com/office/drawing/2014/main" id="{7C6122CD-094C-4995-BF6D-D76FECE5C3B2}"/>
                    </a:ext>
                  </a:extLst>
                </p:cNvPr>
                <p:cNvPicPr/>
                <p:nvPr/>
              </p:nvPicPr>
              <p:blipFill>
                <a:blip r:embed="rId162"/>
                <a:stretch>
                  <a:fillRect/>
                </a:stretch>
              </p:blipFill>
              <p:spPr>
                <a:xfrm>
                  <a:off x="8386134" y="5896982"/>
                  <a:ext cx="79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Ink 102">
                  <a:extLst>
                    <a:ext uri="{FF2B5EF4-FFF2-40B4-BE49-F238E27FC236}">
                      <a16:creationId xmlns:a16="http://schemas.microsoft.com/office/drawing/2014/main" id="{AE0EF63D-FC1D-4319-B799-A1A76E382ED1}"/>
                    </a:ext>
                  </a:extLst>
                </p14:cNvPr>
                <p14:cNvContentPartPr/>
                <p14:nvPr/>
              </p14:nvContentPartPr>
              <p14:xfrm>
                <a:off x="8352654" y="5911742"/>
                <a:ext cx="237240" cy="72000"/>
              </p14:xfrm>
            </p:contentPart>
          </mc:Choice>
          <mc:Fallback xmlns="">
            <p:pic>
              <p:nvPicPr>
                <p:cNvPr id="103" name="Ink 102">
                  <a:extLst>
                    <a:ext uri="{FF2B5EF4-FFF2-40B4-BE49-F238E27FC236}">
                      <a16:creationId xmlns:a16="http://schemas.microsoft.com/office/drawing/2014/main" id="{AE0EF63D-FC1D-4319-B799-A1A76E382ED1}"/>
                    </a:ext>
                  </a:extLst>
                </p:cNvPr>
                <p:cNvPicPr/>
                <p:nvPr/>
              </p:nvPicPr>
              <p:blipFill>
                <a:blip r:embed="rId164"/>
                <a:stretch>
                  <a:fillRect/>
                </a:stretch>
              </p:blipFill>
              <p:spPr>
                <a:xfrm>
                  <a:off x="8343654" y="5902742"/>
                  <a:ext cx="254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Ink 103">
                  <a:extLst>
                    <a:ext uri="{FF2B5EF4-FFF2-40B4-BE49-F238E27FC236}">
                      <a16:creationId xmlns:a16="http://schemas.microsoft.com/office/drawing/2014/main" id="{467BD859-CC13-44B8-89F2-E3C672E5CF93}"/>
                    </a:ext>
                  </a:extLst>
                </p14:cNvPr>
                <p14:cNvContentPartPr/>
                <p14:nvPr/>
              </p14:nvContentPartPr>
              <p14:xfrm>
                <a:off x="8205054" y="6171302"/>
                <a:ext cx="391320" cy="51120"/>
              </p14:xfrm>
            </p:contentPart>
          </mc:Choice>
          <mc:Fallback xmlns="">
            <p:pic>
              <p:nvPicPr>
                <p:cNvPr id="104" name="Ink 103">
                  <a:extLst>
                    <a:ext uri="{FF2B5EF4-FFF2-40B4-BE49-F238E27FC236}">
                      <a16:creationId xmlns:a16="http://schemas.microsoft.com/office/drawing/2014/main" id="{467BD859-CC13-44B8-89F2-E3C672E5CF93}"/>
                    </a:ext>
                  </a:extLst>
                </p:cNvPr>
                <p:cNvPicPr/>
                <p:nvPr/>
              </p:nvPicPr>
              <p:blipFill>
                <a:blip r:embed="rId166"/>
                <a:stretch>
                  <a:fillRect/>
                </a:stretch>
              </p:blipFill>
              <p:spPr>
                <a:xfrm>
                  <a:off x="8196414" y="6162302"/>
                  <a:ext cx="408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Ink 104">
                  <a:extLst>
                    <a:ext uri="{FF2B5EF4-FFF2-40B4-BE49-F238E27FC236}">
                      <a16:creationId xmlns:a16="http://schemas.microsoft.com/office/drawing/2014/main" id="{16B9D7EA-B32A-4A48-8E86-A47C0B84CF76}"/>
                    </a:ext>
                  </a:extLst>
                </p14:cNvPr>
                <p14:cNvContentPartPr/>
                <p14:nvPr/>
              </p14:nvContentPartPr>
              <p14:xfrm>
                <a:off x="8319534" y="6223502"/>
                <a:ext cx="240840" cy="195840"/>
              </p14:xfrm>
            </p:contentPart>
          </mc:Choice>
          <mc:Fallback xmlns="">
            <p:pic>
              <p:nvPicPr>
                <p:cNvPr id="105" name="Ink 104">
                  <a:extLst>
                    <a:ext uri="{FF2B5EF4-FFF2-40B4-BE49-F238E27FC236}">
                      <a16:creationId xmlns:a16="http://schemas.microsoft.com/office/drawing/2014/main" id="{16B9D7EA-B32A-4A48-8E86-A47C0B84CF76}"/>
                    </a:ext>
                  </a:extLst>
                </p:cNvPr>
                <p:cNvPicPr/>
                <p:nvPr/>
              </p:nvPicPr>
              <p:blipFill>
                <a:blip r:embed="rId168"/>
                <a:stretch>
                  <a:fillRect/>
                </a:stretch>
              </p:blipFill>
              <p:spPr>
                <a:xfrm>
                  <a:off x="8310894" y="6214502"/>
                  <a:ext cx="258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Ink 105">
                  <a:extLst>
                    <a:ext uri="{FF2B5EF4-FFF2-40B4-BE49-F238E27FC236}">
                      <a16:creationId xmlns:a16="http://schemas.microsoft.com/office/drawing/2014/main" id="{5D6FD730-D6A5-4D3D-A1BE-9D646188B7B3}"/>
                    </a:ext>
                  </a:extLst>
                </p14:cNvPr>
                <p14:cNvContentPartPr/>
                <p14:nvPr/>
              </p14:nvContentPartPr>
              <p14:xfrm>
                <a:off x="8584134" y="5859902"/>
                <a:ext cx="160920" cy="556920"/>
              </p14:xfrm>
            </p:contentPart>
          </mc:Choice>
          <mc:Fallback xmlns="">
            <p:pic>
              <p:nvPicPr>
                <p:cNvPr id="106" name="Ink 105">
                  <a:extLst>
                    <a:ext uri="{FF2B5EF4-FFF2-40B4-BE49-F238E27FC236}">
                      <a16:creationId xmlns:a16="http://schemas.microsoft.com/office/drawing/2014/main" id="{5D6FD730-D6A5-4D3D-A1BE-9D646188B7B3}"/>
                    </a:ext>
                  </a:extLst>
                </p:cNvPr>
                <p:cNvPicPr/>
                <p:nvPr/>
              </p:nvPicPr>
              <p:blipFill>
                <a:blip r:embed="rId170"/>
                <a:stretch>
                  <a:fillRect/>
                </a:stretch>
              </p:blipFill>
              <p:spPr>
                <a:xfrm>
                  <a:off x="8575494" y="5851262"/>
                  <a:ext cx="178560" cy="57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08" name="Ink 107">
                <a:extLst>
                  <a:ext uri="{FF2B5EF4-FFF2-40B4-BE49-F238E27FC236}">
                    <a16:creationId xmlns:a16="http://schemas.microsoft.com/office/drawing/2014/main" id="{861D4E0B-66CC-455B-92BB-120B770A7CCC}"/>
                  </a:ext>
                </a:extLst>
              </p14:cNvPr>
              <p14:cNvContentPartPr/>
              <p14:nvPr/>
            </p14:nvContentPartPr>
            <p14:xfrm>
              <a:off x="8934774" y="5934062"/>
              <a:ext cx="121320" cy="16560"/>
            </p14:xfrm>
          </p:contentPart>
        </mc:Choice>
        <mc:Fallback xmlns="">
          <p:pic>
            <p:nvPicPr>
              <p:cNvPr id="108" name="Ink 107">
                <a:extLst>
                  <a:ext uri="{FF2B5EF4-FFF2-40B4-BE49-F238E27FC236}">
                    <a16:creationId xmlns:a16="http://schemas.microsoft.com/office/drawing/2014/main" id="{861D4E0B-66CC-455B-92BB-120B770A7CCC}"/>
                  </a:ext>
                </a:extLst>
              </p:cNvPr>
              <p:cNvPicPr/>
              <p:nvPr/>
            </p:nvPicPr>
            <p:blipFill>
              <a:blip r:embed="rId172"/>
              <a:stretch>
                <a:fillRect/>
              </a:stretch>
            </p:blipFill>
            <p:spPr>
              <a:xfrm>
                <a:off x="8925774" y="5925422"/>
                <a:ext cx="138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Ink 108">
                <a:extLst>
                  <a:ext uri="{FF2B5EF4-FFF2-40B4-BE49-F238E27FC236}">
                    <a16:creationId xmlns:a16="http://schemas.microsoft.com/office/drawing/2014/main" id="{2A298B3B-0130-4535-9F74-0858E06D371D}"/>
                  </a:ext>
                </a:extLst>
              </p14:cNvPr>
              <p14:cNvContentPartPr/>
              <p14:nvPr/>
            </p14:nvContentPartPr>
            <p14:xfrm>
              <a:off x="8890134" y="6060422"/>
              <a:ext cx="127440" cy="7560"/>
            </p14:xfrm>
          </p:contentPart>
        </mc:Choice>
        <mc:Fallback xmlns="">
          <p:pic>
            <p:nvPicPr>
              <p:cNvPr id="109" name="Ink 108">
                <a:extLst>
                  <a:ext uri="{FF2B5EF4-FFF2-40B4-BE49-F238E27FC236}">
                    <a16:creationId xmlns:a16="http://schemas.microsoft.com/office/drawing/2014/main" id="{2A298B3B-0130-4535-9F74-0858E06D371D}"/>
                  </a:ext>
                </a:extLst>
              </p:cNvPr>
              <p:cNvPicPr/>
              <p:nvPr/>
            </p:nvPicPr>
            <p:blipFill>
              <a:blip r:embed="rId174"/>
              <a:stretch>
                <a:fillRect/>
              </a:stretch>
            </p:blipFill>
            <p:spPr>
              <a:xfrm>
                <a:off x="8881494" y="6051422"/>
                <a:ext cx="145080" cy="25200"/>
              </a:xfrm>
              <a:prstGeom prst="rect">
                <a:avLst/>
              </a:prstGeom>
            </p:spPr>
          </p:pic>
        </mc:Fallback>
      </mc:AlternateContent>
      <p:grpSp>
        <p:nvGrpSpPr>
          <p:cNvPr id="127" name="Group 126">
            <a:extLst>
              <a:ext uri="{FF2B5EF4-FFF2-40B4-BE49-F238E27FC236}">
                <a16:creationId xmlns:a16="http://schemas.microsoft.com/office/drawing/2014/main" id="{0B91F5E8-F264-4D43-B336-6A48BE0EB55F}"/>
              </a:ext>
            </a:extLst>
          </p:cNvPr>
          <p:cNvGrpSpPr/>
          <p:nvPr/>
        </p:nvGrpSpPr>
        <p:grpSpPr>
          <a:xfrm>
            <a:off x="9302334" y="5812382"/>
            <a:ext cx="1777680" cy="600480"/>
            <a:chOff x="9302334" y="5812382"/>
            <a:chExt cx="1777680" cy="600480"/>
          </a:xfrm>
        </p:grpSpPr>
        <mc:AlternateContent xmlns:mc="http://schemas.openxmlformats.org/markup-compatibility/2006" xmlns:p14="http://schemas.microsoft.com/office/powerpoint/2010/main">
          <mc:Choice Requires="p14">
            <p:contentPart p14:bwMode="auto" r:id="rId175">
              <p14:nvContentPartPr>
                <p14:cNvPr id="110" name="Ink 109">
                  <a:extLst>
                    <a:ext uri="{FF2B5EF4-FFF2-40B4-BE49-F238E27FC236}">
                      <a16:creationId xmlns:a16="http://schemas.microsoft.com/office/drawing/2014/main" id="{D121BE45-E736-42FC-8680-3A9100E5EFBF}"/>
                    </a:ext>
                  </a:extLst>
                </p14:cNvPr>
                <p14:cNvContentPartPr/>
                <p14:nvPr/>
              </p14:nvContentPartPr>
              <p14:xfrm>
                <a:off x="9411774" y="5902022"/>
                <a:ext cx="113400" cy="152280"/>
              </p14:xfrm>
            </p:contentPart>
          </mc:Choice>
          <mc:Fallback xmlns="">
            <p:pic>
              <p:nvPicPr>
                <p:cNvPr id="110" name="Ink 109">
                  <a:extLst>
                    <a:ext uri="{FF2B5EF4-FFF2-40B4-BE49-F238E27FC236}">
                      <a16:creationId xmlns:a16="http://schemas.microsoft.com/office/drawing/2014/main" id="{D121BE45-E736-42FC-8680-3A9100E5EFBF}"/>
                    </a:ext>
                  </a:extLst>
                </p:cNvPr>
                <p:cNvPicPr/>
                <p:nvPr/>
              </p:nvPicPr>
              <p:blipFill>
                <a:blip r:embed="rId176"/>
                <a:stretch>
                  <a:fillRect/>
                </a:stretch>
              </p:blipFill>
              <p:spPr>
                <a:xfrm>
                  <a:off x="9403134" y="5893022"/>
                  <a:ext cx="131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Ink 110">
                  <a:extLst>
                    <a:ext uri="{FF2B5EF4-FFF2-40B4-BE49-F238E27FC236}">
                      <a16:creationId xmlns:a16="http://schemas.microsoft.com/office/drawing/2014/main" id="{323AF2B6-FB57-43D9-B57A-5DD41BC015A5}"/>
                    </a:ext>
                  </a:extLst>
                </p14:cNvPr>
                <p14:cNvContentPartPr/>
                <p14:nvPr/>
              </p14:nvContentPartPr>
              <p14:xfrm>
                <a:off x="9620934" y="6036302"/>
                <a:ext cx="50040" cy="112680"/>
              </p14:xfrm>
            </p:contentPart>
          </mc:Choice>
          <mc:Fallback xmlns="">
            <p:pic>
              <p:nvPicPr>
                <p:cNvPr id="111" name="Ink 110">
                  <a:extLst>
                    <a:ext uri="{FF2B5EF4-FFF2-40B4-BE49-F238E27FC236}">
                      <a16:creationId xmlns:a16="http://schemas.microsoft.com/office/drawing/2014/main" id="{323AF2B6-FB57-43D9-B57A-5DD41BC015A5}"/>
                    </a:ext>
                  </a:extLst>
                </p:cNvPr>
                <p:cNvPicPr/>
                <p:nvPr/>
              </p:nvPicPr>
              <p:blipFill>
                <a:blip r:embed="rId178"/>
                <a:stretch>
                  <a:fillRect/>
                </a:stretch>
              </p:blipFill>
              <p:spPr>
                <a:xfrm>
                  <a:off x="9611934" y="6027302"/>
                  <a:ext cx="67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Ink 111">
                  <a:extLst>
                    <a:ext uri="{FF2B5EF4-FFF2-40B4-BE49-F238E27FC236}">
                      <a16:creationId xmlns:a16="http://schemas.microsoft.com/office/drawing/2014/main" id="{43862B47-F59F-4D38-8381-FE5B3792F057}"/>
                    </a:ext>
                  </a:extLst>
                </p14:cNvPr>
                <p14:cNvContentPartPr/>
                <p14:nvPr/>
              </p14:nvContentPartPr>
              <p14:xfrm>
                <a:off x="9611574" y="6102182"/>
                <a:ext cx="87840" cy="27000"/>
              </p14:xfrm>
            </p:contentPart>
          </mc:Choice>
          <mc:Fallback xmlns="">
            <p:pic>
              <p:nvPicPr>
                <p:cNvPr id="112" name="Ink 111">
                  <a:extLst>
                    <a:ext uri="{FF2B5EF4-FFF2-40B4-BE49-F238E27FC236}">
                      <a16:creationId xmlns:a16="http://schemas.microsoft.com/office/drawing/2014/main" id="{43862B47-F59F-4D38-8381-FE5B3792F057}"/>
                    </a:ext>
                  </a:extLst>
                </p:cNvPr>
                <p:cNvPicPr/>
                <p:nvPr/>
              </p:nvPicPr>
              <p:blipFill>
                <a:blip r:embed="rId180"/>
                <a:stretch>
                  <a:fillRect/>
                </a:stretch>
              </p:blipFill>
              <p:spPr>
                <a:xfrm>
                  <a:off x="9602934" y="6093182"/>
                  <a:ext cx="105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Ink 112">
                  <a:extLst>
                    <a:ext uri="{FF2B5EF4-FFF2-40B4-BE49-F238E27FC236}">
                      <a16:creationId xmlns:a16="http://schemas.microsoft.com/office/drawing/2014/main" id="{4EA975B2-51BD-496E-8A9B-0E6E31D027A8}"/>
                    </a:ext>
                  </a:extLst>
                </p14:cNvPr>
                <p14:cNvContentPartPr/>
                <p14:nvPr/>
              </p14:nvContentPartPr>
              <p14:xfrm>
                <a:off x="9728574" y="6092462"/>
                <a:ext cx="80640" cy="63720"/>
              </p14:xfrm>
            </p:contentPart>
          </mc:Choice>
          <mc:Fallback xmlns="">
            <p:pic>
              <p:nvPicPr>
                <p:cNvPr id="113" name="Ink 112">
                  <a:extLst>
                    <a:ext uri="{FF2B5EF4-FFF2-40B4-BE49-F238E27FC236}">
                      <a16:creationId xmlns:a16="http://schemas.microsoft.com/office/drawing/2014/main" id="{4EA975B2-51BD-496E-8A9B-0E6E31D027A8}"/>
                    </a:ext>
                  </a:extLst>
                </p:cNvPr>
                <p:cNvPicPr/>
                <p:nvPr/>
              </p:nvPicPr>
              <p:blipFill>
                <a:blip r:embed="rId182"/>
                <a:stretch>
                  <a:fillRect/>
                </a:stretch>
              </p:blipFill>
              <p:spPr>
                <a:xfrm>
                  <a:off x="9719574" y="6083462"/>
                  <a:ext cx="98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Ink 113">
                  <a:extLst>
                    <a:ext uri="{FF2B5EF4-FFF2-40B4-BE49-F238E27FC236}">
                      <a16:creationId xmlns:a16="http://schemas.microsoft.com/office/drawing/2014/main" id="{F2894144-11B7-4A36-AD59-0BFA70CA2172}"/>
                    </a:ext>
                  </a:extLst>
                </p14:cNvPr>
                <p14:cNvContentPartPr/>
                <p14:nvPr/>
              </p14:nvContentPartPr>
              <p14:xfrm>
                <a:off x="9861414" y="6061502"/>
                <a:ext cx="85680" cy="100080"/>
              </p14:xfrm>
            </p:contentPart>
          </mc:Choice>
          <mc:Fallback xmlns="">
            <p:pic>
              <p:nvPicPr>
                <p:cNvPr id="114" name="Ink 113">
                  <a:extLst>
                    <a:ext uri="{FF2B5EF4-FFF2-40B4-BE49-F238E27FC236}">
                      <a16:creationId xmlns:a16="http://schemas.microsoft.com/office/drawing/2014/main" id="{F2894144-11B7-4A36-AD59-0BFA70CA2172}"/>
                    </a:ext>
                  </a:extLst>
                </p:cNvPr>
                <p:cNvPicPr/>
                <p:nvPr/>
              </p:nvPicPr>
              <p:blipFill>
                <a:blip r:embed="rId184"/>
                <a:stretch>
                  <a:fillRect/>
                </a:stretch>
              </p:blipFill>
              <p:spPr>
                <a:xfrm>
                  <a:off x="9852774" y="6052862"/>
                  <a:ext cx="10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Ink 114">
                  <a:extLst>
                    <a:ext uri="{FF2B5EF4-FFF2-40B4-BE49-F238E27FC236}">
                      <a16:creationId xmlns:a16="http://schemas.microsoft.com/office/drawing/2014/main" id="{F5B9F388-0FF7-4EE6-8C76-E927825F4CA0}"/>
                    </a:ext>
                  </a:extLst>
                </p14:cNvPr>
                <p14:cNvContentPartPr/>
                <p14:nvPr/>
              </p14:nvContentPartPr>
              <p14:xfrm>
                <a:off x="9979494" y="6074822"/>
                <a:ext cx="83520" cy="54360"/>
              </p14:xfrm>
            </p:contentPart>
          </mc:Choice>
          <mc:Fallback xmlns="">
            <p:pic>
              <p:nvPicPr>
                <p:cNvPr id="115" name="Ink 114">
                  <a:extLst>
                    <a:ext uri="{FF2B5EF4-FFF2-40B4-BE49-F238E27FC236}">
                      <a16:creationId xmlns:a16="http://schemas.microsoft.com/office/drawing/2014/main" id="{F5B9F388-0FF7-4EE6-8C76-E927825F4CA0}"/>
                    </a:ext>
                  </a:extLst>
                </p:cNvPr>
                <p:cNvPicPr/>
                <p:nvPr/>
              </p:nvPicPr>
              <p:blipFill>
                <a:blip r:embed="rId186"/>
                <a:stretch>
                  <a:fillRect/>
                </a:stretch>
              </p:blipFill>
              <p:spPr>
                <a:xfrm>
                  <a:off x="9970854" y="6066182"/>
                  <a:ext cx="10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Ink 115">
                  <a:extLst>
                    <a:ext uri="{FF2B5EF4-FFF2-40B4-BE49-F238E27FC236}">
                      <a16:creationId xmlns:a16="http://schemas.microsoft.com/office/drawing/2014/main" id="{E1310EF6-11E5-4D7F-9584-7286FBD617D8}"/>
                    </a:ext>
                  </a:extLst>
                </p14:cNvPr>
                <p14:cNvContentPartPr/>
                <p14:nvPr/>
              </p14:nvContentPartPr>
              <p14:xfrm>
                <a:off x="10097574" y="6021182"/>
                <a:ext cx="51840" cy="128160"/>
              </p14:xfrm>
            </p:contentPart>
          </mc:Choice>
          <mc:Fallback xmlns="">
            <p:pic>
              <p:nvPicPr>
                <p:cNvPr id="116" name="Ink 115">
                  <a:extLst>
                    <a:ext uri="{FF2B5EF4-FFF2-40B4-BE49-F238E27FC236}">
                      <a16:creationId xmlns:a16="http://schemas.microsoft.com/office/drawing/2014/main" id="{E1310EF6-11E5-4D7F-9584-7286FBD617D8}"/>
                    </a:ext>
                  </a:extLst>
                </p:cNvPr>
                <p:cNvPicPr/>
                <p:nvPr/>
              </p:nvPicPr>
              <p:blipFill>
                <a:blip r:embed="rId188"/>
                <a:stretch>
                  <a:fillRect/>
                </a:stretch>
              </p:blipFill>
              <p:spPr>
                <a:xfrm>
                  <a:off x="10088934" y="6012182"/>
                  <a:ext cx="69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Ink 117">
                  <a:extLst>
                    <a:ext uri="{FF2B5EF4-FFF2-40B4-BE49-F238E27FC236}">
                      <a16:creationId xmlns:a16="http://schemas.microsoft.com/office/drawing/2014/main" id="{21C2FAC4-2F29-4217-8D06-B19C61AABFA9}"/>
                    </a:ext>
                  </a:extLst>
                </p14:cNvPr>
                <p14:cNvContentPartPr/>
                <p14:nvPr/>
              </p14:nvContentPartPr>
              <p14:xfrm>
                <a:off x="9302334" y="5817422"/>
                <a:ext cx="94680" cy="487080"/>
              </p14:xfrm>
            </p:contentPart>
          </mc:Choice>
          <mc:Fallback xmlns="">
            <p:pic>
              <p:nvPicPr>
                <p:cNvPr id="118" name="Ink 117">
                  <a:extLst>
                    <a:ext uri="{FF2B5EF4-FFF2-40B4-BE49-F238E27FC236}">
                      <a16:creationId xmlns:a16="http://schemas.microsoft.com/office/drawing/2014/main" id="{21C2FAC4-2F29-4217-8D06-B19C61AABFA9}"/>
                    </a:ext>
                  </a:extLst>
                </p:cNvPr>
                <p:cNvPicPr/>
                <p:nvPr/>
              </p:nvPicPr>
              <p:blipFill>
                <a:blip r:embed="rId190"/>
                <a:stretch>
                  <a:fillRect/>
                </a:stretch>
              </p:blipFill>
              <p:spPr>
                <a:xfrm>
                  <a:off x="9293334" y="5808782"/>
                  <a:ext cx="11232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Ink 118">
                  <a:extLst>
                    <a:ext uri="{FF2B5EF4-FFF2-40B4-BE49-F238E27FC236}">
                      <a16:creationId xmlns:a16="http://schemas.microsoft.com/office/drawing/2014/main" id="{482B9B0A-7717-4719-8E5A-8E789EFA59A9}"/>
                    </a:ext>
                  </a:extLst>
                </p14:cNvPr>
                <p14:cNvContentPartPr/>
                <p14:nvPr/>
              </p14:nvContentPartPr>
              <p14:xfrm>
                <a:off x="10166334" y="5944142"/>
                <a:ext cx="109440" cy="325800"/>
              </p14:xfrm>
            </p:contentPart>
          </mc:Choice>
          <mc:Fallback xmlns="">
            <p:pic>
              <p:nvPicPr>
                <p:cNvPr id="119" name="Ink 118">
                  <a:extLst>
                    <a:ext uri="{FF2B5EF4-FFF2-40B4-BE49-F238E27FC236}">
                      <a16:creationId xmlns:a16="http://schemas.microsoft.com/office/drawing/2014/main" id="{482B9B0A-7717-4719-8E5A-8E789EFA59A9}"/>
                    </a:ext>
                  </a:extLst>
                </p:cNvPr>
                <p:cNvPicPr/>
                <p:nvPr/>
              </p:nvPicPr>
              <p:blipFill>
                <a:blip r:embed="rId192"/>
                <a:stretch>
                  <a:fillRect/>
                </a:stretch>
              </p:blipFill>
              <p:spPr>
                <a:xfrm>
                  <a:off x="10157334" y="5935502"/>
                  <a:ext cx="1270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Ink 119">
                  <a:extLst>
                    <a:ext uri="{FF2B5EF4-FFF2-40B4-BE49-F238E27FC236}">
                      <a16:creationId xmlns:a16="http://schemas.microsoft.com/office/drawing/2014/main" id="{7B66FBB4-573F-4FEC-AC97-A411129B75C9}"/>
                    </a:ext>
                  </a:extLst>
                </p14:cNvPr>
                <p14:cNvContentPartPr/>
                <p14:nvPr/>
              </p14:nvContentPartPr>
              <p14:xfrm>
                <a:off x="10348134" y="5848022"/>
                <a:ext cx="78480" cy="430560"/>
              </p14:xfrm>
            </p:contentPart>
          </mc:Choice>
          <mc:Fallback xmlns="">
            <p:pic>
              <p:nvPicPr>
                <p:cNvPr id="120" name="Ink 119">
                  <a:extLst>
                    <a:ext uri="{FF2B5EF4-FFF2-40B4-BE49-F238E27FC236}">
                      <a16:creationId xmlns:a16="http://schemas.microsoft.com/office/drawing/2014/main" id="{7B66FBB4-573F-4FEC-AC97-A411129B75C9}"/>
                    </a:ext>
                  </a:extLst>
                </p:cNvPr>
                <p:cNvPicPr/>
                <p:nvPr/>
              </p:nvPicPr>
              <p:blipFill>
                <a:blip r:embed="rId194"/>
                <a:stretch>
                  <a:fillRect/>
                </a:stretch>
              </p:blipFill>
              <p:spPr>
                <a:xfrm>
                  <a:off x="10339494" y="5839022"/>
                  <a:ext cx="9612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Ink 120">
                  <a:extLst>
                    <a:ext uri="{FF2B5EF4-FFF2-40B4-BE49-F238E27FC236}">
                      <a16:creationId xmlns:a16="http://schemas.microsoft.com/office/drawing/2014/main" id="{7593D170-223A-4E6A-8CB4-CC6F7C9856B5}"/>
                    </a:ext>
                  </a:extLst>
                </p14:cNvPr>
                <p14:cNvContentPartPr/>
                <p14:nvPr/>
              </p14:nvContentPartPr>
              <p14:xfrm>
                <a:off x="10554414" y="5895902"/>
                <a:ext cx="147960" cy="258840"/>
              </p14:xfrm>
            </p:contentPart>
          </mc:Choice>
          <mc:Fallback xmlns="">
            <p:pic>
              <p:nvPicPr>
                <p:cNvPr id="121" name="Ink 120">
                  <a:extLst>
                    <a:ext uri="{FF2B5EF4-FFF2-40B4-BE49-F238E27FC236}">
                      <a16:creationId xmlns:a16="http://schemas.microsoft.com/office/drawing/2014/main" id="{7593D170-223A-4E6A-8CB4-CC6F7C9856B5}"/>
                    </a:ext>
                  </a:extLst>
                </p:cNvPr>
                <p:cNvPicPr/>
                <p:nvPr/>
              </p:nvPicPr>
              <p:blipFill>
                <a:blip r:embed="rId196"/>
                <a:stretch>
                  <a:fillRect/>
                </a:stretch>
              </p:blipFill>
              <p:spPr>
                <a:xfrm>
                  <a:off x="10545414" y="5887262"/>
                  <a:ext cx="165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Ink 121">
                  <a:extLst>
                    <a:ext uri="{FF2B5EF4-FFF2-40B4-BE49-F238E27FC236}">
                      <a16:creationId xmlns:a16="http://schemas.microsoft.com/office/drawing/2014/main" id="{C7235A0D-D46B-4192-A620-662D723C9BA5}"/>
                    </a:ext>
                  </a:extLst>
                </p14:cNvPr>
                <p14:cNvContentPartPr/>
                <p14:nvPr/>
              </p14:nvContentPartPr>
              <p14:xfrm>
                <a:off x="10773654" y="5892662"/>
                <a:ext cx="30960" cy="219600"/>
              </p14:xfrm>
            </p:contentPart>
          </mc:Choice>
          <mc:Fallback xmlns="">
            <p:pic>
              <p:nvPicPr>
                <p:cNvPr id="122" name="Ink 121">
                  <a:extLst>
                    <a:ext uri="{FF2B5EF4-FFF2-40B4-BE49-F238E27FC236}">
                      <a16:creationId xmlns:a16="http://schemas.microsoft.com/office/drawing/2014/main" id="{C7235A0D-D46B-4192-A620-662D723C9BA5}"/>
                    </a:ext>
                  </a:extLst>
                </p:cNvPr>
                <p:cNvPicPr/>
                <p:nvPr/>
              </p:nvPicPr>
              <p:blipFill>
                <a:blip r:embed="rId198"/>
                <a:stretch>
                  <a:fillRect/>
                </a:stretch>
              </p:blipFill>
              <p:spPr>
                <a:xfrm>
                  <a:off x="10764654" y="5883662"/>
                  <a:ext cx="486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Ink 122">
                  <a:extLst>
                    <a:ext uri="{FF2B5EF4-FFF2-40B4-BE49-F238E27FC236}">
                      <a16:creationId xmlns:a16="http://schemas.microsoft.com/office/drawing/2014/main" id="{DDA42E3A-0BBC-46CF-B263-A055EA91641F}"/>
                    </a:ext>
                  </a:extLst>
                </p14:cNvPr>
                <p14:cNvContentPartPr/>
                <p14:nvPr/>
              </p14:nvContentPartPr>
              <p14:xfrm>
                <a:off x="10688694" y="5931902"/>
                <a:ext cx="204480" cy="34200"/>
              </p14:xfrm>
            </p:contentPart>
          </mc:Choice>
          <mc:Fallback xmlns="">
            <p:pic>
              <p:nvPicPr>
                <p:cNvPr id="123" name="Ink 122">
                  <a:extLst>
                    <a:ext uri="{FF2B5EF4-FFF2-40B4-BE49-F238E27FC236}">
                      <a16:creationId xmlns:a16="http://schemas.microsoft.com/office/drawing/2014/main" id="{DDA42E3A-0BBC-46CF-B263-A055EA91641F}"/>
                    </a:ext>
                  </a:extLst>
                </p:cNvPr>
                <p:cNvPicPr/>
                <p:nvPr/>
              </p:nvPicPr>
              <p:blipFill>
                <a:blip r:embed="rId200"/>
                <a:stretch>
                  <a:fillRect/>
                </a:stretch>
              </p:blipFill>
              <p:spPr>
                <a:xfrm>
                  <a:off x="10680054" y="5922902"/>
                  <a:ext cx="222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Ink 123">
                  <a:extLst>
                    <a:ext uri="{FF2B5EF4-FFF2-40B4-BE49-F238E27FC236}">
                      <a16:creationId xmlns:a16="http://schemas.microsoft.com/office/drawing/2014/main" id="{35F8296A-B175-4A20-8B18-775B5F1CD723}"/>
                    </a:ext>
                  </a:extLst>
                </p14:cNvPr>
                <p14:cNvContentPartPr/>
                <p14:nvPr/>
              </p14:nvContentPartPr>
              <p14:xfrm>
                <a:off x="10559094" y="6160862"/>
                <a:ext cx="279720" cy="50040"/>
              </p14:xfrm>
            </p:contentPart>
          </mc:Choice>
          <mc:Fallback xmlns="">
            <p:pic>
              <p:nvPicPr>
                <p:cNvPr id="124" name="Ink 123">
                  <a:extLst>
                    <a:ext uri="{FF2B5EF4-FFF2-40B4-BE49-F238E27FC236}">
                      <a16:creationId xmlns:a16="http://schemas.microsoft.com/office/drawing/2014/main" id="{35F8296A-B175-4A20-8B18-775B5F1CD723}"/>
                    </a:ext>
                  </a:extLst>
                </p:cNvPr>
                <p:cNvPicPr/>
                <p:nvPr/>
              </p:nvPicPr>
              <p:blipFill>
                <a:blip r:embed="rId202"/>
                <a:stretch>
                  <a:fillRect/>
                </a:stretch>
              </p:blipFill>
              <p:spPr>
                <a:xfrm>
                  <a:off x="10550094" y="6151862"/>
                  <a:ext cx="297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Ink 124">
                  <a:extLst>
                    <a:ext uri="{FF2B5EF4-FFF2-40B4-BE49-F238E27FC236}">
                      <a16:creationId xmlns:a16="http://schemas.microsoft.com/office/drawing/2014/main" id="{8D446114-E203-4327-A31A-2AC61F256DD3}"/>
                    </a:ext>
                  </a:extLst>
                </p14:cNvPr>
                <p14:cNvContentPartPr/>
                <p14:nvPr/>
              </p14:nvContentPartPr>
              <p14:xfrm>
                <a:off x="10636494" y="6184982"/>
                <a:ext cx="258120" cy="227880"/>
              </p14:xfrm>
            </p:contentPart>
          </mc:Choice>
          <mc:Fallback xmlns="">
            <p:pic>
              <p:nvPicPr>
                <p:cNvPr id="125" name="Ink 124">
                  <a:extLst>
                    <a:ext uri="{FF2B5EF4-FFF2-40B4-BE49-F238E27FC236}">
                      <a16:creationId xmlns:a16="http://schemas.microsoft.com/office/drawing/2014/main" id="{8D446114-E203-4327-A31A-2AC61F256DD3}"/>
                    </a:ext>
                  </a:extLst>
                </p:cNvPr>
                <p:cNvPicPr/>
                <p:nvPr/>
              </p:nvPicPr>
              <p:blipFill>
                <a:blip r:embed="rId204"/>
                <a:stretch>
                  <a:fillRect/>
                </a:stretch>
              </p:blipFill>
              <p:spPr>
                <a:xfrm>
                  <a:off x="10627854" y="6175982"/>
                  <a:ext cx="275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Ink 125">
                  <a:extLst>
                    <a:ext uri="{FF2B5EF4-FFF2-40B4-BE49-F238E27FC236}">
                      <a16:creationId xmlns:a16="http://schemas.microsoft.com/office/drawing/2014/main" id="{A8C599ED-DE37-496D-BAA3-E2FE819F63B1}"/>
                    </a:ext>
                  </a:extLst>
                </p14:cNvPr>
                <p14:cNvContentPartPr/>
                <p14:nvPr/>
              </p14:nvContentPartPr>
              <p14:xfrm>
                <a:off x="10936734" y="5812382"/>
                <a:ext cx="143280" cy="578880"/>
              </p14:xfrm>
            </p:contentPart>
          </mc:Choice>
          <mc:Fallback xmlns="">
            <p:pic>
              <p:nvPicPr>
                <p:cNvPr id="126" name="Ink 125">
                  <a:extLst>
                    <a:ext uri="{FF2B5EF4-FFF2-40B4-BE49-F238E27FC236}">
                      <a16:creationId xmlns:a16="http://schemas.microsoft.com/office/drawing/2014/main" id="{A8C599ED-DE37-496D-BAA3-E2FE819F63B1}"/>
                    </a:ext>
                  </a:extLst>
                </p:cNvPr>
                <p:cNvPicPr/>
                <p:nvPr/>
              </p:nvPicPr>
              <p:blipFill>
                <a:blip r:embed="rId206"/>
                <a:stretch>
                  <a:fillRect/>
                </a:stretch>
              </p:blipFill>
              <p:spPr>
                <a:xfrm>
                  <a:off x="10927734" y="5803742"/>
                  <a:ext cx="160920" cy="596520"/>
                </a:xfrm>
                <a:prstGeom prst="rect">
                  <a:avLst/>
                </a:prstGeom>
              </p:spPr>
            </p:pic>
          </mc:Fallback>
        </mc:AlternateContent>
      </p:grpSp>
    </p:spTree>
  </p:cSld>
  <p:clrMapOvr>
    <a:overrideClrMapping bg1="dk1" tx1="lt1" bg2="dk2" tx2="lt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8A4D-0E34-4CB8-AA0C-675005041A51}"/>
              </a:ext>
            </a:extLst>
          </p:cNvPr>
          <p:cNvSpPr>
            <a:spLocks noGrp="1"/>
          </p:cNvSpPr>
          <p:nvPr>
            <p:ph type="title"/>
          </p:nvPr>
        </p:nvSpPr>
        <p:spPr/>
        <p:txBody>
          <a:bodyPr/>
          <a:lstStyle/>
          <a:p>
            <a:r>
              <a:rPr lang="en-US" b="1" i="1" dirty="0">
                <a:effectLst>
                  <a:outerShdw blurRad="38100" dist="38100" dir="2700000" algn="tl">
                    <a:srgbClr val="000000"/>
                  </a:outerShdw>
                </a:effectLst>
              </a:rPr>
              <a:t>ANSWER:</a:t>
            </a:r>
            <a:endParaRPr lang="en-US" dirty="0"/>
          </a:p>
        </p:txBody>
      </p:sp>
      <p:sp>
        <p:nvSpPr>
          <p:cNvPr id="3" name="Content Placeholder 2">
            <a:extLst>
              <a:ext uri="{FF2B5EF4-FFF2-40B4-BE49-F238E27FC236}">
                <a16:creationId xmlns:a16="http://schemas.microsoft.com/office/drawing/2014/main" id="{4DB72A79-249C-43F3-9F28-B6D47D0195C8}"/>
              </a:ext>
            </a:extLst>
          </p:cNvPr>
          <p:cNvSpPr>
            <a:spLocks noGrp="1"/>
          </p:cNvSpPr>
          <p:nvPr>
            <p:ph idx="1"/>
          </p:nvPr>
        </p:nvSpPr>
        <p:spPr>
          <a:xfrm>
            <a:off x="335681" y="1441151"/>
            <a:ext cx="4266636" cy="5051723"/>
          </a:xfrm>
        </p:spPr>
        <p:txBody>
          <a:bodyPr>
            <a:normAutofit lnSpcReduction="10000"/>
          </a:bodyPr>
          <a:lstStyle/>
          <a:p>
            <a:pPr marL="514350" indent="-514350">
              <a:buAutoNum type="arabicPeriod"/>
            </a:pPr>
            <a:r>
              <a:rPr lang="en-US" dirty="0"/>
              <a:t>Find PO2 from Dalton’s Law of Partial Pressure</a:t>
            </a:r>
          </a:p>
          <a:p>
            <a:pPr marL="514350" indent="-514350">
              <a:buAutoNum type="arabicPeriod"/>
            </a:pPr>
            <a:r>
              <a:rPr lang="en-US" dirty="0"/>
              <a:t>Use PV=</a:t>
            </a:r>
            <a:r>
              <a:rPr lang="en-US" dirty="0" err="1"/>
              <a:t>nRT</a:t>
            </a:r>
            <a:r>
              <a:rPr lang="en-US" dirty="0"/>
              <a:t> to find the number of moles of oxygen gas</a:t>
            </a:r>
          </a:p>
          <a:p>
            <a:pPr marL="514350" indent="-514350">
              <a:buAutoNum type="arabicPeriod"/>
            </a:pPr>
            <a:r>
              <a:rPr lang="en-US" dirty="0"/>
              <a:t>Calculate the number of moles of potassium chlorate needed to produce the moles of oxygen</a:t>
            </a:r>
          </a:p>
          <a:p>
            <a:pPr marL="514350" indent="-514350">
              <a:buAutoNum type="arabicPeriod"/>
            </a:pPr>
            <a:r>
              <a:rPr lang="en-US" dirty="0"/>
              <a:t>Use molar mass to calculate grams</a:t>
            </a:r>
          </a:p>
          <a:p>
            <a:pPr marL="514350" indent="-514350">
              <a:buAutoNum type="arabicPeriod"/>
            </a:pPr>
            <a:endParaRPr lang="en-US" dirty="0"/>
          </a:p>
        </p:txBody>
      </p:sp>
      <p:grpSp>
        <p:nvGrpSpPr>
          <p:cNvPr id="31" name="Group 30">
            <a:extLst>
              <a:ext uri="{FF2B5EF4-FFF2-40B4-BE49-F238E27FC236}">
                <a16:creationId xmlns:a16="http://schemas.microsoft.com/office/drawing/2014/main" id="{78E8E6C2-5C4E-4F7F-8A10-3458EFDF9BE5}"/>
              </a:ext>
            </a:extLst>
          </p:cNvPr>
          <p:cNvGrpSpPr/>
          <p:nvPr/>
        </p:nvGrpSpPr>
        <p:grpSpPr>
          <a:xfrm>
            <a:off x="5260757" y="700641"/>
            <a:ext cx="2023200" cy="712080"/>
            <a:chOff x="5260757" y="700641"/>
            <a:chExt cx="2023200" cy="712080"/>
          </a:xfrm>
        </p:grpSpPr>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1244FC7A-9164-4DBF-85D0-AFBE21940495}"/>
                    </a:ext>
                  </a:extLst>
                </p14:cNvPr>
                <p14:cNvContentPartPr/>
                <p14:nvPr/>
              </p14:nvContentPartPr>
              <p14:xfrm>
                <a:off x="5355437" y="779841"/>
                <a:ext cx="28080" cy="467640"/>
              </p14:xfrm>
            </p:contentPart>
          </mc:Choice>
          <mc:Fallback xmlns="">
            <p:pic>
              <p:nvPicPr>
                <p:cNvPr id="15" name="Ink 14">
                  <a:extLst>
                    <a:ext uri="{FF2B5EF4-FFF2-40B4-BE49-F238E27FC236}">
                      <a16:creationId xmlns:a16="http://schemas.microsoft.com/office/drawing/2014/main" id="{1244FC7A-9164-4DBF-85D0-AFBE21940495}"/>
                    </a:ext>
                  </a:extLst>
                </p:cNvPr>
                <p:cNvPicPr/>
                <p:nvPr/>
              </p:nvPicPr>
              <p:blipFill>
                <a:blip r:embed="rId3"/>
                <a:stretch>
                  <a:fillRect/>
                </a:stretch>
              </p:blipFill>
              <p:spPr>
                <a:xfrm>
                  <a:off x="5319437" y="743841"/>
                  <a:ext cx="9972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4F8C2CBB-9377-486A-9234-136824315E78}"/>
                    </a:ext>
                  </a:extLst>
                </p14:cNvPr>
                <p14:cNvContentPartPr/>
                <p14:nvPr/>
              </p14:nvContentPartPr>
              <p14:xfrm>
                <a:off x="5260757" y="700641"/>
                <a:ext cx="221400" cy="313200"/>
              </p14:xfrm>
            </p:contentPart>
          </mc:Choice>
          <mc:Fallback xmlns="">
            <p:pic>
              <p:nvPicPr>
                <p:cNvPr id="16" name="Ink 15">
                  <a:extLst>
                    <a:ext uri="{FF2B5EF4-FFF2-40B4-BE49-F238E27FC236}">
                      <a16:creationId xmlns:a16="http://schemas.microsoft.com/office/drawing/2014/main" id="{4F8C2CBB-9377-486A-9234-136824315E78}"/>
                    </a:ext>
                  </a:extLst>
                </p:cNvPr>
                <p:cNvPicPr/>
                <p:nvPr/>
              </p:nvPicPr>
              <p:blipFill>
                <a:blip r:embed="rId5"/>
                <a:stretch>
                  <a:fillRect/>
                </a:stretch>
              </p:blipFill>
              <p:spPr>
                <a:xfrm>
                  <a:off x="5225117" y="664641"/>
                  <a:ext cx="2930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B32BD117-E952-4B2B-B511-747910B1BF7C}"/>
                    </a:ext>
                  </a:extLst>
                </p14:cNvPr>
                <p14:cNvContentPartPr/>
                <p14:nvPr/>
              </p14:nvContentPartPr>
              <p14:xfrm>
                <a:off x="5515997" y="1190961"/>
                <a:ext cx="54000" cy="221760"/>
              </p14:xfrm>
            </p:contentPart>
          </mc:Choice>
          <mc:Fallback xmlns="">
            <p:pic>
              <p:nvPicPr>
                <p:cNvPr id="17" name="Ink 16">
                  <a:extLst>
                    <a:ext uri="{FF2B5EF4-FFF2-40B4-BE49-F238E27FC236}">
                      <a16:creationId xmlns:a16="http://schemas.microsoft.com/office/drawing/2014/main" id="{B32BD117-E952-4B2B-B511-747910B1BF7C}"/>
                    </a:ext>
                  </a:extLst>
                </p:cNvPr>
                <p:cNvPicPr/>
                <p:nvPr/>
              </p:nvPicPr>
              <p:blipFill>
                <a:blip r:embed="rId7"/>
                <a:stretch>
                  <a:fillRect/>
                </a:stretch>
              </p:blipFill>
              <p:spPr>
                <a:xfrm>
                  <a:off x="5480357" y="1154961"/>
                  <a:ext cx="125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4A33ED52-ABF6-435A-A139-12B7C537C0CB}"/>
                    </a:ext>
                  </a:extLst>
                </p14:cNvPr>
                <p14:cNvContentPartPr/>
                <p14:nvPr/>
              </p14:nvContentPartPr>
              <p14:xfrm>
                <a:off x="5462357" y="1196001"/>
                <a:ext cx="184680" cy="8640"/>
              </p14:xfrm>
            </p:contentPart>
          </mc:Choice>
          <mc:Fallback xmlns="">
            <p:pic>
              <p:nvPicPr>
                <p:cNvPr id="18" name="Ink 17">
                  <a:extLst>
                    <a:ext uri="{FF2B5EF4-FFF2-40B4-BE49-F238E27FC236}">
                      <a16:creationId xmlns:a16="http://schemas.microsoft.com/office/drawing/2014/main" id="{4A33ED52-ABF6-435A-A139-12B7C537C0CB}"/>
                    </a:ext>
                  </a:extLst>
                </p:cNvPr>
                <p:cNvPicPr/>
                <p:nvPr/>
              </p:nvPicPr>
              <p:blipFill>
                <a:blip r:embed="rId9"/>
                <a:stretch>
                  <a:fillRect/>
                </a:stretch>
              </p:blipFill>
              <p:spPr>
                <a:xfrm>
                  <a:off x="5426717" y="1160361"/>
                  <a:ext cx="256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091A8A39-BE49-4ACC-961B-920E3175D4AD}"/>
                    </a:ext>
                  </a:extLst>
                </p14:cNvPr>
                <p14:cNvContentPartPr/>
                <p14:nvPr/>
              </p14:nvContentPartPr>
              <p14:xfrm>
                <a:off x="5779517" y="899001"/>
                <a:ext cx="145080" cy="50040"/>
              </p14:xfrm>
            </p:contentPart>
          </mc:Choice>
          <mc:Fallback xmlns="">
            <p:pic>
              <p:nvPicPr>
                <p:cNvPr id="20" name="Ink 19">
                  <a:extLst>
                    <a:ext uri="{FF2B5EF4-FFF2-40B4-BE49-F238E27FC236}">
                      <a16:creationId xmlns:a16="http://schemas.microsoft.com/office/drawing/2014/main" id="{091A8A39-BE49-4ACC-961B-920E3175D4AD}"/>
                    </a:ext>
                  </a:extLst>
                </p:cNvPr>
                <p:cNvPicPr/>
                <p:nvPr/>
              </p:nvPicPr>
              <p:blipFill>
                <a:blip r:embed="rId11"/>
                <a:stretch>
                  <a:fillRect/>
                </a:stretch>
              </p:blipFill>
              <p:spPr>
                <a:xfrm>
                  <a:off x="5743517" y="863001"/>
                  <a:ext cx="216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75F2E985-E3F4-4500-8A3E-1FD91FDA7F39}"/>
                    </a:ext>
                  </a:extLst>
                </p14:cNvPr>
                <p14:cNvContentPartPr/>
                <p14:nvPr/>
              </p14:nvContentPartPr>
              <p14:xfrm>
                <a:off x="5774837" y="1005201"/>
                <a:ext cx="124560" cy="65880"/>
              </p14:xfrm>
            </p:contentPart>
          </mc:Choice>
          <mc:Fallback xmlns="">
            <p:pic>
              <p:nvPicPr>
                <p:cNvPr id="21" name="Ink 20">
                  <a:extLst>
                    <a:ext uri="{FF2B5EF4-FFF2-40B4-BE49-F238E27FC236}">
                      <a16:creationId xmlns:a16="http://schemas.microsoft.com/office/drawing/2014/main" id="{75F2E985-E3F4-4500-8A3E-1FD91FDA7F39}"/>
                    </a:ext>
                  </a:extLst>
                </p:cNvPr>
                <p:cNvPicPr/>
                <p:nvPr/>
              </p:nvPicPr>
              <p:blipFill>
                <a:blip r:embed="rId13"/>
                <a:stretch>
                  <a:fillRect/>
                </a:stretch>
              </p:blipFill>
              <p:spPr>
                <a:xfrm>
                  <a:off x="5739197" y="969561"/>
                  <a:ext cx="196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E601C385-ACF3-4B9B-8B5A-CF14EA5F5BF3}"/>
                    </a:ext>
                  </a:extLst>
                </p14:cNvPr>
                <p14:cNvContentPartPr/>
                <p14:nvPr/>
              </p14:nvContentPartPr>
              <p14:xfrm>
                <a:off x="6150677" y="737361"/>
                <a:ext cx="15840" cy="483840"/>
              </p14:xfrm>
            </p:contentPart>
          </mc:Choice>
          <mc:Fallback xmlns="">
            <p:pic>
              <p:nvPicPr>
                <p:cNvPr id="22" name="Ink 21">
                  <a:extLst>
                    <a:ext uri="{FF2B5EF4-FFF2-40B4-BE49-F238E27FC236}">
                      <a16:creationId xmlns:a16="http://schemas.microsoft.com/office/drawing/2014/main" id="{E601C385-ACF3-4B9B-8B5A-CF14EA5F5BF3}"/>
                    </a:ext>
                  </a:extLst>
                </p:cNvPr>
                <p:cNvPicPr/>
                <p:nvPr/>
              </p:nvPicPr>
              <p:blipFill>
                <a:blip r:embed="rId15"/>
                <a:stretch>
                  <a:fillRect/>
                </a:stretch>
              </p:blipFill>
              <p:spPr>
                <a:xfrm>
                  <a:off x="6115037" y="701721"/>
                  <a:ext cx="8748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67ADB681-22C6-47FA-8EB1-3E89F14EED7F}"/>
                    </a:ext>
                  </a:extLst>
                </p14:cNvPr>
                <p14:cNvContentPartPr/>
                <p14:nvPr/>
              </p14:nvContentPartPr>
              <p14:xfrm>
                <a:off x="6113597" y="753921"/>
                <a:ext cx="176400" cy="209520"/>
              </p14:xfrm>
            </p:contentPart>
          </mc:Choice>
          <mc:Fallback xmlns="">
            <p:pic>
              <p:nvPicPr>
                <p:cNvPr id="23" name="Ink 22">
                  <a:extLst>
                    <a:ext uri="{FF2B5EF4-FFF2-40B4-BE49-F238E27FC236}">
                      <a16:creationId xmlns:a16="http://schemas.microsoft.com/office/drawing/2014/main" id="{67ADB681-22C6-47FA-8EB1-3E89F14EED7F}"/>
                    </a:ext>
                  </a:extLst>
                </p:cNvPr>
                <p:cNvPicPr/>
                <p:nvPr/>
              </p:nvPicPr>
              <p:blipFill>
                <a:blip r:embed="rId17"/>
                <a:stretch>
                  <a:fillRect/>
                </a:stretch>
              </p:blipFill>
              <p:spPr>
                <a:xfrm>
                  <a:off x="6077597" y="717921"/>
                  <a:ext cx="2480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C7472F61-C631-424E-94BE-C68FABEEF97F}"/>
                    </a:ext>
                  </a:extLst>
                </p14:cNvPr>
                <p14:cNvContentPartPr/>
                <p14:nvPr/>
              </p14:nvContentPartPr>
              <p14:xfrm>
                <a:off x="6338237" y="1125801"/>
                <a:ext cx="119880" cy="172800"/>
              </p14:xfrm>
            </p:contentPart>
          </mc:Choice>
          <mc:Fallback xmlns="">
            <p:pic>
              <p:nvPicPr>
                <p:cNvPr id="24" name="Ink 23">
                  <a:extLst>
                    <a:ext uri="{FF2B5EF4-FFF2-40B4-BE49-F238E27FC236}">
                      <a16:creationId xmlns:a16="http://schemas.microsoft.com/office/drawing/2014/main" id="{C7472F61-C631-424E-94BE-C68FABEEF97F}"/>
                    </a:ext>
                  </a:extLst>
                </p:cNvPr>
                <p:cNvPicPr/>
                <p:nvPr/>
              </p:nvPicPr>
              <p:blipFill>
                <a:blip r:embed="rId19"/>
                <a:stretch>
                  <a:fillRect/>
                </a:stretch>
              </p:blipFill>
              <p:spPr>
                <a:xfrm>
                  <a:off x="6302597" y="1090161"/>
                  <a:ext cx="1915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EE5EBC38-38E5-4687-B926-E6B361BE7FC7}"/>
                    </a:ext>
                  </a:extLst>
                </p14:cNvPr>
                <p14:cNvContentPartPr/>
                <p14:nvPr/>
              </p14:nvContentPartPr>
              <p14:xfrm>
                <a:off x="6525437" y="1244961"/>
                <a:ext cx="131040" cy="127800"/>
              </p14:xfrm>
            </p:contentPart>
          </mc:Choice>
          <mc:Fallback xmlns="">
            <p:pic>
              <p:nvPicPr>
                <p:cNvPr id="25" name="Ink 24">
                  <a:extLst>
                    <a:ext uri="{FF2B5EF4-FFF2-40B4-BE49-F238E27FC236}">
                      <a16:creationId xmlns:a16="http://schemas.microsoft.com/office/drawing/2014/main" id="{EE5EBC38-38E5-4687-B926-E6B361BE7FC7}"/>
                    </a:ext>
                  </a:extLst>
                </p:cNvPr>
                <p:cNvPicPr/>
                <p:nvPr/>
              </p:nvPicPr>
              <p:blipFill>
                <a:blip r:embed="rId21"/>
                <a:stretch>
                  <a:fillRect/>
                </a:stretch>
              </p:blipFill>
              <p:spPr>
                <a:xfrm>
                  <a:off x="6489797" y="1209321"/>
                  <a:ext cx="202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818C1F55-299B-422F-9CFF-09DBA7BA7C3B}"/>
                    </a:ext>
                  </a:extLst>
                </p14:cNvPr>
                <p14:cNvContentPartPr/>
                <p14:nvPr/>
              </p14:nvContentPartPr>
              <p14:xfrm>
                <a:off x="6844397" y="863001"/>
                <a:ext cx="20880" cy="207000"/>
              </p14:xfrm>
            </p:contentPart>
          </mc:Choice>
          <mc:Fallback xmlns="">
            <p:pic>
              <p:nvPicPr>
                <p:cNvPr id="27" name="Ink 26">
                  <a:extLst>
                    <a:ext uri="{FF2B5EF4-FFF2-40B4-BE49-F238E27FC236}">
                      <a16:creationId xmlns:a16="http://schemas.microsoft.com/office/drawing/2014/main" id="{818C1F55-299B-422F-9CFF-09DBA7BA7C3B}"/>
                    </a:ext>
                  </a:extLst>
                </p:cNvPr>
                <p:cNvPicPr/>
                <p:nvPr/>
              </p:nvPicPr>
              <p:blipFill>
                <a:blip r:embed="rId23"/>
                <a:stretch>
                  <a:fillRect/>
                </a:stretch>
              </p:blipFill>
              <p:spPr>
                <a:xfrm>
                  <a:off x="6808397" y="827361"/>
                  <a:ext cx="925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D5720581-7BA5-4F86-9D6E-6EF7D0D17E87}"/>
                    </a:ext>
                  </a:extLst>
                </p14:cNvPr>
                <p14:cNvContentPartPr/>
                <p14:nvPr/>
              </p14:nvContentPartPr>
              <p14:xfrm>
                <a:off x="6793277" y="967761"/>
                <a:ext cx="139320" cy="9360"/>
              </p14:xfrm>
            </p:contentPart>
          </mc:Choice>
          <mc:Fallback xmlns="">
            <p:pic>
              <p:nvPicPr>
                <p:cNvPr id="28" name="Ink 27">
                  <a:extLst>
                    <a:ext uri="{FF2B5EF4-FFF2-40B4-BE49-F238E27FC236}">
                      <a16:creationId xmlns:a16="http://schemas.microsoft.com/office/drawing/2014/main" id="{D5720581-7BA5-4F86-9D6E-6EF7D0D17E87}"/>
                    </a:ext>
                  </a:extLst>
                </p:cNvPr>
                <p:cNvPicPr/>
                <p:nvPr/>
              </p:nvPicPr>
              <p:blipFill>
                <a:blip r:embed="rId25"/>
                <a:stretch>
                  <a:fillRect/>
                </a:stretch>
              </p:blipFill>
              <p:spPr>
                <a:xfrm>
                  <a:off x="6757637" y="931761"/>
                  <a:ext cx="210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3203C0A4-1807-4E88-8EBE-E2FAC3043416}"/>
                    </a:ext>
                  </a:extLst>
                </p14:cNvPr>
                <p14:cNvContentPartPr/>
                <p14:nvPr/>
              </p14:nvContentPartPr>
              <p14:xfrm>
                <a:off x="7137797" y="742041"/>
                <a:ext cx="48600" cy="441000"/>
              </p14:xfrm>
            </p:contentPart>
          </mc:Choice>
          <mc:Fallback xmlns="">
            <p:pic>
              <p:nvPicPr>
                <p:cNvPr id="29" name="Ink 28">
                  <a:extLst>
                    <a:ext uri="{FF2B5EF4-FFF2-40B4-BE49-F238E27FC236}">
                      <a16:creationId xmlns:a16="http://schemas.microsoft.com/office/drawing/2014/main" id="{3203C0A4-1807-4E88-8EBE-E2FAC3043416}"/>
                    </a:ext>
                  </a:extLst>
                </p:cNvPr>
                <p:cNvPicPr/>
                <p:nvPr/>
              </p:nvPicPr>
              <p:blipFill>
                <a:blip r:embed="rId27"/>
                <a:stretch>
                  <a:fillRect/>
                </a:stretch>
              </p:blipFill>
              <p:spPr>
                <a:xfrm>
                  <a:off x="7101797" y="706401"/>
                  <a:ext cx="12024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FD563B63-7BC1-48D7-8306-966C6FE093FC}"/>
                    </a:ext>
                  </a:extLst>
                </p14:cNvPr>
                <p14:cNvContentPartPr/>
                <p14:nvPr/>
              </p14:nvContentPartPr>
              <p14:xfrm>
                <a:off x="7125557" y="763641"/>
                <a:ext cx="158400" cy="181800"/>
              </p14:xfrm>
            </p:contentPart>
          </mc:Choice>
          <mc:Fallback xmlns="">
            <p:pic>
              <p:nvPicPr>
                <p:cNvPr id="30" name="Ink 29">
                  <a:extLst>
                    <a:ext uri="{FF2B5EF4-FFF2-40B4-BE49-F238E27FC236}">
                      <a16:creationId xmlns:a16="http://schemas.microsoft.com/office/drawing/2014/main" id="{FD563B63-7BC1-48D7-8306-966C6FE093FC}"/>
                    </a:ext>
                  </a:extLst>
                </p:cNvPr>
                <p:cNvPicPr/>
                <p:nvPr/>
              </p:nvPicPr>
              <p:blipFill>
                <a:blip r:embed="rId29"/>
                <a:stretch>
                  <a:fillRect/>
                </a:stretch>
              </p:blipFill>
              <p:spPr>
                <a:xfrm>
                  <a:off x="7089917" y="728001"/>
                  <a:ext cx="230040" cy="253440"/>
                </a:xfrm>
                <a:prstGeom prst="rect">
                  <a:avLst/>
                </a:prstGeom>
              </p:spPr>
            </p:pic>
          </mc:Fallback>
        </mc:AlternateContent>
      </p:grpSp>
      <p:grpSp>
        <p:nvGrpSpPr>
          <p:cNvPr id="37" name="Group 36">
            <a:extLst>
              <a:ext uri="{FF2B5EF4-FFF2-40B4-BE49-F238E27FC236}">
                <a16:creationId xmlns:a16="http://schemas.microsoft.com/office/drawing/2014/main" id="{58A14D72-95D9-4607-A372-7440F62530C5}"/>
              </a:ext>
            </a:extLst>
          </p:cNvPr>
          <p:cNvGrpSpPr/>
          <p:nvPr/>
        </p:nvGrpSpPr>
        <p:grpSpPr>
          <a:xfrm>
            <a:off x="7386557" y="1112481"/>
            <a:ext cx="506880" cy="252720"/>
            <a:chOff x="7386557" y="1112481"/>
            <a:chExt cx="506880" cy="252720"/>
          </a:xfrm>
        </p:grpSpPr>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381AC1B3-85B0-4262-BEF8-95C10D866D4A}"/>
                    </a:ext>
                  </a:extLst>
                </p14:cNvPr>
                <p14:cNvContentPartPr/>
                <p14:nvPr/>
              </p14:nvContentPartPr>
              <p14:xfrm>
                <a:off x="7386557" y="1120761"/>
                <a:ext cx="51480" cy="232560"/>
              </p14:xfrm>
            </p:contentPart>
          </mc:Choice>
          <mc:Fallback xmlns="">
            <p:pic>
              <p:nvPicPr>
                <p:cNvPr id="32" name="Ink 31">
                  <a:extLst>
                    <a:ext uri="{FF2B5EF4-FFF2-40B4-BE49-F238E27FC236}">
                      <a16:creationId xmlns:a16="http://schemas.microsoft.com/office/drawing/2014/main" id="{381AC1B3-85B0-4262-BEF8-95C10D866D4A}"/>
                    </a:ext>
                  </a:extLst>
                </p:cNvPr>
                <p:cNvPicPr/>
                <p:nvPr/>
              </p:nvPicPr>
              <p:blipFill>
                <a:blip r:embed="rId31"/>
                <a:stretch>
                  <a:fillRect/>
                </a:stretch>
              </p:blipFill>
              <p:spPr>
                <a:xfrm>
                  <a:off x="7350557" y="1085121"/>
                  <a:ext cx="1231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7810EC6B-2FAF-4236-BC17-C62D000BD034}"/>
                    </a:ext>
                  </a:extLst>
                </p14:cNvPr>
                <p14:cNvContentPartPr/>
                <p14:nvPr/>
              </p14:nvContentPartPr>
              <p14:xfrm>
                <a:off x="7559357" y="1112481"/>
                <a:ext cx="24840" cy="196920"/>
              </p14:xfrm>
            </p:contentPart>
          </mc:Choice>
          <mc:Fallback xmlns="">
            <p:pic>
              <p:nvPicPr>
                <p:cNvPr id="33" name="Ink 32">
                  <a:extLst>
                    <a:ext uri="{FF2B5EF4-FFF2-40B4-BE49-F238E27FC236}">
                      <a16:creationId xmlns:a16="http://schemas.microsoft.com/office/drawing/2014/main" id="{7810EC6B-2FAF-4236-BC17-C62D000BD034}"/>
                    </a:ext>
                  </a:extLst>
                </p:cNvPr>
                <p:cNvPicPr/>
                <p:nvPr/>
              </p:nvPicPr>
              <p:blipFill>
                <a:blip r:embed="rId33"/>
                <a:stretch>
                  <a:fillRect/>
                </a:stretch>
              </p:blipFill>
              <p:spPr>
                <a:xfrm>
                  <a:off x="7523357" y="1076481"/>
                  <a:ext cx="964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A8C94C3D-AD80-41B1-9098-D9B56769CB33}"/>
                    </a:ext>
                  </a:extLst>
                </p14:cNvPr>
                <p14:cNvContentPartPr/>
                <p14:nvPr/>
              </p14:nvContentPartPr>
              <p14:xfrm>
                <a:off x="7439477" y="1211841"/>
                <a:ext cx="163440" cy="12600"/>
              </p14:xfrm>
            </p:contentPart>
          </mc:Choice>
          <mc:Fallback xmlns="">
            <p:pic>
              <p:nvPicPr>
                <p:cNvPr id="34" name="Ink 33">
                  <a:extLst>
                    <a:ext uri="{FF2B5EF4-FFF2-40B4-BE49-F238E27FC236}">
                      <a16:creationId xmlns:a16="http://schemas.microsoft.com/office/drawing/2014/main" id="{A8C94C3D-AD80-41B1-9098-D9B56769CB33}"/>
                    </a:ext>
                  </a:extLst>
                </p:cNvPr>
                <p:cNvPicPr/>
                <p:nvPr/>
              </p:nvPicPr>
              <p:blipFill>
                <a:blip r:embed="rId35"/>
                <a:stretch>
                  <a:fillRect/>
                </a:stretch>
              </p:blipFill>
              <p:spPr>
                <a:xfrm>
                  <a:off x="7403477" y="1176201"/>
                  <a:ext cx="235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05AA6EC4-3279-41F2-A182-2BB05CC1F30F}"/>
                    </a:ext>
                  </a:extLst>
                </p14:cNvPr>
                <p14:cNvContentPartPr/>
                <p14:nvPr/>
              </p14:nvContentPartPr>
              <p14:xfrm>
                <a:off x="7633877" y="1223361"/>
                <a:ext cx="106920" cy="141840"/>
              </p14:xfrm>
            </p:contentPart>
          </mc:Choice>
          <mc:Fallback xmlns="">
            <p:pic>
              <p:nvPicPr>
                <p:cNvPr id="35" name="Ink 34">
                  <a:extLst>
                    <a:ext uri="{FF2B5EF4-FFF2-40B4-BE49-F238E27FC236}">
                      <a16:creationId xmlns:a16="http://schemas.microsoft.com/office/drawing/2014/main" id="{05AA6EC4-3279-41F2-A182-2BB05CC1F30F}"/>
                    </a:ext>
                  </a:extLst>
                </p:cNvPr>
                <p:cNvPicPr/>
                <p:nvPr/>
              </p:nvPicPr>
              <p:blipFill>
                <a:blip r:embed="rId37"/>
                <a:stretch>
                  <a:fillRect/>
                </a:stretch>
              </p:blipFill>
              <p:spPr>
                <a:xfrm>
                  <a:off x="7598237" y="1187721"/>
                  <a:ext cx="178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DE008909-657F-45B1-8A90-F6C506EDB48D}"/>
                    </a:ext>
                  </a:extLst>
                </p14:cNvPr>
                <p14:cNvContentPartPr/>
                <p14:nvPr/>
              </p14:nvContentPartPr>
              <p14:xfrm>
                <a:off x="7791917" y="1143801"/>
                <a:ext cx="101520" cy="155160"/>
              </p14:xfrm>
            </p:contentPart>
          </mc:Choice>
          <mc:Fallback xmlns="">
            <p:pic>
              <p:nvPicPr>
                <p:cNvPr id="36" name="Ink 35">
                  <a:extLst>
                    <a:ext uri="{FF2B5EF4-FFF2-40B4-BE49-F238E27FC236}">
                      <a16:creationId xmlns:a16="http://schemas.microsoft.com/office/drawing/2014/main" id="{DE008909-657F-45B1-8A90-F6C506EDB48D}"/>
                    </a:ext>
                  </a:extLst>
                </p:cNvPr>
                <p:cNvPicPr/>
                <p:nvPr/>
              </p:nvPicPr>
              <p:blipFill>
                <a:blip r:embed="rId39"/>
                <a:stretch>
                  <a:fillRect/>
                </a:stretch>
              </p:blipFill>
              <p:spPr>
                <a:xfrm>
                  <a:off x="7756277" y="1107801"/>
                  <a:ext cx="173160" cy="226800"/>
                </a:xfrm>
                <a:prstGeom prst="rect">
                  <a:avLst/>
                </a:prstGeom>
              </p:spPr>
            </p:pic>
          </mc:Fallback>
        </mc:AlternateContent>
      </p:grpSp>
      <p:grpSp>
        <p:nvGrpSpPr>
          <p:cNvPr id="40" name="Group 39">
            <a:extLst>
              <a:ext uri="{FF2B5EF4-FFF2-40B4-BE49-F238E27FC236}">
                <a16:creationId xmlns:a16="http://schemas.microsoft.com/office/drawing/2014/main" id="{4AC416C2-EDC3-455A-A7BF-D26A3EFF344B}"/>
              </a:ext>
            </a:extLst>
          </p:cNvPr>
          <p:cNvGrpSpPr/>
          <p:nvPr/>
        </p:nvGrpSpPr>
        <p:grpSpPr>
          <a:xfrm>
            <a:off x="8154797" y="819441"/>
            <a:ext cx="184680" cy="167760"/>
            <a:chOff x="8154797" y="819441"/>
            <a:chExt cx="184680" cy="167760"/>
          </a:xfrm>
        </p:grpSpPr>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FB510A01-A923-468C-A742-9BC0B35583FE}"/>
                    </a:ext>
                  </a:extLst>
                </p14:cNvPr>
                <p14:cNvContentPartPr/>
                <p14:nvPr/>
              </p14:nvContentPartPr>
              <p14:xfrm>
                <a:off x="8156237" y="819441"/>
                <a:ext cx="183240" cy="28800"/>
              </p14:xfrm>
            </p:contentPart>
          </mc:Choice>
          <mc:Fallback xmlns="">
            <p:pic>
              <p:nvPicPr>
                <p:cNvPr id="38" name="Ink 37">
                  <a:extLst>
                    <a:ext uri="{FF2B5EF4-FFF2-40B4-BE49-F238E27FC236}">
                      <a16:creationId xmlns:a16="http://schemas.microsoft.com/office/drawing/2014/main" id="{FB510A01-A923-468C-A742-9BC0B35583FE}"/>
                    </a:ext>
                  </a:extLst>
                </p:cNvPr>
                <p:cNvPicPr/>
                <p:nvPr/>
              </p:nvPicPr>
              <p:blipFill>
                <a:blip r:embed="rId41"/>
                <a:stretch>
                  <a:fillRect/>
                </a:stretch>
              </p:blipFill>
              <p:spPr>
                <a:xfrm>
                  <a:off x="8120237" y="783441"/>
                  <a:ext cx="25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CEE301DB-F5C7-48EE-B571-6D1FA7A6CFCD}"/>
                    </a:ext>
                  </a:extLst>
                </p14:cNvPr>
                <p14:cNvContentPartPr/>
                <p14:nvPr/>
              </p14:nvContentPartPr>
              <p14:xfrm>
                <a:off x="8154797" y="961281"/>
                <a:ext cx="176400" cy="25920"/>
              </p14:xfrm>
            </p:contentPart>
          </mc:Choice>
          <mc:Fallback xmlns="">
            <p:pic>
              <p:nvPicPr>
                <p:cNvPr id="39" name="Ink 38">
                  <a:extLst>
                    <a:ext uri="{FF2B5EF4-FFF2-40B4-BE49-F238E27FC236}">
                      <a16:creationId xmlns:a16="http://schemas.microsoft.com/office/drawing/2014/main" id="{CEE301DB-F5C7-48EE-B571-6D1FA7A6CFCD}"/>
                    </a:ext>
                  </a:extLst>
                </p:cNvPr>
                <p:cNvPicPr/>
                <p:nvPr/>
              </p:nvPicPr>
              <p:blipFill>
                <a:blip r:embed="rId43"/>
                <a:stretch>
                  <a:fillRect/>
                </a:stretch>
              </p:blipFill>
              <p:spPr>
                <a:xfrm>
                  <a:off x="8119157" y="925641"/>
                  <a:ext cx="24804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A9B520ED-D872-44B1-BDD3-D96F8C9AF908}"/>
                  </a:ext>
                </a:extLst>
              </p14:cNvPr>
              <p14:cNvContentPartPr/>
              <p14:nvPr/>
            </p14:nvContentPartPr>
            <p14:xfrm>
              <a:off x="8689397" y="646641"/>
              <a:ext cx="12240" cy="465480"/>
            </p14:xfrm>
          </p:contentPart>
        </mc:Choice>
        <mc:Fallback xmlns="">
          <p:pic>
            <p:nvPicPr>
              <p:cNvPr id="41" name="Ink 40">
                <a:extLst>
                  <a:ext uri="{FF2B5EF4-FFF2-40B4-BE49-F238E27FC236}">
                    <a16:creationId xmlns:a16="http://schemas.microsoft.com/office/drawing/2014/main" id="{A9B520ED-D872-44B1-BDD3-D96F8C9AF908}"/>
                  </a:ext>
                </a:extLst>
              </p:cNvPr>
              <p:cNvPicPr/>
              <p:nvPr/>
            </p:nvPicPr>
            <p:blipFill>
              <a:blip r:embed="rId45"/>
              <a:stretch>
                <a:fillRect/>
              </a:stretch>
            </p:blipFill>
            <p:spPr>
              <a:xfrm>
                <a:off x="8653757" y="610641"/>
                <a:ext cx="8388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Ink 41">
                <a:extLst>
                  <a:ext uri="{FF2B5EF4-FFF2-40B4-BE49-F238E27FC236}">
                    <a16:creationId xmlns:a16="http://schemas.microsoft.com/office/drawing/2014/main" id="{EBBE4406-5171-4A56-A4F2-EB2C20F77EF2}"/>
                  </a:ext>
                </a:extLst>
              </p14:cNvPr>
              <p14:cNvContentPartPr/>
              <p14:nvPr/>
            </p14:nvContentPartPr>
            <p14:xfrm>
              <a:off x="8671397" y="517401"/>
              <a:ext cx="208080" cy="322920"/>
            </p14:xfrm>
          </p:contentPart>
        </mc:Choice>
        <mc:Fallback xmlns="">
          <p:pic>
            <p:nvPicPr>
              <p:cNvPr id="42" name="Ink 41">
                <a:extLst>
                  <a:ext uri="{FF2B5EF4-FFF2-40B4-BE49-F238E27FC236}">
                    <a16:creationId xmlns:a16="http://schemas.microsoft.com/office/drawing/2014/main" id="{EBBE4406-5171-4A56-A4F2-EB2C20F77EF2}"/>
                  </a:ext>
                </a:extLst>
              </p:cNvPr>
              <p:cNvPicPr/>
              <p:nvPr/>
            </p:nvPicPr>
            <p:blipFill>
              <a:blip r:embed="rId47"/>
              <a:stretch>
                <a:fillRect/>
              </a:stretch>
            </p:blipFill>
            <p:spPr>
              <a:xfrm>
                <a:off x="8635757" y="481761"/>
                <a:ext cx="279720" cy="394560"/>
              </a:xfrm>
              <a:prstGeom prst="rect">
                <a:avLst/>
              </a:prstGeom>
            </p:spPr>
          </p:pic>
        </mc:Fallback>
      </mc:AlternateContent>
      <p:grpSp>
        <p:nvGrpSpPr>
          <p:cNvPr id="45" name="Group 44">
            <a:extLst>
              <a:ext uri="{FF2B5EF4-FFF2-40B4-BE49-F238E27FC236}">
                <a16:creationId xmlns:a16="http://schemas.microsoft.com/office/drawing/2014/main" id="{C51BCD36-EAED-4A4D-B576-F2BCB7BCDD52}"/>
              </a:ext>
            </a:extLst>
          </p:cNvPr>
          <p:cNvGrpSpPr/>
          <p:nvPr/>
        </p:nvGrpSpPr>
        <p:grpSpPr>
          <a:xfrm>
            <a:off x="8862197" y="1007361"/>
            <a:ext cx="307800" cy="263880"/>
            <a:chOff x="8862197" y="1007361"/>
            <a:chExt cx="307800" cy="263880"/>
          </a:xfrm>
        </p:grpSpPr>
        <mc:AlternateContent xmlns:mc="http://schemas.openxmlformats.org/markup-compatibility/2006" xmlns:p14="http://schemas.microsoft.com/office/powerpoint/2010/main">
          <mc:Choice Requires="p14">
            <p:contentPart p14:bwMode="auto" r:id="rId48">
              <p14:nvContentPartPr>
                <p14:cNvPr id="43" name="Ink 42">
                  <a:extLst>
                    <a:ext uri="{FF2B5EF4-FFF2-40B4-BE49-F238E27FC236}">
                      <a16:creationId xmlns:a16="http://schemas.microsoft.com/office/drawing/2014/main" id="{C66EDA79-5E30-45E6-B72A-479EE02821B9}"/>
                    </a:ext>
                  </a:extLst>
                </p14:cNvPr>
                <p14:cNvContentPartPr/>
                <p14:nvPr/>
              </p14:nvContentPartPr>
              <p14:xfrm>
                <a:off x="8862197" y="1007361"/>
                <a:ext cx="110160" cy="192600"/>
              </p14:xfrm>
            </p:contentPart>
          </mc:Choice>
          <mc:Fallback xmlns="">
            <p:pic>
              <p:nvPicPr>
                <p:cNvPr id="43" name="Ink 42">
                  <a:extLst>
                    <a:ext uri="{FF2B5EF4-FFF2-40B4-BE49-F238E27FC236}">
                      <a16:creationId xmlns:a16="http://schemas.microsoft.com/office/drawing/2014/main" id="{C66EDA79-5E30-45E6-B72A-479EE02821B9}"/>
                    </a:ext>
                  </a:extLst>
                </p:cNvPr>
                <p:cNvPicPr/>
                <p:nvPr/>
              </p:nvPicPr>
              <p:blipFill>
                <a:blip r:embed="rId49"/>
                <a:stretch>
                  <a:fillRect/>
                </a:stretch>
              </p:blipFill>
              <p:spPr>
                <a:xfrm>
                  <a:off x="8826197" y="971361"/>
                  <a:ext cx="181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Ink 43">
                  <a:extLst>
                    <a:ext uri="{FF2B5EF4-FFF2-40B4-BE49-F238E27FC236}">
                      <a16:creationId xmlns:a16="http://schemas.microsoft.com/office/drawing/2014/main" id="{F426F903-307C-40DB-834C-3C2C47614AA1}"/>
                    </a:ext>
                  </a:extLst>
                </p14:cNvPr>
                <p14:cNvContentPartPr/>
                <p14:nvPr/>
              </p14:nvContentPartPr>
              <p14:xfrm>
                <a:off x="9015197" y="1124001"/>
                <a:ext cx="154800" cy="147240"/>
              </p14:xfrm>
            </p:contentPart>
          </mc:Choice>
          <mc:Fallback xmlns="">
            <p:pic>
              <p:nvPicPr>
                <p:cNvPr id="44" name="Ink 43">
                  <a:extLst>
                    <a:ext uri="{FF2B5EF4-FFF2-40B4-BE49-F238E27FC236}">
                      <a16:creationId xmlns:a16="http://schemas.microsoft.com/office/drawing/2014/main" id="{F426F903-307C-40DB-834C-3C2C47614AA1}"/>
                    </a:ext>
                  </a:extLst>
                </p:cNvPr>
                <p:cNvPicPr/>
                <p:nvPr/>
              </p:nvPicPr>
              <p:blipFill>
                <a:blip r:embed="rId51"/>
                <a:stretch>
                  <a:fillRect/>
                </a:stretch>
              </p:blipFill>
              <p:spPr>
                <a:xfrm>
                  <a:off x="8979557" y="1088001"/>
                  <a:ext cx="226440" cy="218880"/>
                </a:xfrm>
                <a:prstGeom prst="rect">
                  <a:avLst/>
                </a:prstGeom>
              </p:spPr>
            </p:pic>
          </mc:Fallback>
        </mc:AlternateContent>
      </p:grpSp>
      <p:grpSp>
        <p:nvGrpSpPr>
          <p:cNvPr id="58" name="Group 57">
            <a:extLst>
              <a:ext uri="{FF2B5EF4-FFF2-40B4-BE49-F238E27FC236}">
                <a16:creationId xmlns:a16="http://schemas.microsoft.com/office/drawing/2014/main" id="{1E0F4755-FF4A-463E-A849-6B61122C1734}"/>
              </a:ext>
            </a:extLst>
          </p:cNvPr>
          <p:cNvGrpSpPr/>
          <p:nvPr/>
        </p:nvGrpSpPr>
        <p:grpSpPr>
          <a:xfrm>
            <a:off x="9227597" y="771561"/>
            <a:ext cx="154080" cy="215640"/>
            <a:chOff x="9227597" y="771561"/>
            <a:chExt cx="154080" cy="215640"/>
          </a:xfrm>
        </p:grpSpPr>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2D6CE74D-ED06-4A4B-8644-0DEBDC958289}"/>
                    </a:ext>
                  </a:extLst>
                </p14:cNvPr>
                <p14:cNvContentPartPr/>
                <p14:nvPr/>
              </p14:nvContentPartPr>
              <p14:xfrm>
                <a:off x="9304277" y="771561"/>
                <a:ext cx="8640" cy="215640"/>
              </p14:xfrm>
            </p:contentPart>
          </mc:Choice>
          <mc:Fallback xmlns="">
            <p:pic>
              <p:nvPicPr>
                <p:cNvPr id="46" name="Ink 45">
                  <a:extLst>
                    <a:ext uri="{FF2B5EF4-FFF2-40B4-BE49-F238E27FC236}">
                      <a16:creationId xmlns:a16="http://schemas.microsoft.com/office/drawing/2014/main" id="{2D6CE74D-ED06-4A4B-8644-0DEBDC958289}"/>
                    </a:ext>
                  </a:extLst>
                </p:cNvPr>
                <p:cNvPicPr/>
                <p:nvPr/>
              </p:nvPicPr>
              <p:blipFill>
                <a:blip r:embed="rId53"/>
                <a:stretch>
                  <a:fillRect/>
                </a:stretch>
              </p:blipFill>
              <p:spPr>
                <a:xfrm>
                  <a:off x="9268277" y="735921"/>
                  <a:ext cx="802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984DBF36-5AFD-46DA-9827-CC984E905327}"/>
                    </a:ext>
                  </a:extLst>
                </p14:cNvPr>
                <p14:cNvContentPartPr/>
                <p14:nvPr/>
              </p14:nvContentPartPr>
              <p14:xfrm>
                <a:off x="9227597" y="882801"/>
                <a:ext cx="154080" cy="27720"/>
              </p14:xfrm>
            </p:contentPart>
          </mc:Choice>
          <mc:Fallback xmlns="">
            <p:pic>
              <p:nvPicPr>
                <p:cNvPr id="47" name="Ink 46">
                  <a:extLst>
                    <a:ext uri="{FF2B5EF4-FFF2-40B4-BE49-F238E27FC236}">
                      <a16:creationId xmlns:a16="http://schemas.microsoft.com/office/drawing/2014/main" id="{984DBF36-5AFD-46DA-9827-CC984E905327}"/>
                    </a:ext>
                  </a:extLst>
                </p:cNvPr>
                <p:cNvPicPr/>
                <p:nvPr/>
              </p:nvPicPr>
              <p:blipFill>
                <a:blip r:embed="rId55"/>
                <a:stretch>
                  <a:fillRect/>
                </a:stretch>
              </p:blipFill>
              <p:spPr>
                <a:xfrm>
                  <a:off x="9191957" y="847161"/>
                  <a:ext cx="225720" cy="99360"/>
                </a:xfrm>
                <a:prstGeom prst="rect">
                  <a:avLst/>
                </a:prstGeom>
              </p:spPr>
            </p:pic>
          </mc:Fallback>
        </mc:AlternateContent>
      </p:grpSp>
      <p:grpSp>
        <p:nvGrpSpPr>
          <p:cNvPr id="68" name="Group 67">
            <a:extLst>
              <a:ext uri="{FF2B5EF4-FFF2-40B4-BE49-F238E27FC236}">
                <a16:creationId xmlns:a16="http://schemas.microsoft.com/office/drawing/2014/main" id="{2696F856-DE75-4B4E-9C38-4D9032F1EF32}"/>
              </a:ext>
            </a:extLst>
          </p:cNvPr>
          <p:cNvGrpSpPr/>
          <p:nvPr/>
        </p:nvGrpSpPr>
        <p:grpSpPr>
          <a:xfrm>
            <a:off x="9655637" y="558081"/>
            <a:ext cx="2466720" cy="513360"/>
            <a:chOff x="9655637" y="558081"/>
            <a:chExt cx="2466720" cy="513360"/>
          </a:xfrm>
        </p:grpSpPr>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8D631497-E0AE-40B2-B98D-636137A6057B}"/>
                    </a:ext>
                  </a:extLst>
                </p14:cNvPr>
                <p14:cNvContentPartPr/>
                <p14:nvPr/>
              </p14:nvContentPartPr>
              <p14:xfrm>
                <a:off x="9655637" y="695961"/>
                <a:ext cx="181440" cy="322920"/>
              </p14:xfrm>
            </p:contentPart>
          </mc:Choice>
          <mc:Fallback xmlns="">
            <p:pic>
              <p:nvPicPr>
                <p:cNvPr id="48" name="Ink 47">
                  <a:extLst>
                    <a:ext uri="{FF2B5EF4-FFF2-40B4-BE49-F238E27FC236}">
                      <a16:creationId xmlns:a16="http://schemas.microsoft.com/office/drawing/2014/main" id="{8D631497-E0AE-40B2-B98D-636137A6057B}"/>
                    </a:ext>
                  </a:extLst>
                </p:cNvPr>
                <p:cNvPicPr/>
                <p:nvPr/>
              </p:nvPicPr>
              <p:blipFill>
                <a:blip r:embed="rId57"/>
                <a:stretch>
                  <a:fillRect/>
                </a:stretch>
              </p:blipFill>
              <p:spPr>
                <a:xfrm>
                  <a:off x="9619637" y="660321"/>
                  <a:ext cx="2530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CA3E7A47-A725-4915-8444-1531CFD93F83}"/>
                    </a:ext>
                  </a:extLst>
                </p14:cNvPr>
                <p14:cNvContentPartPr/>
                <p14:nvPr/>
              </p14:nvContentPartPr>
              <p14:xfrm>
                <a:off x="9925277" y="667521"/>
                <a:ext cx="15840" cy="309600"/>
              </p14:xfrm>
            </p:contentPart>
          </mc:Choice>
          <mc:Fallback xmlns="">
            <p:pic>
              <p:nvPicPr>
                <p:cNvPr id="49" name="Ink 48">
                  <a:extLst>
                    <a:ext uri="{FF2B5EF4-FFF2-40B4-BE49-F238E27FC236}">
                      <a16:creationId xmlns:a16="http://schemas.microsoft.com/office/drawing/2014/main" id="{CA3E7A47-A725-4915-8444-1531CFD93F83}"/>
                    </a:ext>
                  </a:extLst>
                </p:cNvPr>
                <p:cNvPicPr/>
                <p:nvPr/>
              </p:nvPicPr>
              <p:blipFill>
                <a:blip r:embed="rId59"/>
                <a:stretch>
                  <a:fillRect/>
                </a:stretch>
              </p:blipFill>
              <p:spPr>
                <a:xfrm>
                  <a:off x="9889637" y="631521"/>
                  <a:ext cx="874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CA3F6713-E5F7-4ACE-BA30-D389EBD4BE81}"/>
                    </a:ext>
                  </a:extLst>
                </p14:cNvPr>
                <p14:cNvContentPartPr/>
                <p14:nvPr/>
              </p14:nvContentPartPr>
              <p14:xfrm>
                <a:off x="10111397" y="844641"/>
                <a:ext cx="6840" cy="226800"/>
              </p14:xfrm>
            </p:contentPart>
          </mc:Choice>
          <mc:Fallback xmlns="">
            <p:pic>
              <p:nvPicPr>
                <p:cNvPr id="50" name="Ink 49">
                  <a:extLst>
                    <a:ext uri="{FF2B5EF4-FFF2-40B4-BE49-F238E27FC236}">
                      <a16:creationId xmlns:a16="http://schemas.microsoft.com/office/drawing/2014/main" id="{CA3F6713-E5F7-4ACE-BA30-D389EBD4BE81}"/>
                    </a:ext>
                  </a:extLst>
                </p:cNvPr>
                <p:cNvPicPr/>
                <p:nvPr/>
              </p:nvPicPr>
              <p:blipFill>
                <a:blip r:embed="rId61"/>
                <a:stretch>
                  <a:fillRect/>
                </a:stretch>
              </p:blipFill>
              <p:spPr>
                <a:xfrm>
                  <a:off x="10075757" y="808641"/>
                  <a:ext cx="784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6576AC92-75F2-48F0-87E4-B2981240E681}"/>
                    </a:ext>
                  </a:extLst>
                </p14:cNvPr>
                <p14:cNvContentPartPr/>
                <p14:nvPr/>
              </p14:nvContentPartPr>
              <p14:xfrm>
                <a:off x="10059197" y="883521"/>
                <a:ext cx="166320" cy="41040"/>
              </p14:xfrm>
            </p:contentPart>
          </mc:Choice>
          <mc:Fallback xmlns="">
            <p:pic>
              <p:nvPicPr>
                <p:cNvPr id="51" name="Ink 50">
                  <a:extLst>
                    <a:ext uri="{FF2B5EF4-FFF2-40B4-BE49-F238E27FC236}">
                      <a16:creationId xmlns:a16="http://schemas.microsoft.com/office/drawing/2014/main" id="{6576AC92-75F2-48F0-87E4-B2981240E681}"/>
                    </a:ext>
                  </a:extLst>
                </p:cNvPr>
                <p:cNvPicPr/>
                <p:nvPr/>
              </p:nvPicPr>
              <p:blipFill>
                <a:blip r:embed="rId63"/>
                <a:stretch>
                  <a:fillRect/>
                </a:stretch>
              </p:blipFill>
              <p:spPr>
                <a:xfrm>
                  <a:off x="10023557" y="847881"/>
                  <a:ext cx="237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FF8CCF63-47B5-4F84-9FA4-12883923EA1D}"/>
                    </a:ext>
                  </a:extLst>
                </p14:cNvPr>
                <p14:cNvContentPartPr/>
                <p14:nvPr/>
              </p14:nvContentPartPr>
              <p14:xfrm>
                <a:off x="10238477" y="907281"/>
                <a:ext cx="107640" cy="137880"/>
              </p14:xfrm>
            </p:contentPart>
          </mc:Choice>
          <mc:Fallback xmlns="">
            <p:pic>
              <p:nvPicPr>
                <p:cNvPr id="52" name="Ink 51">
                  <a:extLst>
                    <a:ext uri="{FF2B5EF4-FFF2-40B4-BE49-F238E27FC236}">
                      <a16:creationId xmlns:a16="http://schemas.microsoft.com/office/drawing/2014/main" id="{FF8CCF63-47B5-4F84-9FA4-12883923EA1D}"/>
                    </a:ext>
                  </a:extLst>
                </p:cNvPr>
                <p:cNvPicPr/>
                <p:nvPr/>
              </p:nvPicPr>
              <p:blipFill>
                <a:blip r:embed="rId65"/>
                <a:stretch>
                  <a:fillRect/>
                </a:stretch>
              </p:blipFill>
              <p:spPr>
                <a:xfrm>
                  <a:off x="10202477" y="871281"/>
                  <a:ext cx="1792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7E794293-0D09-456A-9C93-D9FFFD3201E8}"/>
                    </a:ext>
                  </a:extLst>
                </p14:cNvPr>
                <p14:cNvContentPartPr/>
                <p14:nvPr/>
              </p14:nvContentPartPr>
              <p14:xfrm>
                <a:off x="10416317" y="898641"/>
                <a:ext cx="78840" cy="157680"/>
              </p14:xfrm>
            </p:contentPart>
          </mc:Choice>
          <mc:Fallback xmlns="">
            <p:pic>
              <p:nvPicPr>
                <p:cNvPr id="53" name="Ink 52">
                  <a:extLst>
                    <a:ext uri="{FF2B5EF4-FFF2-40B4-BE49-F238E27FC236}">
                      <a16:creationId xmlns:a16="http://schemas.microsoft.com/office/drawing/2014/main" id="{7E794293-0D09-456A-9C93-D9FFFD3201E8}"/>
                    </a:ext>
                  </a:extLst>
                </p:cNvPr>
                <p:cNvPicPr/>
                <p:nvPr/>
              </p:nvPicPr>
              <p:blipFill>
                <a:blip r:embed="rId67"/>
                <a:stretch>
                  <a:fillRect/>
                </a:stretch>
              </p:blipFill>
              <p:spPr>
                <a:xfrm>
                  <a:off x="10380677" y="863001"/>
                  <a:ext cx="150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2B7E1CF4-A89C-4320-BCA7-A2735192E2FB}"/>
                    </a:ext>
                  </a:extLst>
                </p14:cNvPr>
                <p14:cNvContentPartPr/>
                <p14:nvPr/>
              </p14:nvContentPartPr>
              <p14:xfrm>
                <a:off x="10545917" y="890721"/>
                <a:ext cx="114480" cy="158400"/>
              </p14:xfrm>
            </p:contentPart>
          </mc:Choice>
          <mc:Fallback xmlns="">
            <p:pic>
              <p:nvPicPr>
                <p:cNvPr id="54" name="Ink 53">
                  <a:extLst>
                    <a:ext uri="{FF2B5EF4-FFF2-40B4-BE49-F238E27FC236}">
                      <a16:creationId xmlns:a16="http://schemas.microsoft.com/office/drawing/2014/main" id="{2B7E1CF4-A89C-4320-BCA7-A2735192E2FB}"/>
                    </a:ext>
                  </a:extLst>
                </p:cNvPr>
                <p:cNvPicPr/>
                <p:nvPr/>
              </p:nvPicPr>
              <p:blipFill>
                <a:blip r:embed="rId69"/>
                <a:stretch>
                  <a:fillRect/>
                </a:stretch>
              </p:blipFill>
              <p:spPr>
                <a:xfrm>
                  <a:off x="10509917" y="855081"/>
                  <a:ext cx="186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F59478E0-B9DA-4472-9D53-3DFC2D077A09}"/>
                    </a:ext>
                  </a:extLst>
                </p14:cNvPr>
                <p14:cNvContentPartPr/>
                <p14:nvPr/>
              </p14:nvContentPartPr>
              <p14:xfrm>
                <a:off x="10732757" y="750321"/>
                <a:ext cx="112680" cy="9360"/>
              </p14:xfrm>
            </p:contentPart>
          </mc:Choice>
          <mc:Fallback xmlns="">
            <p:pic>
              <p:nvPicPr>
                <p:cNvPr id="55" name="Ink 54">
                  <a:extLst>
                    <a:ext uri="{FF2B5EF4-FFF2-40B4-BE49-F238E27FC236}">
                      <a16:creationId xmlns:a16="http://schemas.microsoft.com/office/drawing/2014/main" id="{F59478E0-B9DA-4472-9D53-3DFC2D077A09}"/>
                    </a:ext>
                  </a:extLst>
                </p:cNvPr>
                <p:cNvPicPr/>
                <p:nvPr/>
              </p:nvPicPr>
              <p:blipFill>
                <a:blip r:embed="rId71"/>
                <a:stretch>
                  <a:fillRect/>
                </a:stretch>
              </p:blipFill>
              <p:spPr>
                <a:xfrm>
                  <a:off x="10696757" y="714321"/>
                  <a:ext cx="184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08E9FBA1-647B-426F-A83C-4060D40035EF}"/>
                    </a:ext>
                  </a:extLst>
                </p14:cNvPr>
                <p14:cNvContentPartPr/>
                <p14:nvPr/>
              </p14:nvContentPartPr>
              <p14:xfrm>
                <a:off x="10737077" y="873441"/>
                <a:ext cx="140040" cy="19440"/>
              </p14:xfrm>
            </p:contentPart>
          </mc:Choice>
          <mc:Fallback xmlns="">
            <p:pic>
              <p:nvPicPr>
                <p:cNvPr id="56" name="Ink 55">
                  <a:extLst>
                    <a:ext uri="{FF2B5EF4-FFF2-40B4-BE49-F238E27FC236}">
                      <a16:creationId xmlns:a16="http://schemas.microsoft.com/office/drawing/2014/main" id="{08E9FBA1-647B-426F-A83C-4060D40035EF}"/>
                    </a:ext>
                  </a:extLst>
                </p:cNvPr>
                <p:cNvPicPr/>
                <p:nvPr/>
              </p:nvPicPr>
              <p:blipFill>
                <a:blip r:embed="rId73"/>
                <a:stretch>
                  <a:fillRect/>
                </a:stretch>
              </p:blipFill>
              <p:spPr>
                <a:xfrm>
                  <a:off x="10701437" y="837441"/>
                  <a:ext cx="211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Ink 58">
                  <a:extLst>
                    <a:ext uri="{FF2B5EF4-FFF2-40B4-BE49-F238E27FC236}">
                      <a16:creationId xmlns:a16="http://schemas.microsoft.com/office/drawing/2014/main" id="{44B5F74F-6767-4B18-A00B-69B09FAA9385}"/>
                    </a:ext>
                  </a:extLst>
                </p14:cNvPr>
                <p14:cNvContentPartPr/>
                <p14:nvPr/>
              </p14:nvContentPartPr>
              <p14:xfrm>
                <a:off x="10989077" y="558081"/>
                <a:ext cx="210960" cy="410040"/>
              </p14:xfrm>
            </p:contentPart>
          </mc:Choice>
          <mc:Fallback xmlns="">
            <p:pic>
              <p:nvPicPr>
                <p:cNvPr id="59" name="Ink 58">
                  <a:extLst>
                    <a:ext uri="{FF2B5EF4-FFF2-40B4-BE49-F238E27FC236}">
                      <a16:creationId xmlns:a16="http://schemas.microsoft.com/office/drawing/2014/main" id="{44B5F74F-6767-4B18-A00B-69B09FAA9385}"/>
                    </a:ext>
                  </a:extLst>
                </p:cNvPr>
                <p:cNvPicPr/>
                <p:nvPr/>
              </p:nvPicPr>
              <p:blipFill>
                <a:blip r:embed="rId75"/>
                <a:stretch>
                  <a:fillRect/>
                </a:stretch>
              </p:blipFill>
              <p:spPr>
                <a:xfrm>
                  <a:off x="10953077" y="522441"/>
                  <a:ext cx="2826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7024D788-5F17-4DDE-9ACD-26DD72F5A192}"/>
                    </a:ext>
                  </a:extLst>
                </p14:cNvPr>
                <p14:cNvContentPartPr/>
                <p14:nvPr/>
              </p14:nvContentPartPr>
              <p14:xfrm>
                <a:off x="11281037" y="685161"/>
                <a:ext cx="151200" cy="287640"/>
              </p14:xfrm>
            </p:contentPart>
          </mc:Choice>
          <mc:Fallback xmlns="">
            <p:pic>
              <p:nvPicPr>
                <p:cNvPr id="60" name="Ink 59">
                  <a:extLst>
                    <a:ext uri="{FF2B5EF4-FFF2-40B4-BE49-F238E27FC236}">
                      <a16:creationId xmlns:a16="http://schemas.microsoft.com/office/drawing/2014/main" id="{7024D788-5F17-4DDE-9ACD-26DD72F5A192}"/>
                    </a:ext>
                  </a:extLst>
                </p:cNvPr>
                <p:cNvPicPr/>
                <p:nvPr/>
              </p:nvPicPr>
              <p:blipFill>
                <a:blip r:embed="rId77"/>
                <a:stretch>
                  <a:fillRect/>
                </a:stretch>
              </p:blipFill>
              <p:spPr>
                <a:xfrm>
                  <a:off x="11245397" y="649521"/>
                  <a:ext cx="2228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00D13494-8F7A-4E99-9E5C-70FA3A39D20C}"/>
                    </a:ext>
                  </a:extLst>
                </p14:cNvPr>
                <p14:cNvContentPartPr/>
                <p14:nvPr/>
              </p14:nvContentPartPr>
              <p14:xfrm>
                <a:off x="11286797" y="622881"/>
                <a:ext cx="178920" cy="88200"/>
              </p14:xfrm>
            </p:contentPart>
          </mc:Choice>
          <mc:Fallback xmlns="">
            <p:pic>
              <p:nvPicPr>
                <p:cNvPr id="61" name="Ink 60">
                  <a:extLst>
                    <a:ext uri="{FF2B5EF4-FFF2-40B4-BE49-F238E27FC236}">
                      <a16:creationId xmlns:a16="http://schemas.microsoft.com/office/drawing/2014/main" id="{00D13494-8F7A-4E99-9E5C-70FA3A39D20C}"/>
                    </a:ext>
                  </a:extLst>
                </p:cNvPr>
                <p:cNvPicPr/>
                <p:nvPr/>
              </p:nvPicPr>
              <p:blipFill>
                <a:blip r:embed="rId79"/>
                <a:stretch>
                  <a:fillRect/>
                </a:stretch>
              </p:blipFill>
              <p:spPr>
                <a:xfrm>
                  <a:off x="11251157" y="586881"/>
                  <a:ext cx="250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716FE3DB-682E-4300-A566-B68CF89757B1}"/>
                    </a:ext>
                  </a:extLst>
                </p14:cNvPr>
                <p14:cNvContentPartPr/>
                <p14:nvPr/>
              </p14:nvContentPartPr>
              <p14:xfrm>
                <a:off x="11530517" y="673641"/>
                <a:ext cx="152640" cy="103680"/>
              </p14:xfrm>
            </p:contentPart>
          </mc:Choice>
          <mc:Fallback xmlns="">
            <p:pic>
              <p:nvPicPr>
                <p:cNvPr id="62" name="Ink 61">
                  <a:extLst>
                    <a:ext uri="{FF2B5EF4-FFF2-40B4-BE49-F238E27FC236}">
                      <a16:creationId xmlns:a16="http://schemas.microsoft.com/office/drawing/2014/main" id="{716FE3DB-682E-4300-A566-B68CF89757B1}"/>
                    </a:ext>
                  </a:extLst>
                </p:cNvPr>
                <p:cNvPicPr/>
                <p:nvPr/>
              </p:nvPicPr>
              <p:blipFill>
                <a:blip r:embed="rId81"/>
                <a:stretch>
                  <a:fillRect/>
                </a:stretch>
              </p:blipFill>
              <p:spPr>
                <a:xfrm>
                  <a:off x="11494517" y="638001"/>
                  <a:ext cx="224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45F3F41F-70DA-49DB-BB28-0831B12FA51B}"/>
                    </a:ext>
                  </a:extLst>
                </p14:cNvPr>
                <p14:cNvContentPartPr/>
                <p14:nvPr/>
              </p14:nvContentPartPr>
              <p14:xfrm>
                <a:off x="11632397" y="612441"/>
                <a:ext cx="56520" cy="333720"/>
              </p14:xfrm>
            </p:contentPart>
          </mc:Choice>
          <mc:Fallback xmlns="">
            <p:pic>
              <p:nvPicPr>
                <p:cNvPr id="63" name="Ink 62">
                  <a:extLst>
                    <a:ext uri="{FF2B5EF4-FFF2-40B4-BE49-F238E27FC236}">
                      <a16:creationId xmlns:a16="http://schemas.microsoft.com/office/drawing/2014/main" id="{45F3F41F-70DA-49DB-BB28-0831B12FA51B}"/>
                    </a:ext>
                  </a:extLst>
                </p:cNvPr>
                <p:cNvPicPr/>
                <p:nvPr/>
              </p:nvPicPr>
              <p:blipFill>
                <a:blip r:embed="rId83"/>
                <a:stretch>
                  <a:fillRect/>
                </a:stretch>
              </p:blipFill>
              <p:spPr>
                <a:xfrm>
                  <a:off x="11596757" y="576801"/>
                  <a:ext cx="1281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Ink 63">
                  <a:extLst>
                    <a:ext uri="{FF2B5EF4-FFF2-40B4-BE49-F238E27FC236}">
                      <a16:creationId xmlns:a16="http://schemas.microsoft.com/office/drawing/2014/main" id="{5A3E12DB-F78E-4BF4-A195-713A860308F9}"/>
                    </a:ext>
                  </a:extLst>
                </p14:cNvPr>
                <p14:cNvContentPartPr/>
                <p14:nvPr/>
              </p14:nvContentPartPr>
              <p14:xfrm>
                <a:off x="11825717" y="716481"/>
                <a:ext cx="43920" cy="233280"/>
              </p14:xfrm>
            </p:contentPart>
          </mc:Choice>
          <mc:Fallback xmlns="">
            <p:pic>
              <p:nvPicPr>
                <p:cNvPr id="64" name="Ink 63">
                  <a:extLst>
                    <a:ext uri="{FF2B5EF4-FFF2-40B4-BE49-F238E27FC236}">
                      <a16:creationId xmlns:a16="http://schemas.microsoft.com/office/drawing/2014/main" id="{5A3E12DB-F78E-4BF4-A195-713A860308F9}"/>
                    </a:ext>
                  </a:extLst>
                </p:cNvPr>
                <p:cNvPicPr/>
                <p:nvPr/>
              </p:nvPicPr>
              <p:blipFill>
                <a:blip r:embed="rId85"/>
                <a:stretch>
                  <a:fillRect/>
                </a:stretch>
              </p:blipFill>
              <p:spPr>
                <a:xfrm>
                  <a:off x="11790077" y="680481"/>
                  <a:ext cx="1155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AEDF025B-ECCD-4024-9D05-CDD60A082652}"/>
                    </a:ext>
                  </a:extLst>
                </p14:cNvPr>
                <p14:cNvContentPartPr/>
                <p14:nvPr/>
              </p14:nvContentPartPr>
              <p14:xfrm>
                <a:off x="11777117" y="799281"/>
                <a:ext cx="162360" cy="28440"/>
              </p14:xfrm>
            </p:contentPart>
          </mc:Choice>
          <mc:Fallback xmlns="">
            <p:pic>
              <p:nvPicPr>
                <p:cNvPr id="65" name="Ink 64">
                  <a:extLst>
                    <a:ext uri="{FF2B5EF4-FFF2-40B4-BE49-F238E27FC236}">
                      <a16:creationId xmlns:a16="http://schemas.microsoft.com/office/drawing/2014/main" id="{AEDF025B-ECCD-4024-9D05-CDD60A082652}"/>
                    </a:ext>
                  </a:extLst>
                </p:cNvPr>
                <p:cNvPicPr/>
                <p:nvPr/>
              </p:nvPicPr>
              <p:blipFill>
                <a:blip r:embed="rId87"/>
                <a:stretch>
                  <a:fillRect/>
                </a:stretch>
              </p:blipFill>
              <p:spPr>
                <a:xfrm>
                  <a:off x="11741477" y="763641"/>
                  <a:ext cx="234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647E39A9-0B8F-4D84-81D0-1D59FE65F3D0}"/>
                    </a:ext>
                  </a:extLst>
                </p14:cNvPr>
                <p14:cNvContentPartPr/>
                <p14:nvPr/>
              </p14:nvContentPartPr>
              <p14:xfrm>
                <a:off x="12001397" y="817281"/>
                <a:ext cx="29520" cy="94680"/>
              </p14:xfrm>
            </p:contentPart>
          </mc:Choice>
          <mc:Fallback xmlns="">
            <p:pic>
              <p:nvPicPr>
                <p:cNvPr id="66" name="Ink 65">
                  <a:extLst>
                    <a:ext uri="{FF2B5EF4-FFF2-40B4-BE49-F238E27FC236}">
                      <a16:creationId xmlns:a16="http://schemas.microsoft.com/office/drawing/2014/main" id="{647E39A9-0B8F-4D84-81D0-1D59FE65F3D0}"/>
                    </a:ext>
                  </a:extLst>
                </p:cNvPr>
                <p:cNvPicPr/>
                <p:nvPr/>
              </p:nvPicPr>
              <p:blipFill>
                <a:blip r:embed="rId89"/>
                <a:stretch>
                  <a:fillRect/>
                </a:stretch>
              </p:blipFill>
              <p:spPr>
                <a:xfrm>
                  <a:off x="11965757" y="781281"/>
                  <a:ext cx="101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A7B655B8-2217-4806-AE0A-B52F2EFC854D}"/>
                    </a:ext>
                  </a:extLst>
                </p14:cNvPr>
                <p14:cNvContentPartPr/>
                <p14:nvPr/>
              </p14:nvContentPartPr>
              <p14:xfrm>
                <a:off x="12067637" y="757161"/>
                <a:ext cx="54720" cy="147600"/>
              </p14:xfrm>
            </p:contentPart>
          </mc:Choice>
          <mc:Fallback xmlns="">
            <p:pic>
              <p:nvPicPr>
                <p:cNvPr id="67" name="Ink 66">
                  <a:extLst>
                    <a:ext uri="{FF2B5EF4-FFF2-40B4-BE49-F238E27FC236}">
                      <a16:creationId xmlns:a16="http://schemas.microsoft.com/office/drawing/2014/main" id="{A7B655B8-2217-4806-AE0A-B52F2EFC854D}"/>
                    </a:ext>
                  </a:extLst>
                </p:cNvPr>
                <p:cNvPicPr/>
                <p:nvPr/>
              </p:nvPicPr>
              <p:blipFill>
                <a:blip r:embed="rId91"/>
                <a:stretch>
                  <a:fillRect/>
                </a:stretch>
              </p:blipFill>
              <p:spPr>
                <a:xfrm>
                  <a:off x="12031637" y="721521"/>
                  <a:ext cx="126360" cy="219240"/>
                </a:xfrm>
                <a:prstGeom prst="rect">
                  <a:avLst/>
                </a:prstGeom>
              </p:spPr>
            </p:pic>
          </mc:Fallback>
        </mc:AlternateContent>
      </p:grpSp>
      <p:grpSp>
        <p:nvGrpSpPr>
          <p:cNvPr id="104" name="Group 103">
            <a:extLst>
              <a:ext uri="{FF2B5EF4-FFF2-40B4-BE49-F238E27FC236}">
                <a16:creationId xmlns:a16="http://schemas.microsoft.com/office/drawing/2014/main" id="{6BB28165-A3A1-401F-A540-7732ACA109C3}"/>
              </a:ext>
            </a:extLst>
          </p:cNvPr>
          <p:cNvGrpSpPr/>
          <p:nvPr/>
        </p:nvGrpSpPr>
        <p:grpSpPr>
          <a:xfrm>
            <a:off x="5333837" y="2155041"/>
            <a:ext cx="1853280" cy="1122120"/>
            <a:chOff x="5333837" y="2155041"/>
            <a:chExt cx="1853280" cy="1122120"/>
          </a:xfrm>
        </p:grpSpPr>
        <mc:AlternateContent xmlns:mc="http://schemas.openxmlformats.org/markup-compatibility/2006" xmlns:p14="http://schemas.microsoft.com/office/powerpoint/2010/main">
          <mc:Choice Requires="p14">
            <p:contentPart p14:bwMode="auto" r:id="rId92">
              <p14:nvContentPartPr>
                <p14:cNvPr id="87" name="Ink 86">
                  <a:extLst>
                    <a:ext uri="{FF2B5EF4-FFF2-40B4-BE49-F238E27FC236}">
                      <a16:creationId xmlns:a16="http://schemas.microsoft.com/office/drawing/2014/main" id="{21CD7712-359D-49BA-9416-DE241743DB44}"/>
                    </a:ext>
                  </a:extLst>
                </p14:cNvPr>
                <p14:cNvContentPartPr/>
                <p14:nvPr/>
              </p14:nvContentPartPr>
              <p14:xfrm>
                <a:off x="5333837" y="2393721"/>
                <a:ext cx="146880" cy="356760"/>
              </p14:xfrm>
            </p:contentPart>
          </mc:Choice>
          <mc:Fallback xmlns="">
            <p:pic>
              <p:nvPicPr>
                <p:cNvPr id="87" name="Ink 86">
                  <a:extLst>
                    <a:ext uri="{FF2B5EF4-FFF2-40B4-BE49-F238E27FC236}">
                      <a16:creationId xmlns:a16="http://schemas.microsoft.com/office/drawing/2014/main" id="{21CD7712-359D-49BA-9416-DE241743DB44}"/>
                    </a:ext>
                  </a:extLst>
                </p:cNvPr>
                <p:cNvPicPr/>
                <p:nvPr/>
              </p:nvPicPr>
              <p:blipFill>
                <a:blip r:embed="rId93"/>
                <a:stretch>
                  <a:fillRect/>
                </a:stretch>
              </p:blipFill>
              <p:spPr>
                <a:xfrm>
                  <a:off x="5297837" y="2358081"/>
                  <a:ext cx="2185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8" name="Ink 87">
                  <a:extLst>
                    <a:ext uri="{FF2B5EF4-FFF2-40B4-BE49-F238E27FC236}">
                      <a16:creationId xmlns:a16="http://schemas.microsoft.com/office/drawing/2014/main" id="{58C7A115-FCF2-4331-84EA-E1D92F72D6F6}"/>
                    </a:ext>
                  </a:extLst>
                </p14:cNvPr>
                <p14:cNvContentPartPr/>
                <p14:nvPr/>
              </p14:nvContentPartPr>
              <p14:xfrm>
                <a:off x="5578637" y="2637081"/>
                <a:ext cx="97200" cy="187200"/>
              </p14:xfrm>
            </p:contentPart>
          </mc:Choice>
          <mc:Fallback xmlns="">
            <p:pic>
              <p:nvPicPr>
                <p:cNvPr id="88" name="Ink 87">
                  <a:extLst>
                    <a:ext uri="{FF2B5EF4-FFF2-40B4-BE49-F238E27FC236}">
                      <a16:creationId xmlns:a16="http://schemas.microsoft.com/office/drawing/2014/main" id="{58C7A115-FCF2-4331-84EA-E1D92F72D6F6}"/>
                    </a:ext>
                  </a:extLst>
                </p:cNvPr>
                <p:cNvPicPr/>
                <p:nvPr/>
              </p:nvPicPr>
              <p:blipFill>
                <a:blip r:embed="rId95"/>
                <a:stretch>
                  <a:fillRect/>
                </a:stretch>
              </p:blipFill>
              <p:spPr>
                <a:xfrm>
                  <a:off x="5542637" y="2601081"/>
                  <a:ext cx="168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9" name="Ink 88">
                  <a:extLst>
                    <a:ext uri="{FF2B5EF4-FFF2-40B4-BE49-F238E27FC236}">
                      <a16:creationId xmlns:a16="http://schemas.microsoft.com/office/drawing/2014/main" id="{E8FDBA52-5691-4718-A0DD-99354FFF435F}"/>
                    </a:ext>
                  </a:extLst>
                </p14:cNvPr>
                <p14:cNvContentPartPr/>
                <p14:nvPr/>
              </p14:nvContentPartPr>
              <p14:xfrm>
                <a:off x="5706077" y="2706561"/>
                <a:ext cx="194760" cy="129600"/>
              </p14:xfrm>
            </p:contentPart>
          </mc:Choice>
          <mc:Fallback xmlns="">
            <p:pic>
              <p:nvPicPr>
                <p:cNvPr id="89" name="Ink 88">
                  <a:extLst>
                    <a:ext uri="{FF2B5EF4-FFF2-40B4-BE49-F238E27FC236}">
                      <a16:creationId xmlns:a16="http://schemas.microsoft.com/office/drawing/2014/main" id="{E8FDBA52-5691-4718-A0DD-99354FFF435F}"/>
                    </a:ext>
                  </a:extLst>
                </p:cNvPr>
                <p:cNvPicPr/>
                <p:nvPr/>
              </p:nvPicPr>
              <p:blipFill>
                <a:blip r:embed="rId97"/>
                <a:stretch>
                  <a:fillRect/>
                </a:stretch>
              </p:blipFill>
              <p:spPr>
                <a:xfrm>
                  <a:off x="5670077" y="2670921"/>
                  <a:ext cx="266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0" name="Ink 89">
                  <a:extLst>
                    <a:ext uri="{FF2B5EF4-FFF2-40B4-BE49-F238E27FC236}">
                      <a16:creationId xmlns:a16="http://schemas.microsoft.com/office/drawing/2014/main" id="{1BB5DF11-A2C7-46A3-9DF8-4D97461C1903}"/>
                    </a:ext>
                  </a:extLst>
                </p14:cNvPr>
                <p14:cNvContentPartPr/>
                <p14:nvPr/>
              </p14:nvContentPartPr>
              <p14:xfrm>
                <a:off x="5927837" y="2533401"/>
                <a:ext cx="71640" cy="29520"/>
              </p14:xfrm>
            </p:contentPart>
          </mc:Choice>
          <mc:Fallback xmlns="">
            <p:pic>
              <p:nvPicPr>
                <p:cNvPr id="90" name="Ink 89">
                  <a:extLst>
                    <a:ext uri="{FF2B5EF4-FFF2-40B4-BE49-F238E27FC236}">
                      <a16:creationId xmlns:a16="http://schemas.microsoft.com/office/drawing/2014/main" id="{1BB5DF11-A2C7-46A3-9DF8-4D97461C1903}"/>
                    </a:ext>
                  </a:extLst>
                </p:cNvPr>
                <p:cNvPicPr/>
                <p:nvPr/>
              </p:nvPicPr>
              <p:blipFill>
                <a:blip r:embed="rId99"/>
                <a:stretch>
                  <a:fillRect/>
                </a:stretch>
              </p:blipFill>
              <p:spPr>
                <a:xfrm>
                  <a:off x="5892197" y="2497401"/>
                  <a:ext cx="143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 name="Ink 90">
                  <a:extLst>
                    <a:ext uri="{FF2B5EF4-FFF2-40B4-BE49-F238E27FC236}">
                      <a16:creationId xmlns:a16="http://schemas.microsoft.com/office/drawing/2014/main" id="{DA3548B8-7575-48CC-A61B-037EDE8074FE}"/>
                    </a:ext>
                  </a:extLst>
                </p14:cNvPr>
                <p14:cNvContentPartPr/>
                <p14:nvPr/>
              </p14:nvContentPartPr>
              <p14:xfrm>
                <a:off x="5915957" y="2627001"/>
                <a:ext cx="76320" cy="8640"/>
              </p14:xfrm>
            </p:contentPart>
          </mc:Choice>
          <mc:Fallback xmlns="">
            <p:pic>
              <p:nvPicPr>
                <p:cNvPr id="91" name="Ink 90">
                  <a:extLst>
                    <a:ext uri="{FF2B5EF4-FFF2-40B4-BE49-F238E27FC236}">
                      <a16:creationId xmlns:a16="http://schemas.microsoft.com/office/drawing/2014/main" id="{DA3548B8-7575-48CC-A61B-037EDE8074FE}"/>
                    </a:ext>
                  </a:extLst>
                </p:cNvPr>
                <p:cNvPicPr/>
                <p:nvPr/>
              </p:nvPicPr>
              <p:blipFill>
                <a:blip r:embed="rId101"/>
                <a:stretch>
                  <a:fillRect/>
                </a:stretch>
              </p:blipFill>
              <p:spPr>
                <a:xfrm>
                  <a:off x="5879957" y="2591361"/>
                  <a:ext cx="147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3" name="Ink 92">
                  <a:extLst>
                    <a:ext uri="{FF2B5EF4-FFF2-40B4-BE49-F238E27FC236}">
                      <a16:creationId xmlns:a16="http://schemas.microsoft.com/office/drawing/2014/main" id="{5C31B033-FB69-4EC5-9637-1ADF19427407}"/>
                    </a:ext>
                  </a:extLst>
                </p14:cNvPr>
                <p14:cNvContentPartPr/>
                <p14:nvPr/>
              </p14:nvContentPartPr>
              <p14:xfrm>
                <a:off x="6223397" y="2203641"/>
                <a:ext cx="21960" cy="417960"/>
              </p14:xfrm>
            </p:contentPart>
          </mc:Choice>
          <mc:Fallback xmlns="">
            <p:pic>
              <p:nvPicPr>
                <p:cNvPr id="93" name="Ink 92">
                  <a:extLst>
                    <a:ext uri="{FF2B5EF4-FFF2-40B4-BE49-F238E27FC236}">
                      <a16:creationId xmlns:a16="http://schemas.microsoft.com/office/drawing/2014/main" id="{5C31B033-FB69-4EC5-9637-1ADF19427407}"/>
                    </a:ext>
                  </a:extLst>
                </p:cNvPr>
                <p:cNvPicPr/>
                <p:nvPr/>
              </p:nvPicPr>
              <p:blipFill>
                <a:blip r:embed="rId103"/>
                <a:stretch>
                  <a:fillRect/>
                </a:stretch>
              </p:blipFill>
              <p:spPr>
                <a:xfrm>
                  <a:off x="6187397" y="2167641"/>
                  <a:ext cx="936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4" name="Ink 93">
                  <a:extLst>
                    <a:ext uri="{FF2B5EF4-FFF2-40B4-BE49-F238E27FC236}">
                      <a16:creationId xmlns:a16="http://schemas.microsoft.com/office/drawing/2014/main" id="{EA0FFA6B-D2C7-4CBA-8B89-0919C96F2379}"/>
                    </a:ext>
                  </a:extLst>
                </p14:cNvPr>
                <p14:cNvContentPartPr/>
                <p14:nvPr/>
              </p14:nvContentPartPr>
              <p14:xfrm>
                <a:off x="6197837" y="2155041"/>
                <a:ext cx="237960" cy="271080"/>
              </p14:xfrm>
            </p:contentPart>
          </mc:Choice>
          <mc:Fallback xmlns="">
            <p:pic>
              <p:nvPicPr>
                <p:cNvPr id="94" name="Ink 93">
                  <a:extLst>
                    <a:ext uri="{FF2B5EF4-FFF2-40B4-BE49-F238E27FC236}">
                      <a16:creationId xmlns:a16="http://schemas.microsoft.com/office/drawing/2014/main" id="{EA0FFA6B-D2C7-4CBA-8B89-0919C96F2379}"/>
                    </a:ext>
                  </a:extLst>
                </p:cNvPr>
                <p:cNvPicPr/>
                <p:nvPr/>
              </p:nvPicPr>
              <p:blipFill>
                <a:blip r:embed="rId105"/>
                <a:stretch>
                  <a:fillRect/>
                </a:stretch>
              </p:blipFill>
              <p:spPr>
                <a:xfrm>
                  <a:off x="6161837" y="2119041"/>
                  <a:ext cx="3096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5" name="Ink 94">
                  <a:extLst>
                    <a:ext uri="{FF2B5EF4-FFF2-40B4-BE49-F238E27FC236}">
                      <a16:creationId xmlns:a16="http://schemas.microsoft.com/office/drawing/2014/main" id="{CCE728FD-F69D-4014-8310-5E6EBD977ECD}"/>
                    </a:ext>
                  </a:extLst>
                </p14:cNvPr>
                <p14:cNvContentPartPr/>
                <p14:nvPr/>
              </p14:nvContentPartPr>
              <p14:xfrm>
                <a:off x="6410237" y="2517921"/>
                <a:ext cx="116640" cy="144000"/>
              </p14:xfrm>
            </p:contentPart>
          </mc:Choice>
          <mc:Fallback xmlns="">
            <p:pic>
              <p:nvPicPr>
                <p:cNvPr id="95" name="Ink 94">
                  <a:extLst>
                    <a:ext uri="{FF2B5EF4-FFF2-40B4-BE49-F238E27FC236}">
                      <a16:creationId xmlns:a16="http://schemas.microsoft.com/office/drawing/2014/main" id="{CCE728FD-F69D-4014-8310-5E6EBD977ECD}"/>
                    </a:ext>
                  </a:extLst>
                </p:cNvPr>
                <p:cNvPicPr/>
                <p:nvPr/>
              </p:nvPicPr>
              <p:blipFill>
                <a:blip r:embed="rId107"/>
                <a:stretch>
                  <a:fillRect/>
                </a:stretch>
              </p:blipFill>
              <p:spPr>
                <a:xfrm>
                  <a:off x="6374237" y="2482281"/>
                  <a:ext cx="188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6" name="Ink 95">
                  <a:extLst>
                    <a:ext uri="{FF2B5EF4-FFF2-40B4-BE49-F238E27FC236}">
                      <a16:creationId xmlns:a16="http://schemas.microsoft.com/office/drawing/2014/main" id="{593B5C88-2372-401A-B65A-34B718EC75AC}"/>
                    </a:ext>
                  </a:extLst>
                </p14:cNvPr>
                <p14:cNvContentPartPr/>
                <p14:nvPr/>
              </p14:nvContentPartPr>
              <p14:xfrm>
                <a:off x="6594917" y="2605761"/>
                <a:ext cx="127440" cy="134640"/>
              </p14:xfrm>
            </p:contentPart>
          </mc:Choice>
          <mc:Fallback xmlns="">
            <p:pic>
              <p:nvPicPr>
                <p:cNvPr id="96" name="Ink 95">
                  <a:extLst>
                    <a:ext uri="{FF2B5EF4-FFF2-40B4-BE49-F238E27FC236}">
                      <a16:creationId xmlns:a16="http://schemas.microsoft.com/office/drawing/2014/main" id="{593B5C88-2372-401A-B65A-34B718EC75AC}"/>
                    </a:ext>
                  </a:extLst>
                </p:cNvPr>
                <p:cNvPicPr/>
                <p:nvPr/>
              </p:nvPicPr>
              <p:blipFill>
                <a:blip r:embed="rId109"/>
                <a:stretch>
                  <a:fillRect/>
                </a:stretch>
              </p:blipFill>
              <p:spPr>
                <a:xfrm>
                  <a:off x="6559277" y="2569761"/>
                  <a:ext cx="199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8" name="Ink 97">
                  <a:extLst>
                    <a:ext uri="{FF2B5EF4-FFF2-40B4-BE49-F238E27FC236}">
                      <a16:creationId xmlns:a16="http://schemas.microsoft.com/office/drawing/2014/main" id="{3042459E-8CEB-4FC8-9ADE-C3AF58840428}"/>
                    </a:ext>
                  </a:extLst>
                </p14:cNvPr>
                <p14:cNvContentPartPr/>
                <p14:nvPr/>
              </p14:nvContentPartPr>
              <p14:xfrm>
                <a:off x="6811277" y="2226681"/>
                <a:ext cx="317160" cy="405000"/>
              </p14:xfrm>
            </p:contentPart>
          </mc:Choice>
          <mc:Fallback xmlns="">
            <p:pic>
              <p:nvPicPr>
                <p:cNvPr id="98" name="Ink 97">
                  <a:extLst>
                    <a:ext uri="{FF2B5EF4-FFF2-40B4-BE49-F238E27FC236}">
                      <a16:creationId xmlns:a16="http://schemas.microsoft.com/office/drawing/2014/main" id="{3042459E-8CEB-4FC8-9ADE-C3AF58840428}"/>
                    </a:ext>
                  </a:extLst>
                </p:cNvPr>
                <p:cNvPicPr/>
                <p:nvPr/>
              </p:nvPicPr>
              <p:blipFill>
                <a:blip r:embed="rId111"/>
                <a:stretch>
                  <a:fillRect/>
                </a:stretch>
              </p:blipFill>
              <p:spPr>
                <a:xfrm>
                  <a:off x="6775277" y="2191041"/>
                  <a:ext cx="38880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9" name="Ink 98">
                  <a:extLst>
                    <a:ext uri="{FF2B5EF4-FFF2-40B4-BE49-F238E27FC236}">
                      <a16:creationId xmlns:a16="http://schemas.microsoft.com/office/drawing/2014/main" id="{B83914B7-FB43-46F1-9902-3D6C780ECC50}"/>
                    </a:ext>
                  </a:extLst>
                </p14:cNvPr>
                <p14:cNvContentPartPr/>
                <p14:nvPr/>
              </p14:nvContentPartPr>
              <p14:xfrm>
                <a:off x="6202877" y="2826081"/>
                <a:ext cx="984240" cy="31680"/>
              </p14:xfrm>
            </p:contentPart>
          </mc:Choice>
          <mc:Fallback xmlns="">
            <p:pic>
              <p:nvPicPr>
                <p:cNvPr id="99" name="Ink 98">
                  <a:extLst>
                    <a:ext uri="{FF2B5EF4-FFF2-40B4-BE49-F238E27FC236}">
                      <a16:creationId xmlns:a16="http://schemas.microsoft.com/office/drawing/2014/main" id="{B83914B7-FB43-46F1-9902-3D6C780ECC50}"/>
                    </a:ext>
                  </a:extLst>
                </p:cNvPr>
                <p:cNvPicPr/>
                <p:nvPr/>
              </p:nvPicPr>
              <p:blipFill>
                <a:blip r:embed="rId113"/>
                <a:stretch>
                  <a:fillRect/>
                </a:stretch>
              </p:blipFill>
              <p:spPr>
                <a:xfrm>
                  <a:off x="6166877" y="2790081"/>
                  <a:ext cx="1055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1" name="Ink 100">
                  <a:extLst>
                    <a:ext uri="{FF2B5EF4-FFF2-40B4-BE49-F238E27FC236}">
                      <a16:creationId xmlns:a16="http://schemas.microsoft.com/office/drawing/2014/main" id="{64E0146B-49C4-45E1-B2C2-AE4295D8EB28}"/>
                    </a:ext>
                  </a:extLst>
                </p14:cNvPr>
                <p14:cNvContentPartPr/>
                <p14:nvPr/>
              </p14:nvContentPartPr>
              <p14:xfrm>
                <a:off x="6393677" y="2962521"/>
                <a:ext cx="322920" cy="314640"/>
              </p14:xfrm>
            </p:contentPart>
          </mc:Choice>
          <mc:Fallback xmlns="">
            <p:pic>
              <p:nvPicPr>
                <p:cNvPr id="101" name="Ink 100">
                  <a:extLst>
                    <a:ext uri="{FF2B5EF4-FFF2-40B4-BE49-F238E27FC236}">
                      <a16:creationId xmlns:a16="http://schemas.microsoft.com/office/drawing/2014/main" id="{64E0146B-49C4-45E1-B2C2-AE4295D8EB28}"/>
                    </a:ext>
                  </a:extLst>
                </p:cNvPr>
                <p:cNvPicPr/>
                <p:nvPr/>
              </p:nvPicPr>
              <p:blipFill>
                <a:blip r:embed="rId115"/>
                <a:stretch>
                  <a:fillRect/>
                </a:stretch>
              </p:blipFill>
              <p:spPr>
                <a:xfrm>
                  <a:off x="6357677" y="2926521"/>
                  <a:ext cx="3945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2" name="Ink 101">
                  <a:extLst>
                    <a:ext uri="{FF2B5EF4-FFF2-40B4-BE49-F238E27FC236}">
                      <a16:creationId xmlns:a16="http://schemas.microsoft.com/office/drawing/2014/main" id="{38883844-80E3-4A89-83D5-30979D2419B7}"/>
                    </a:ext>
                  </a:extLst>
                </p14:cNvPr>
                <p14:cNvContentPartPr/>
                <p14:nvPr/>
              </p14:nvContentPartPr>
              <p14:xfrm>
                <a:off x="6860237" y="2934441"/>
                <a:ext cx="43200" cy="284760"/>
              </p14:xfrm>
            </p:contentPart>
          </mc:Choice>
          <mc:Fallback xmlns="">
            <p:pic>
              <p:nvPicPr>
                <p:cNvPr id="102" name="Ink 101">
                  <a:extLst>
                    <a:ext uri="{FF2B5EF4-FFF2-40B4-BE49-F238E27FC236}">
                      <a16:creationId xmlns:a16="http://schemas.microsoft.com/office/drawing/2014/main" id="{38883844-80E3-4A89-83D5-30979D2419B7}"/>
                    </a:ext>
                  </a:extLst>
                </p:cNvPr>
                <p:cNvPicPr/>
                <p:nvPr/>
              </p:nvPicPr>
              <p:blipFill>
                <a:blip r:embed="rId117"/>
                <a:stretch>
                  <a:fillRect/>
                </a:stretch>
              </p:blipFill>
              <p:spPr>
                <a:xfrm>
                  <a:off x="6824597" y="2898441"/>
                  <a:ext cx="1148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3" name="Ink 102">
                  <a:extLst>
                    <a:ext uri="{FF2B5EF4-FFF2-40B4-BE49-F238E27FC236}">
                      <a16:creationId xmlns:a16="http://schemas.microsoft.com/office/drawing/2014/main" id="{8C984A5F-801D-440C-B73E-B0159BEBB837}"/>
                    </a:ext>
                  </a:extLst>
                </p14:cNvPr>
                <p14:cNvContentPartPr/>
                <p14:nvPr/>
              </p14:nvContentPartPr>
              <p14:xfrm>
                <a:off x="6740357" y="2953521"/>
                <a:ext cx="257400" cy="27000"/>
              </p14:xfrm>
            </p:contentPart>
          </mc:Choice>
          <mc:Fallback xmlns="">
            <p:pic>
              <p:nvPicPr>
                <p:cNvPr id="103" name="Ink 102">
                  <a:extLst>
                    <a:ext uri="{FF2B5EF4-FFF2-40B4-BE49-F238E27FC236}">
                      <a16:creationId xmlns:a16="http://schemas.microsoft.com/office/drawing/2014/main" id="{8C984A5F-801D-440C-B73E-B0159BEBB837}"/>
                    </a:ext>
                  </a:extLst>
                </p:cNvPr>
                <p:cNvPicPr/>
                <p:nvPr/>
              </p:nvPicPr>
              <p:blipFill>
                <a:blip r:embed="rId119"/>
                <a:stretch>
                  <a:fillRect/>
                </a:stretch>
              </p:blipFill>
              <p:spPr>
                <a:xfrm>
                  <a:off x="6704717" y="2917881"/>
                  <a:ext cx="32904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05" name="Ink 104">
                <a:extLst>
                  <a:ext uri="{FF2B5EF4-FFF2-40B4-BE49-F238E27FC236}">
                    <a16:creationId xmlns:a16="http://schemas.microsoft.com/office/drawing/2014/main" id="{A85F6645-CADC-45EA-AF25-FB5800283832}"/>
                  </a:ext>
                </a:extLst>
              </p14:cNvPr>
              <p14:cNvContentPartPr/>
              <p14:nvPr/>
            </p14:nvContentPartPr>
            <p14:xfrm>
              <a:off x="7483037" y="2569761"/>
              <a:ext cx="142920" cy="28080"/>
            </p14:xfrm>
          </p:contentPart>
        </mc:Choice>
        <mc:Fallback xmlns="">
          <p:pic>
            <p:nvPicPr>
              <p:cNvPr id="105" name="Ink 104">
                <a:extLst>
                  <a:ext uri="{FF2B5EF4-FFF2-40B4-BE49-F238E27FC236}">
                    <a16:creationId xmlns:a16="http://schemas.microsoft.com/office/drawing/2014/main" id="{A85F6645-CADC-45EA-AF25-FB5800283832}"/>
                  </a:ext>
                </a:extLst>
              </p:cNvPr>
              <p:cNvPicPr/>
              <p:nvPr/>
            </p:nvPicPr>
            <p:blipFill>
              <a:blip r:embed="rId121"/>
              <a:stretch>
                <a:fillRect/>
              </a:stretch>
            </p:blipFill>
            <p:spPr>
              <a:xfrm>
                <a:off x="7447397" y="2533761"/>
                <a:ext cx="214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6" name="Ink 105">
                <a:extLst>
                  <a:ext uri="{FF2B5EF4-FFF2-40B4-BE49-F238E27FC236}">
                    <a16:creationId xmlns:a16="http://schemas.microsoft.com/office/drawing/2014/main" id="{C0E22743-334B-4076-A281-00070B1C83F7}"/>
                  </a:ext>
                </a:extLst>
              </p14:cNvPr>
              <p14:cNvContentPartPr/>
              <p14:nvPr/>
            </p14:nvContentPartPr>
            <p14:xfrm>
              <a:off x="7482677" y="2746161"/>
              <a:ext cx="177480" cy="23400"/>
            </p14:xfrm>
          </p:contentPart>
        </mc:Choice>
        <mc:Fallback xmlns="">
          <p:pic>
            <p:nvPicPr>
              <p:cNvPr id="106" name="Ink 105">
                <a:extLst>
                  <a:ext uri="{FF2B5EF4-FFF2-40B4-BE49-F238E27FC236}">
                    <a16:creationId xmlns:a16="http://schemas.microsoft.com/office/drawing/2014/main" id="{C0E22743-334B-4076-A281-00070B1C83F7}"/>
                  </a:ext>
                </a:extLst>
              </p:cNvPr>
              <p:cNvPicPr/>
              <p:nvPr/>
            </p:nvPicPr>
            <p:blipFill>
              <a:blip r:embed="rId123"/>
              <a:stretch>
                <a:fillRect/>
              </a:stretch>
            </p:blipFill>
            <p:spPr>
              <a:xfrm>
                <a:off x="7447037" y="2710521"/>
                <a:ext cx="249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7" name="Ink 106">
                <a:extLst>
                  <a:ext uri="{FF2B5EF4-FFF2-40B4-BE49-F238E27FC236}">
                    <a16:creationId xmlns:a16="http://schemas.microsoft.com/office/drawing/2014/main" id="{6D4B16DA-2BF1-4655-B3B0-1FBB674ADF50}"/>
                  </a:ext>
                </a:extLst>
              </p14:cNvPr>
              <p14:cNvContentPartPr/>
              <p14:nvPr/>
            </p14:nvContentPartPr>
            <p14:xfrm>
              <a:off x="7986677" y="2129121"/>
              <a:ext cx="153000" cy="477000"/>
            </p14:xfrm>
          </p:contentPart>
        </mc:Choice>
        <mc:Fallback xmlns="">
          <p:pic>
            <p:nvPicPr>
              <p:cNvPr id="107" name="Ink 106">
                <a:extLst>
                  <a:ext uri="{FF2B5EF4-FFF2-40B4-BE49-F238E27FC236}">
                    <a16:creationId xmlns:a16="http://schemas.microsoft.com/office/drawing/2014/main" id="{6D4B16DA-2BF1-4655-B3B0-1FBB674ADF50}"/>
                  </a:ext>
                </a:extLst>
              </p:cNvPr>
              <p:cNvPicPr/>
              <p:nvPr/>
            </p:nvPicPr>
            <p:blipFill>
              <a:blip r:embed="rId125"/>
              <a:stretch>
                <a:fillRect/>
              </a:stretch>
            </p:blipFill>
            <p:spPr>
              <a:xfrm>
                <a:off x="7950677" y="2093481"/>
                <a:ext cx="224640" cy="548640"/>
              </a:xfrm>
              <a:prstGeom prst="rect">
                <a:avLst/>
              </a:prstGeom>
            </p:spPr>
          </p:pic>
        </mc:Fallback>
      </mc:AlternateContent>
      <p:grpSp>
        <p:nvGrpSpPr>
          <p:cNvPr id="151" name="Group 150">
            <a:extLst>
              <a:ext uri="{FF2B5EF4-FFF2-40B4-BE49-F238E27FC236}">
                <a16:creationId xmlns:a16="http://schemas.microsoft.com/office/drawing/2014/main" id="{62785937-88F9-408F-AFC1-6EC1C846858D}"/>
              </a:ext>
            </a:extLst>
          </p:cNvPr>
          <p:cNvGrpSpPr/>
          <p:nvPr/>
        </p:nvGrpSpPr>
        <p:grpSpPr>
          <a:xfrm>
            <a:off x="7991717" y="1378521"/>
            <a:ext cx="3922200" cy="1775520"/>
            <a:chOff x="7991717" y="1378521"/>
            <a:chExt cx="3922200" cy="1775520"/>
          </a:xfrm>
        </p:grpSpPr>
        <mc:AlternateContent xmlns:mc="http://schemas.openxmlformats.org/markup-compatibility/2006" xmlns:p14="http://schemas.microsoft.com/office/powerpoint/2010/main">
          <mc:Choice Requires="p14">
            <p:contentPart p14:bwMode="auto" r:id="rId126">
              <p14:nvContentPartPr>
                <p14:cNvPr id="69" name="Ink 68">
                  <a:extLst>
                    <a:ext uri="{FF2B5EF4-FFF2-40B4-BE49-F238E27FC236}">
                      <a16:creationId xmlns:a16="http://schemas.microsoft.com/office/drawing/2014/main" id="{3B006182-5467-4FE5-905F-494CA9F77C5B}"/>
                    </a:ext>
                  </a:extLst>
                </p14:cNvPr>
                <p14:cNvContentPartPr/>
                <p14:nvPr/>
              </p14:nvContentPartPr>
              <p14:xfrm>
                <a:off x="8233277" y="1607481"/>
                <a:ext cx="169560" cy="60480"/>
              </p14:xfrm>
            </p:contentPart>
          </mc:Choice>
          <mc:Fallback xmlns="">
            <p:pic>
              <p:nvPicPr>
                <p:cNvPr id="69" name="Ink 68">
                  <a:extLst>
                    <a:ext uri="{FF2B5EF4-FFF2-40B4-BE49-F238E27FC236}">
                      <a16:creationId xmlns:a16="http://schemas.microsoft.com/office/drawing/2014/main" id="{3B006182-5467-4FE5-905F-494CA9F77C5B}"/>
                    </a:ext>
                  </a:extLst>
                </p:cNvPr>
                <p:cNvPicPr/>
                <p:nvPr/>
              </p:nvPicPr>
              <p:blipFill>
                <a:blip r:embed="rId127"/>
                <a:stretch>
                  <a:fillRect/>
                </a:stretch>
              </p:blipFill>
              <p:spPr>
                <a:xfrm>
                  <a:off x="8197277" y="1571481"/>
                  <a:ext cx="241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Ink 69">
                  <a:extLst>
                    <a:ext uri="{FF2B5EF4-FFF2-40B4-BE49-F238E27FC236}">
                      <a16:creationId xmlns:a16="http://schemas.microsoft.com/office/drawing/2014/main" id="{AB54A2CA-CE22-4027-843D-2C94AC78A5BA}"/>
                    </a:ext>
                  </a:extLst>
                </p14:cNvPr>
                <p14:cNvContentPartPr/>
                <p14:nvPr/>
              </p14:nvContentPartPr>
              <p14:xfrm>
                <a:off x="8233997" y="1793601"/>
                <a:ext cx="197280" cy="6840"/>
              </p14:xfrm>
            </p:contentPart>
          </mc:Choice>
          <mc:Fallback xmlns="">
            <p:pic>
              <p:nvPicPr>
                <p:cNvPr id="70" name="Ink 69">
                  <a:extLst>
                    <a:ext uri="{FF2B5EF4-FFF2-40B4-BE49-F238E27FC236}">
                      <a16:creationId xmlns:a16="http://schemas.microsoft.com/office/drawing/2014/main" id="{AB54A2CA-CE22-4027-843D-2C94AC78A5BA}"/>
                    </a:ext>
                  </a:extLst>
                </p:cNvPr>
                <p:cNvPicPr/>
                <p:nvPr/>
              </p:nvPicPr>
              <p:blipFill>
                <a:blip r:embed="rId129"/>
                <a:stretch>
                  <a:fillRect/>
                </a:stretch>
              </p:blipFill>
              <p:spPr>
                <a:xfrm>
                  <a:off x="8198357" y="1757601"/>
                  <a:ext cx="268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8" name="Ink 107">
                  <a:extLst>
                    <a:ext uri="{FF2B5EF4-FFF2-40B4-BE49-F238E27FC236}">
                      <a16:creationId xmlns:a16="http://schemas.microsoft.com/office/drawing/2014/main" id="{4DBE8BD0-900B-4830-9FBB-BAB907633201}"/>
                    </a:ext>
                  </a:extLst>
                </p14:cNvPr>
                <p14:cNvContentPartPr/>
                <p14:nvPr/>
              </p14:nvContentPartPr>
              <p14:xfrm>
                <a:off x="8214917" y="2298681"/>
                <a:ext cx="226440" cy="272520"/>
              </p14:xfrm>
            </p:contentPart>
          </mc:Choice>
          <mc:Fallback xmlns="">
            <p:pic>
              <p:nvPicPr>
                <p:cNvPr id="108" name="Ink 107">
                  <a:extLst>
                    <a:ext uri="{FF2B5EF4-FFF2-40B4-BE49-F238E27FC236}">
                      <a16:creationId xmlns:a16="http://schemas.microsoft.com/office/drawing/2014/main" id="{4DBE8BD0-900B-4830-9FBB-BAB907633201}"/>
                    </a:ext>
                  </a:extLst>
                </p:cNvPr>
                <p:cNvPicPr/>
                <p:nvPr/>
              </p:nvPicPr>
              <p:blipFill>
                <a:blip r:embed="rId131"/>
                <a:stretch>
                  <a:fillRect/>
                </a:stretch>
              </p:blipFill>
              <p:spPr>
                <a:xfrm>
                  <a:off x="8179277" y="2262681"/>
                  <a:ext cx="2980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9" name="Ink 108">
                  <a:extLst>
                    <a:ext uri="{FF2B5EF4-FFF2-40B4-BE49-F238E27FC236}">
                      <a16:creationId xmlns:a16="http://schemas.microsoft.com/office/drawing/2014/main" id="{9903D208-16F8-43B5-BF29-46C0841E545E}"/>
                    </a:ext>
                  </a:extLst>
                </p14:cNvPr>
                <p14:cNvContentPartPr/>
                <p14:nvPr/>
              </p14:nvContentPartPr>
              <p14:xfrm>
                <a:off x="8542877" y="2543481"/>
                <a:ext cx="16200" cy="16200"/>
              </p14:xfrm>
            </p:contentPart>
          </mc:Choice>
          <mc:Fallback xmlns="">
            <p:pic>
              <p:nvPicPr>
                <p:cNvPr id="109" name="Ink 108">
                  <a:extLst>
                    <a:ext uri="{FF2B5EF4-FFF2-40B4-BE49-F238E27FC236}">
                      <a16:creationId xmlns:a16="http://schemas.microsoft.com/office/drawing/2014/main" id="{9903D208-16F8-43B5-BF29-46C0841E545E}"/>
                    </a:ext>
                  </a:extLst>
                </p:cNvPr>
                <p:cNvPicPr/>
                <p:nvPr/>
              </p:nvPicPr>
              <p:blipFill>
                <a:blip r:embed="rId133"/>
                <a:stretch>
                  <a:fillRect/>
                </a:stretch>
              </p:blipFill>
              <p:spPr>
                <a:xfrm>
                  <a:off x="8506877" y="2507841"/>
                  <a:ext cx="87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1" name="Ink 70">
                  <a:extLst>
                    <a:ext uri="{FF2B5EF4-FFF2-40B4-BE49-F238E27FC236}">
                      <a16:creationId xmlns:a16="http://schemas.microsoft.com/office/drawing/2014/main" id="{EDCCF627-2835-46C6-B48A-ECB6CD42739C}"/>
                    </a:ext>
                  </a:extLst>
                </p14:cNvPr>
                <p14:cNvContentPartPr/>
                <p14:nvPr/>
              </p14:nvContentPartPr>
              <p14:xfrm>
                <a:off x="8720717" y="1545921"/>
                <a:ext cx="16200" cy="376200"/>
              </p14:xfrm>
            </p:contentPart>
          </mc:Choice>
          <mc:Fallback xmlns="">
            <p:pic>
              <p:nvPicPr>
                <p:cNvPr id="71" name="Ink 70">
                  <a:extLst>
                    <a:ext uri="{FF2B5EF4-FFF2-40B4-BE49-F238E27FC236}">
                      <a16:creationId xmlns:a16="http://schemas.microsoft.com/office/drawing/2014/main" id="{EDCCF627-2835-46C6-B48A-ECB6CD42739C}"/>
                    </a:ext>
                  </a:extLst>
                </p:cNvPr>
                <p:cNvPicPr/>
                <p:nvPr/>
              </p:nvPicPr>
              <p:blipFill>
                <a:blip r:embed="rId135"/>
                <a:stretch>
                  <a:fillRect/>
                </a:stretch>
              </p:blipFill>
              <p:spPr>
                <a:xfrm>
                  <a:off x="8685077" y="1510281"/>
                  <a:ext cx="8784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 name="Ink 71">
                  <a:extLst>
                    <a:ext uri="{FF2B5EF4-FFF2-40B4-BE49-F238E27FC236}">
                      <a16:creationId xmlns:a16="http://schemas.microsoft.com/office/drawing/2014/main" id="{BCA7F6B6-3303-4F23-817F-648BAD605BC8}"/>
                    </a:ext>
                  </a:extLst>
                </p14:cNvPr>
                <p14:cNvContentPartPr/>
                <p14:nvPr/>
              </p14:nvContentPartPr>
              <p14:xfrm>
                <a:off x="8699477" y="1483281"/>
                <a:ext cx="237240" cy="224640"/>
              </p14:xfrm>
            </p:contentPart>
          </mc:Choice>
          <mc:Fallback xmlns="">
            <p:pic>
              <p:nvPicPr>
                <p:cNvPr id="72" name="Ink 71">
                  <a:extLst>
                    <a:ext uri="{FF2B5EF4-FFF2-40B4-BE49-F238E27FC236}">
                      <a16:creationId xmlns:a16="http://schemas.microsoft.com/office/drawing/2014/main" id="{BCA7F6B6-3303-4F23-817F-648BAD605BC8}"/>
                    </a:ext>
                  </a:extLst>
                </p:cNvPr>
                <p:cNvPicPr/>
                <p:nvPr/>
              </p:nvPicPr>
              <p:blipFill>
                <a:blip r:embed="rId137"/>
                <a:stretch>
                  <a:fillRect/>
                </a:stretch>
              </p:blipFill>
              <p:spPr>
                <a:xfrm>
                  <a:off x="8663837" y="1447281"/>
                  <a:ext cx="3088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3" name="Ink 72">
                  <a:extLst>
                    <a:ext uri="{FF2B5EF4-FFF2-40B4-BE49-F238E27FC236}">
                      <a16:creationId xmlns:a16="http://schemas.microsoft.com/office/drawing/2014/main" id="{972876E4-20D3-4E2B-81FB-9FBDDDC6CC56}"/>
                    </a:ext>
                  </a:extLst>
                </p14:cNvPr>
                <p14:cNvContentPartPr/>
                <p14:nvPr/>
              </p14:nvContentPartPr>
              <p14:xfrm>
                <a:off x="9032837" y="1719081"/>
                <a:ext cx="99000" cy="164520"/>
              </p14:xfrm>
            </p:contentPart>
          </mc:Choice>
          <mc:Fallback xmlns="">
            <p:pic>
              <p:nvPicPr>
                <p:cNvPr id="73" name="Ink 72">
                  <a:extLst>
                    <a:ext uri="{FF2B5EF4-FFF2-40B4-BE49-F238E27FC236}">
                      <a16:creationId xmlns:a16="http://schemas.microsoft.com/office/drawing/2014/main" id="{972876E4-20D3-4E2B-81FB-9FBDDDC6CC56}"/>
                    </a:ext>
                  </a:extLst>
                </p:cNvPr>
                <p:cNvPicPr/>
                <p:nvPr/>
              </p:nvPicPr>
              <p:blipFill>
                <a:blip r:embed="rId139"/>
                <a:stretch>
                  <a:fillRect/>
                </a:stretch>
              </p:blipFill>
              <p:spPr>
                <a:xfrm>
                  <a:off x="8997197" y="1683081"/>
                  <a:ext cx="1706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4" name="Ink 73">
                  <a:extLst>
                    <a:ext uri="{FF2B5EF4-FFF2-40B4-BE49-F238E27FC236}">
                      <a16:creationId xmlns:a16="http://schemas.microsoft.com/office/drawing/2014/main" id="{A564FF91-9805-419D-9214-73E3416F31B8}"/>
                    </a:ext>
                  </a:extLst>
                </p14:cNvPr>
                <p14:cNvContentPartPr/>
                <p14:nvPr/>
              </p14:nvContentPartPr>
              <p14:xfrm>
                <a:off x="9202037" y="1800441"/>
                <a:ext cx="203040" cy="157320"/>
              </p14:xfrm>
            </p:contentPart>
          </mc:Choice>
          <mc:Fallback xmlns="">
            <p:pic>
              <p:nvPicPr>
                <p:cNvPr id="74" name="Ink 73">
                  <a:extLst>
                    <a:ext uri="{FF2B5EF4-FFF2-40B4-BE49-F238E27FC236}">
                      <a16:creationId xmlns:a16="http://schemas.microsoft.com/office/drawing/2014/main" id="{A564FF91-9805-419D-9214-73E3416F31B8}"/>
                    </a:ext>
                  </a:extLst>
                </p:cNvPr>
                <p:cNvPicPr/>
                <p:nvPr/>
              </p:nvPicPr>
              <p:blipFill>
                <a:blip r:embed="rId141"/>
                <a:stretch>
                  <a:fillRect/>
                </a:stretch>
              </p:blipFill>
              <p:spPr>
                <a:xfrm>
                  <a:off x="9166397" y="1764441"/>
                  <a:ext cx="274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5" name="Ink 74">
                  <a:extLst>
                    <a:ext uri="{FF2B5EF4-FFF2-40B4-BE49-F238E27FC236}">
                      <a16:creationId xmlns:a16="http://schemas.microsoft.com/office/drawing/2014/main" id="{D16A4C82-3F0E-410D-9152-F07289D9FE16}"/>
                    </a:ext>
                  </a:extLst>
                </p14:cNvPr>
                <p14:cNvContentPartPr/>
                <p14:nvPr/>
              </p14:nvContentPartPr>
              <p14:xfrm>
                <a:off x="9571397" y="1553121"/>
                <a:ext cx="108720" cy="18360"/>
              </p14:xfrm>
            </p:contentPart>
          </mc:Choice>
          <mc:Fallback xmlns="">
            <p:pic>
              <p:nvPicPr>
                <p:cNvPr id="75" name="Ink 74">
                  <a:extLst>
                    <a:ext uri="{FF2B5EF4-FFF2-40B4-BE49-F238E27FC236}">
                      <a16:creationId xmlns:a16="http://schemas.microsoft.com/office/drawing/2014/main" id="{D16A4C82-3F0E-410D-9152-F07289D9FE16}"/>
                    </a:ext>
                  </a:extLst>
                </p:cNvPr>
                <p:cNvPicPr/>
                <p:nvPr/>
              </p:nvPicPr>
              <p:blipFill>
                <a:blip r:embed="rId143"/>
                <a:stretch>
                  <a:fillRect/>
                </a:stretch>
              </p:blipFill>
              <p:spPr>
                <a:xfrm>
                  <a:off x="9535397" y="1517481"/>
                  <a:ext cx="180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6" name="Ink 75">
                  <a:extLst>
                    <a:ext uri="{FF2B5EF4-FFF2-40B4-BE49-F238E27FC236}">
                      <a16:creationId xmlns:a16="http://schemas.microsoft.com/office/drawing/2014/main" id="{DEE3DBCF-2D10-4E70-B033-A3FD4CFE56CA}"/>
                    </a:ext>
                  </a:extLst>
                </p14:cNvPr>
                <p14:cNvContentPartPr/>
                <p14:nvPr/>
              </p14:nvContentPartPr>
              <p14:xfrm>
                <a:off x="9570677" y="1664001"/>
                <a:ext cx="123480" cy="11880"/>
              </p14:xfrm>
            </p:contentPart>
          </mc:Choice>
          <mc:Fallback xmlns="">
            <p:pic>
              <p:nvPicPr>
                <p:cNvPr id="76" name="Ink 75">
                  <a:extLst>
                    <a:ext uri="{FF2B5EF4-FFF2-40B4-BE49-F238E27FC236}">
                      <a16:creationId xmlns:a16="http://schemas.microsoft.com/office/drawing/2014/main" id="{DEE3DBCF-2D10-4E70-B033-A3FD4CFE56CA}"/>
                    </a:ext>
                  </a:extLst>
                </p:cNvPr>
                <p:cNvPicPr/>
                <p:nvPr/>
              </p:nvPicPr>
              <p:blipFill>
                <a:blip r:embed="rId145"/>
                <a:stretch>
                  <a:fillRect/>
                </a:stretch>
              </p:blipFill>
              <p:spPr>
                <a:xfrm>
                  <a:off x="9535037" y="1628361"/>
                  <a:ext cx="195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Ink 78">
                  <a:extLst>
                    <a:ext uri="{FF2B5EF4-FFF2-40B4-BE49-F238E27FC236}">
                      <a16:creationId xmlns:a16="http://schemas.microsoft.com/office/drawing/2014/main" id="{CFB5C77B-E8BD-4AD5-BE03-AC97F9CAD755}"/>
                    </a:ext>
                  </a:extLst>
                </p14:cNvPr>
                <p14:cNvContentPartPr/>
                <p14:nvPr/>
              </p14:nvContentPartPr>
              <p14:xfrm>
                <a:off x="9888917" y="1378521"/>
                <a:ext cx="219240" cy="421200"/>
              </p14:xfrm>
            </p:contentPart>
          </mc:Choice>
          <mc:Fallback xmlns="">
            <p:pic>
              <p:nvPicPr>
                <p:cNvPr id="79" name="Ink 78">
                  <a:extLst>
                    <a:ext uri="{FF2B5EF4-FFF2-40B4-BE49-F238E27FC236}">
                      <a16:creationId xmlns:a16="http://schemas.microsoft.com/office/drawing/2014/main" id="{CFB5C77B-E8BD-4AD5-BE03-AC97F9CAD755}"/>
                    </a:ext>
                  </a:extLst>
                </p:cNvPr>
                <p:cNvPicPr/>
                <p:nvPr/>
              </p:nvPicPr>
              <p:blipFill>
                <a:blip r:embed="rId147"/>
                <a:stretch>
                  <a:fillRect/>
                </a:stretch>
              </p:blipFill>
              <p:spPr>
                <a:xfrm>
                  <a:off x="9853277" y="1342521"/>
                  <a:ext cx="29088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0" name="Ink 79">
                  <a:extLst>
                    <a:ext uri="{FF2B5EF4-FFF2-40B4-BE49-F238E27FC236}">
                      <a16:creationId xmlns:a16="http://schemas.microsoft.com/office/drawing/2014/main" id="{2BC67935-4A1E-420F-A5C7-5DF7CBDCBE6D}"/>
                    </a:ext>
                  </a:extLst>
                </p14:cNvPr>
                <p14:cNvContentPartPr/>
                <p14:nvPr/>
              </p14:nvContentPartPr>
              <p14:xfrm>
                <a:off x="10259357" y="1411641"/>
                <a:ext cx="219600" cy="392760"/>
              </p14:xfrm>
            </p:contentPart>
          </mc:Choice>
          <mc:Fallback xmlns="">
            <p:pic>
              <p:nvPicPr>
                <p:cNvPr id="80" name="Ink 79">
                  <a:extLst>
                    <a:ext uri="{FF2B5EF4-FFF2-40B4-BE49-F238E27FC236}">
                      <a16:creationId xmlns:a16="http://schemas.microsoft.com/office/drawing/2014/main" id="{2BC67935-4A1E-420F-A5C7-5DF7CBDCBE6D}"/>
                    </a:ext>
                  </a:extLst>
                </p:cNvPr>
                <p:cNvPicPr/>
                <p:nvPr/>
              </p:nvPicPr>
              <p:blipFill>
                <a:blip r:embed="rId149"/>
                <a:stretch>
                  <a:fillRect/>
                </a:stretch>
              </p:blipFill>
              <p:spPr>
                <a:xfrm>
                  <a:off x="10223717" y="1375641"/>
                  <a:ext cx="29124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1" name="Ink 80">
                  <a:extLst>
                    <a:ext uri="{FF2B5EF4-FFF2-40B4-BE49-F238E27FC236}">
                      <a16:creationId xmlns:a16="http://schemas.microsoft.com/office/drawing/2014/main" id="{4D3E5AF1-0B78-4AA5-9DFD-B3CD49FCDB49}"/>
                    </a:ext>
                  </a:extLst>
                </p14:cNvPr>
                <p14:cNvContentPartPr/>
                <p14:nvPr/>
              </p14:nvContentPartPr>
              <p14:xfrm>
                <a:off x="10546637" y="1402641"/>
                <a:ext cx="152640" cy="351000"/>
              </p14:xfrm>
            </p:contentPart>
          </mc:Choice>
          <mc:Fallback xmlns="">
            <p:pic>
              <p:nvPicPr>
                <p:cNvPr id="81" name="Ink 80">
                  <a:extLst>
                    <a:ext uri="{FF2B5EF4-FFF2-40B4-BE49-F238E27FC236}">
                      <a16:creationId xmlns:a16="http://schemas.microsoft.com/office/drawing/2014/main" id="{4D3E5AF1-0B78-4AA5-9DFD-B3CD49FCDB49}"/>
                    </a:ext>
                  </a:extLst>
                </p:cNvPr>
                <p:cNvPicPr/>
                <p:nvPr/>
              </p:nvPicPr>
              <p:blipFill>
                <a:blip r:embed="rId151"/>
                <a:stretch>
                  <a:fillRect/>
                </a:stretch>
              </p:blipFill>
              <p:spPr>
                <a:xfrm>
                  <a:off x="10510637" y="1367001"/>
                  <a:ext cx="2242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 name="Ink 81">
                  <a:extLst>
                    <a:ext uri="{FF2B5EF4-FFF2-40B4-BE49-F238E27FC236}">
                      <a16:creationId xmlns:a16="http://schemas.microsoft.com/office/drawing/2014/main" id="{52772D3E-A7FC-46C8-9782-BBBBDF44B4C3}"/>
                    </a:ext>
                  </a:extLst>
                </p14:cNvPr>
                <p14:cNvContentPartPr/>
                <p14:nvPr/>
              </p14:nvContentPartPr>
              <p14:xfrm>
                <a:off x="10954517" y="1390761"/>
                <a:ext cx="15840" cy="315360"/>
              </p14:xfrm>
            </p:contentPart>
          </mc:Choice>
          <mc:Fallback xmlns="">
            <p:pic>
              <p:nvPicPr>
                <p:cNvPr id="82" name="Ink 81">
                  <a:extLst>
                    <a:ext uri="{FF2B5EF4-FFF2-40B4-BE49-F238E27FC236}">
                      <a16:creationId xmlns:a16="http://schemas.microsoft.com/office/drawing/2014/main" id="{52772D3E-A7FC-46C8-9782-BBBBDF44B4C3}"/>
                    </a:ext>
                  </a:extLst>
                </p:cNvPr>
                <p:cNvPicPr/>
                <p:nvPr/>
              </p:nvPicPr>
              <p:blipFill>
                <a:blip r:embed="rId153"/>
                <a:stretch>
                  <a:fillRect/>
                </a:stretch>
              </p:blipFill>
              <p:spPr>
                <a:xfrm>
                  <a:off x="10918877" y="1354761"/>
                  <a:ext cx="874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3" name="Ink 82">
                  <a:extLst>
                    <a:ext uri="{FF2B5EF4-FFF2-40B4-BE49-F238E27FC236}">
                      <a16:creationId xmlns:a16="http://schemas.microsoft.com/office/drawing/2014/main" id="{1ED07DAF-F33E-46AF-9AB8-08AB5A32C323}"/>
                    </a:ext>
                  </a:extLst>
                </p14:cNvPr>
                <p14:cNvContentPartPr/>
                <p14:nvPr/>
              </p14:nvContentPartPr>
              <p14:xfrm>
                <a:off x="10867397" y="1508841"/>
                <a:ext cx="331200" cy="177480"/>
              </p14:xfrm>
            </p:contentPart>
          </mc:Choice>
          <mc:Fallback xmlns="">
            <p:pic>
              <p:nvPicPr>
                <p:cNvPr id="83" name="Ink 82">
                  <a:extLst>
                    <a:ext uri="{FF2B5EF4-FFF2-40B4-BE49-F238E27FC236}">
                      <a16:creationId xmlns:a16="http://schemas.microsoft.com/office/drawing/2014/main" id="{1ED07DAF-F33E-46AF-9AB8-08AB5A32C323}"/>
                    </a:ext>
                  </a:extLst>
                </p:cNvPr>
                <p:cNvPicPr/>
                <p:nvPr/>
              </p:nvPicPr>
              <p:blipFill>
                <a:blip r:embed="rId155"/>
                <a:stretch>
                  <a:fillRect/>
                </a:stretch>
              </p:blipFill>
              <p:spPr>
                <a:xfrm>
                  <a:off x="10831397" y="1473201"/>
                  <a:ext cx="402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4" name="Ink 83">
                  <a:extLst>
                    <a:ext uri="{FF2B5EF4-FFF2-40B4-BE49-F238E27FC236}">
                      <a16:creationId xmlns:a16="http://schemas.microsoft.com/office/drawing/2014/main" id="{EBD578FA-CCE1-4E98-858B-D9523ED55B7D}"/>
                    </a:ext>
                  </a:extLst>
                </p14:cNvPr>
                <p14:cNvContentPartPr/>
                <p14:nvPr/>
              </p14:nvContentPartPr>
              <p14:xfrm>
                <a:off x="11267717" y="1491921"/>
                <a:ext cx="177480" cy="231840"/>
              </p14:xfrm>
            </p:contentPart>
          </mc:Choice>
          <mc:Fallback xmlns="">
            <p:pic>
              <p:nvPicPr>
                <p:cNvPr id="84" name="Ink 83">
                  <a:extLst>
                    <a:ext uri="{FF2B5EF4-FFF2-40B4-BE49-F238E27FC236}">
                      <a16:creationId xmlns:a16="http://schemas.microsoft.com/office/drawing/2014/main" id="{EBD578FA-CCE1-4E98-858B-D9523ED55B7D}"/>
                    </a:ext>
                  </a:extLst>
                </p:cNvPr>
                <p:cNvPicPr/>
                <p:nvPr/>
              </p:nvPicPr>
              <p:blipFill>
                <a:blip r:embed="rId157"/>
                <a:stretch>
                  <a:fillRect/>
                </a:stretch>
              </p:blipFill>
              <p:spPr>
                <a:xfrm>
                  <a:off x="11232077" y="1455921"/>
                  <a:ext cx="249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5" name="Ink 84">
                  <a:extLst>
                    <a:ext uri="{FF2B5EF4-FFF2-40B4-BE49-F238E27FC236}">
                      <a16:creationId xmlns:a16="http://schemas.microsoft.com/office/drawing/2014/main" id="{E36818E2-E6D2-490B-8F6E-3FEB3B8287B8}"/>
                    </a:ext>
                  </a:extLst>
                </p14:cNvPr>
                <p14:cNvContentPartPr/>
                <p14:nvPr/>
              </p14:nvContentPartPr>
              <p14:xfrm>
                <a:off x="11465357" y="1450521"/>
                <a:ext cx="200520" cy="222120"/>
              </p14:xfrm>
            </p:contentPart>
          </mc:Choice>
          <mc:Fallback xmlns="">
            <p:pic>
              <p:nvPicPr>
                <p:cNvPr id="85" name="Ink 84">
                  <a:extLst>
                    <a:ext uri="{FF2B5EF4-FFF2-40B4-BE49-F238E27FC236}">
                      <a16:creationId xmlns:a16="http://schemas.microsoft.com/office/drawing/2014/main" id="{E36818E2-E6D2-490B-8F6E-3FEB3B8287B8}"/>
                    </a:ext>
                  </a:extLst>
                </p:cNvPr>
                <p:cNvPicPr/>
                <p:nvPr/>
              </p:nvPicPr>
              <p:blipFill>
                <a:blip r:embed="rId159"/>
                <a:stretch>
                  <a:fillRect/>
                </a:stretch>
              </p:blipFill>
              <p:spPr>
                <a:xfrm>
                  <a:off x="11429717" y="1414521"/>
                  <a:ext cx="2721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0241C3D6-745F-42E2-95BD-89E0769CA92F}"/>
                    </a:ext>
                  </a:extLst>
                </p14:cNvPr>
                <p14:cNvContentPartPr/>
                <p14:nvPr/>
              </p14:nvContentPartPr>
              <p14:xfrm>
                <a:off x="8664917" y="2258721"/>
                <a:ext cx="132120" cy="290880"/>
              </p14:xfrm>
            </p:contentPart>
          </mc:Choice>
          <mc:Fallback xmlns="">
            <p:pic>
              <p:nvPicPr>
                <p:cNvPr id="111" name="Ink 110">
                  <a:extLst>
                    <a:ext uri="{FF2B5EF4-FFF2-40B4-BE49-F238E27FC236}">
                      <a16:creationId xmlns:a16="http://schemas.microsoft.com/office/drawing/2014/main" id="{0241C3D6-745F-42E2-95BD-89E0769CA92F}"/>
                    </a:ext>
                  </a:extLst>
                </p:cNvPr>
                <p:cNvPicPr/>
                <p:nvPr/>
              </p:nvPicPr>
              <p:blipFill>
                <a:blip r:embed="rId161"/>
                <a:stretch>
                  <a:fillRect/>
                </a:stretch>
              </p:blipFill>
              <p:spPr>
                <a:xfrm>
                  <a:off x="8628917" y="2223081"/>
                  <a:ext cx="2037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Ink 111">
                  <a:extLst>
                    <a:ext uri="{FF2B5EF4-FFF2-40B4-BE49-F238E27FC236}">
                      <a16:creationId xmlns:a16="http://schemas.microsoft.com/office/drawing/2014/main" id="{D0175051-C69E-4D5E-8708-E1EF159410E3}"/>
                    </a:ext>
                  </a:extLst>
                </p14:cNvPr>
                <p14:cNvContentPartPr/>
                <p14:nvPr/>
              </p14:nvContentPartPr>
              <p14:xfrm>
                <a:off x="8871197" y="2298681"/>
                <a:ext cx="82080" cy="221760"/>
              </p14:xfrm>
            </p:contentPart>
          </mc:Choice>
          <mc:Fallback xmlns="">
            <p:pic>
              <p:nvPicPr>
                <p:cNvPr id="112" name="Ink 111">
                  <a:extLst>
                    <a:ext uri="{FF2B5EF4-FFF2-40B4-BE49-F238E27FC236}">
                      <a16:creationId xmlns:a16="http://schemas.microsoft.com/office/drawing/2014/main" id="{D0175051-C69E-4D5E-8708-E1EF159410E3}"/>
                    </a:ext>
                  </a:extLst>
                </p:cNvPr>
                <p:cNvPicPr/>
                <p:nvPr/>
              </p:nvPicPr>
              <p:blipFill>
                <a:blip r:embed="rId163"/>
                <a:stretch>
                  <a:fillRect/>
                </a:stretch>
              </p:blipFill>
              <p:spPr>
                <a:xfrm>
                  <a:off x="8835557" y="2262681"/>
                  <a:ext cx="1537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Ink 112">
                  <a:extLst>
                    <a:ext uri="{FF2B5EF4-FFF2-40B4-BE49-F238E27FC236}">
                      <a16:creationId xmlns:a16="http://schemas.microsoft.com/office/drawing/2014/main" id="{B5F66943-EE50-4B11-A428-D80C18FA1DBA}"/>
                    </a:ext>
                  </a:extLst>
                </p14:cNvPr>
                <p14:cNvContentPartPr/>
                <p14:nvPr/>
              </p14:nvContentPartPr>
              <p14:xfrm>
                <a:off x="9037517" y="2290401"/>
                <a:ext cx="133200" cy="151560"/>
              </p14:xfrm>
            </p:contentPart>
          </mc:Choice>
          <mc:Fallback xmlns="">
            <p:pic>
              <p:nvPicPr>
                <p:cNvPr id="113" name="Ink 112">
                  <a:extLst>
                    <a:ext uri="{FF2B5EF4-FFF2-40B4-BE49-F238E27FC236}">
                      <a16:creationId xmlns:a16="http://schemas.microsoft.com/office/drawing/2014/main" id="{B5F66943-EE50-4B11-A428-D80C18FA1DBA}"/>
                    </a:ext>
                  </a:extLst>
                </p:cNvPr>
                <p:cNvPicPr/>
                <p:nvPr/>
              </p:nvPicPr>
              <p:blipFill>
                <a:blip r:embed="rId165"/>
                <a:stretch>
                  <a:fillRect/>
                </a:stretch>
              </p:blipFill>
              <p:spPr>
                <a:xfrm>
                  <a:off x="9001517" y="2254401"/>
                  <a:ext cx="204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Ink 113">
                  <a:extLst>
                    <a:ext uri="{FF2B5EF4-FFF2-40B4-BE49-F238E27FC236}">
                      <a16:creationId xmlns:a16="http://schemas.microsoft.com/office/drawing/2014/main" id="{0059866E-7D31-4E3B-A120-AFED4CC8D2C5}"/>
                    </a:ext>
                  </a:extLst>
                </p14:cNvPr>
                <p14:cNvContentPartPr/>
                <p14:nvPr/>
              </p14:nvContentPartPr>
              <p14:xfrm>
                <a:off x="9128237" y="2238561"/>
                <a:ext cx="15120" cy="299520"/>
              </p14:xfrm>
            </p:contentPart>
          </mc:Choice>
          <mc:Fallback xmlns="">
            <p:pic>
              <p:nvPicPr>
                <p:cNvPr id="114" name="Ink 113">
                  <a:extLst>
                    <a:ext uri="{FF2B5EF4-FFF2-40B4-BE49-F238E27FC236}">
                      <a16:creationId xmlns:a16="http://schemas.microsoft.com/office/drawing/2014/main" id="{0059866E-7D31-4E3B-A120-AFED4CC8D2C5}"/>
                    </a:ext>
                  </a:extLst>
                </p:cNvPr>
                <p:cNvPicPr/>
                <p:nvPr/>
              </p:nvPicPr>
              <p:blipFill>
                <a:blip r:embed="rId167"/>
                <a:stretch>
                  <a:fillRect/>
                </a:stretch>
              </p:blipFill>
              <p:spPr>
                <a:xfrm>
                  <a:off x="9092237" y="2202921"/>
                  <a:ext cx="8676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Ink 114">
                  <a:extLst>
                    <a:ext uri="{FF2B5EF4-FFF2-40B4-BE49-F238E27FC236}">
                      <a16:creationId xmlns:a16="http://schemas.microsoft.com/office/drawing/2014/main" id="{2E2BDBDA-4DFE-4843-9665-B900917338EF}"/>
                    </a:ext>
                  </a:extLst>
                </p14:cNvPr>
                <p14:cNvContentPartPr/>
                <p14:nvPr/>
              </p14:nvContentPartPr>
              <p14:xfrm>
                <a:off x="9326957" y="2392281"/>
                <a:ext cx="162360" cy="128520"/>
              </p14:xfrm>
            </p:contentPart>
          </mc:Choice>
          <mc:Fallback xmlns="">
            <p:pic>
              <p:nvPicPr>
                <p:cNvPr id="115" name="Ink 114">
                  <a:extLst>
                    <a:ext uri="{FF2B5EF4-FFF2-40B4-BE49-F238E27FC236}">
                      <a16:creationId xmlns:a16="http://schemas.microsoft.com/office/drawing/2014/main" id="{2E2BDBDA-4DFE-4843-9665-B900917338EF}"/>
                    </a:ext>
                  </a:extLst>
                </p:cNvPr>
                <p:cNvPicPr/>
                <p:nvPr/>
              </p:nvPicPr>
              <p:blipFill>
                <a:blip r:embed="rId169"/>
                <a:stretch>
                  <a:fillRect/>
                </a:stretch>
              </p:blipFill>
              <p:spPr>
                <a:xfrm>
                  <a:off x="9291317" y="2356641"/>
                  <a:ext cx="234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6" name="Ink 115">
                  <a:extLst>
                    <a:ext uri="{FF2B5EF4-FFF2-40B4-BE49-F238E27FC236}">
                      <a16:creationId xmlns:a16="http://schemas.microsoft.com/office/drawing/2014/main" id="{7AC7CCA0-554A-43AF-8116-DBA2A1F2F905}"/>
                    </a:ext>
                  </a:extLst>
                </p14:cNvPr>
                <p14:cNvContentPartPr/>
                <p14:nvPr/>
              </p14:nvContentPartPr>
              <p14:xfrm>
                <a:off x="9554837" y="2285721"/>
                <a:ext cx="15120" cy="220320"/>
              </p14:xfrm>
            </p:contentPart>
          </mc:Choice>
          <mc:Fallback xmlns="">
            <p:pic>
              <p:nvPicPr>
                <p:cNvPr id="116" name="Ink 115">
                  <a:extLst>
                    <a:ext uri="{FF2B5EF4-FFF2-40B4-BE49-F238E27FC236}">
                      <a16:creationId xmlns:a16="http://schemas.microsoft.com/office/drawing/2014/main" id="{7AC7CCA0-554A-43AF-8116-DBA2A1F2F905}"/>
                    </a:ext>
                  </a:extLst>
                </p:cNvPr>
                <p:cNvPicPr/>
                <p:nvPr/>
              </p:nvPicPr>
              <p:blipFill>
                <a:blip r:embed="rId171"/>
                <a:stretch>
                  <a:fillRect/>
                </a:stretch>
              </p:blipFill>
              <p:spPr>
                <a:xfrm>
                  <a:off x="9518837" y="2250081"/>
                  <a:ext cx="867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Ink 116">
                  <a:extLst>
                    <a:ext uri="{FF2B5EF4-FFF2-40B4-BE49-F238E27FC236}">
                      <a16:creationId xmlns:a16="http://schemas.microsoft.com/office/drawing/2014/main" id="{CB782E48-CEF6-42C2-AE64-3A6CA119249A}"/>
                    </a:ext>
                  </a:extLst>
                </p14:cNvPr>
                <p14:cNvContentPartPr/>
                <p14:nvPr/>
              </p14:nvContentPartPr>
              <p14:xfrm>
                <a:off x="9513437" y="2383281"/>
                <a:ext cx="411840" cy="104040"/>
              </p14:xfrm>
            </p:contentPart>
          </mc:Choice>
          <mc:Fallback xmlns="">
            <p:pic>
              <p:nvPicPr>
                <p:cNvPr id="117" name="Ink 116">
                  <a:extLst>
                    <a:ext uri="{FF2B5EF4-FFF2-40B4-BE49-F238E27FC236}">
                      <a16:creationId xmlns:a16="http://schemas.microsoft.com/office/drawing/2014/main" id="{CB782E48-CEF6-42C2-AE64-3A6CA119249A}"/>
                    </a:ext>
                  </a:extLst>
                </p:cNvPr>
                <p:cNvPicPr/>
                <p:nvPr/>
              </p:nvPicPr>
              <p:blipFill>
                <a:blip r:embed="rId173"/>
                <a:stretch>
                  <a:fillRect/>
                </a:stretch>
              </p:blipFill>
              <p:spPr>
                <a:xfrm>
                  <a:off x="9477437" y="2347281"/>
                  <a:ext cx="483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Ink 117">
                  <a:extLst>
                    <a:ext uri="{FF2B5EF4-FFF2-40B4-BE49-F238E27FC236}">
                      <a16:creationId xmlns:a16="http://schemas.microsoft.com/office/drawing/2014/main" id="{ED4A5EF2-C1FD-4AC4-9265-C2A75F7D9BDB}"/>
                    </a:ext>
                  </a:extLst>
                </p14:cNvPr>
                <p14:cNvContentPartPr/>
                <p14:nvPr/>
              </p14:nvContentPartPr>
              <p14:xfrm>
                <a:off x="9907277" y="2155041"/>
                <a:ext cx="129960" cy="397080"/>
              </p14:xfrm>
            </p:contentPart>
          </mc:Choice>
          <mc:Fallback xmlns="">
            <p:pic>
              <p:nvPicPr>
                <p:cNvPr id="118" name="Ink 117">
                  <a:extLst>
                    <a:ext uri="{FF2B5EF4-FFF2-40B4-BE49-F238E27FC236}">
                      <a16:creationId xmlns:a16="http://schemas.microsoft.com/office/drawing/2014/main" id="{ED4A5EF2-C1FD-4AC4-9265-C2A75F7D9BDB}"/>
                    </a:ext>
                  </a:extLst>
                </p:cNvPr>
                <p:cNvPicPr/>
                <p:nvPr/>
              </p:nvPicPr>
              <p:blipFill>
                <a:blip r:embed="rId175"/>
                <a:stretch>
                  <a:fillRect/>
                </a:stretch>
              </p:blipFill>
              <p:spPr>
                <a:xfrm>
                  <a:off x="9871637" y="2119401"/>
                  <a:ext cx="20160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Ink 118">
                  <a:extLst>
                    <a:ext uri="{FF2B5EF4-FFF2-40B4-BE49-F238E27FC236}">
                      <a16:creationId xmlns:a16="http://schemas.microsoft.com/office/drawing/2014/main" id="{13F036DE-5206-46A6-8F6B-1AAC9A7CB0AF}"/>
                    </a:ext>
                  </a:extLst>
                </p14:cNvPr>
                <p14:cNvContentPartPr/>
                <p14:nvPr/>
              </p14:nvContentPartPr>
              <p14:xfrm>
                <a:off x="10099517" y="2114361"/>
                <a:ext cx="77400" cy="450720"/>
              </p14:xfrm>
            </p:contentPart>
          </mc:Choice>
          <mc:Fallback xmlns="">
            <p:pic>
              <p:nvPicPr>
                <p:cNvPr id="119" name="Ink 118">
                  <a:extLst>
                    <a:ext uri="{FF2B5EF4-FFF2-40B4-BE49-F238E27FC236}">
                      <a16:creationId xmlns:a16="http://schemas.microsoft.com/office/drawing/2014/main" id="{13F036DE-5206-46A6-8F6B-1AAC9A7CB0AF}"/>
                    </a:ext>
                  </a:extLst>
                </p:cNvPr>
                <p:cNvPicPr/>
                <p:nvPr/>
              </p:nvPicPr>
              <p:blipFill>
                <a:blip r:embed="rId177"/>
                <a:stretch>
                  <a:fillRect/>
                </a:stretch>
              </p:blipFill>
              <p:spPr>
                <a:xfrm>
                  <a:off x="10063517" y="2078361"/>
                  <a:ext cx="149040" cy="522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Ink 120">
                  <a:extLst>
                    <a:ext uri="{FF2B5EF4-FFF2-40B4-BE49-F238E27FC236}">
                      <a16:creationId xmlns:a16="http://schemas.microsoft.com/office/drawing/2014/main" id="{4508C102-DEC7-4075-AF6A-655FA78F0745}"/>
                    </a:ext>
                  </a:extLst>
                </p14:cNvPr>
                <p14:cNvContentPartPr/>
                <p14:nvPr/>
              </p14:nvContentPartPr>
              <p14:xfrm>
                <a:off x="10263677" y="2259441"/>
                <a:ext cx="180720" cy="210240"/>
              </p14:xfrm>
            </p:contentPart>
          </mc:Choice>
          <mc:Fallback xmlns="">
            <p:pic>
              <p:nvPicPr>
                <p:cNvPr id="121" name="Ink 120">
                  <a:extLst>
                    <a:ext uri="{FF2B5EF4-FFF2-40B4-BE49-F238E27FC236}">
                      <a16:creationId xmlns:a16="http://schemas.microsoft.com/office/drawing/2014/main" id="{4508C102-DEC7-4075-AF6A-655FA78F0745}"/>
                    </a:ext>
                  </a:extLst>
                </p:cNvPr>
                <p:cNvPicPr/>
                <p:nvPr/>
              </p:nvPicPr>
              <p:blipFill>
                <a:blip r:embed="rId179"/>
                <a:stretch>
                  <a:fillRect/>
                </a:stretch>
              </p:blipFill>
              <p:spPr>
                <a:xfrm>
                  <a:off x="10228037" y="2223801"/>
                  <a:ext cx="252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Ink 121">
                  <a:extLst>
                    <a:ext uri="{FF2B5EF4-FFF2-40B4-BE49-F238E27FC236}">
                      <a16:creationId xmlns:a16="http://schemas.microsoft.com/office/drawing/2014/main" id="{D3C4B239-B1D2-4E67-B7F4-3308F67FA8FB}"/>
                    </a:ext>
                  </a:extLst>
                </p14:cNvPr>
                <p14:cNvContentPartPr/>
                <p14:nvPr/>
              </p14:nvContentPartPr>
              <p14:xfrm>
                <a:off x="10593077" y="2430081"/>
                <a:ext cx="36000" cy="45720"/>
              </p14:xfrm>
            </p:contentPart>
          </mc:Choice>
          <mc:Fallback xmlns="">
            <p:pic>
              <p:nvPicPr>
                <p:cNvPr id="122" name="Ink 121">
                  <a:extLst>
                    <a:ext uri="{FF2B5EF4-FFF2-40B4-BE49-F238E27FC236}">
                      <a16:creationId xmlns:a16="http://schemas.microsoft.com/office/drawing/2014/main" id="{D3C4B239-B1D2-4E67-B7F4-3308F67FA8FB}"/>
                    </a:ext>
                  </a:extLst>
                </p:cNvPr>
                <p:cNvPicPr/>
                <p:nvPr/>
              </p:nvPicPr>
              <p:blipFill>
                <a:blip r:embed="rId181"/>
                <a:stretch>
                  <a:fillRect/>
                </a:stretch>
              </p:blipFill>
              <p:spPr>
                <a:xfrm>
                  <a:off x="10557077" y="2394081"/>
                  <a:ext cx="107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Ink 122">
                  <a:extLst>
                    <a:ext uri="{FF2B5EF4-FFF2-40B4-BE49-F238E27FC236}">
                      <a16:creationId xmlns:a16="http://schemas.microsoft.com/office/drawing/2014/main" id="{8EBD35EA-896F-41C2-84D0-934546BC01C0}"/>
                    </a:ext>
                  </a:extLst>
                </p14:cNvPr>
                <p14:cNvContentPartPr/>
                <p14:nvPr/>
              </p14:nvContentPartPr>
              <p14:xfrm>
                <a:off x="10711517" y="2248641"/>
                <a:ext cx="171000" cy="226080"/>
              </p14:xfrm>
            </p:contentPart>
          </mc:Choice>
          <mc:Fallback xmlns="">
            <p:pic>
              <p:nvPicPr>
                <p:cNvPr id="123" name="Ink 122">
                  <a:extLst>
                    <a:ext uri="{FF2B5EF4-FFF2-40B4-BE49-F238E27FC236}">
                      <a16:creationId xmlns:a16="http://schemas.microsoft.com/office/drawing/2014/main" id="{8EBD35EA-896F-41C2-84D0-934546BC01C0}"/>
                    </a:ext>
                  </a:extLst>
                </p:cNvPr>
                <p:cNvPicPr/>
                <p:nvPr/>
              </p:nvPicPr>
              <p:blipFill>
                <a:blip r:embed="rId183"/>
                <a:stretch>
                  <a:fillRect/>
                </a:stretch>
              </p:blipFill>
              <p:spPr>
                <a:xfrm>
                  <a:off x="10675877" y="2212641"/>
                  <a:ext cx="2426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Ink 123">
                  <a:extLst>
                    <a:ext uri="{FF2B5EF4-FFF2-40B4-BE49-F238E27FC236}">
                      <a16:creationId xmlns:a16="http://schemas.microsoft.com/office/drawing/2014/main" id="{3525F223-E011-47D0-97F2-5B7E7A56150F}"/>
                    </a:ext>
                  </a:extLst>
                </p14:cNvPr>
                <p14:cNvContentPartPr/>
                <p14:nvPr/>
              </p14:nvContentPartPr>
              <p14:xfrm>
                <a:off x="10949117" y="2246841"/>
                <a:ext cx="180720" cy="171720"/>
              </p14:xfrm>
            </p:contentPart>
          </mc:Choice>
          <mc:Fallback xmlns="">
            <p:pic>
              <p:nvPicPr>
                <p:cNvPr id="124" name="Ink 123">
                  <a:extLst>
                    <a:ext uri="{FF2B5EF4-FFF2-40B4-BE49-F238E27FC236}">
                      <a16:creationId xmlns:a16="http://schemas.microsoft.com/office/drawing/2014/main" id="{3525F223-E011-47D0-97F2-5B7E7A56150F}"/>
                    </a:ext>
                  </a:extLst>
                </p:cNvPr>
                <p:cNvPicPr/>
                <p:nvPr/>
              </p:nvPicPr>
              <p:blipFill>
                <a:blip r:embed="rId185"/>
                <a:stretch>
                  <a:fillRect/>
                </a:stretch>
              </p:blipFill>
              <p:spPr>
                <a:xfrm>
                  <a:off x="10913477" y="2211201"/>
                  <a:ext cx="252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Ink 124">
                  <a:extLst>
                    <a:ext uri="{FF2B5EF4-FFF2-40B4-BE49-F238E27FC236}">
                      <a16:creationId xmlns:a16="http://schemas.microsoft.com/office/drawing/2014/main" id="{06D4F365-53B6-471C-9AF2-3D3FB2CA4F77}"/>
                    </a:ext>
                  </a:extLst>
                </p14:cNvPr>
                <p14:cNvContentPartPr/>
                <p14:nvPr/>
              </p14:nvContentPartPr>
              <p14:xfrm>
                <a:off x="11003837" y="2225961"/>
                <a:ext cx="160560" cy="18360"/>
              </p14:xfrm>
            </p:contentPart>
          </mc:Choice>
          <mc:Fallback xmlns="">
            <p:pic>
              <p:nvPicPr>
                <p:cNvPr id="125" name="Ink 124">
                  <a:extLst>
                    <a:ext uri="{FF2B5EF4-FFF2-40B4-BE49-F238E27FC236}">
                      <a16:creationId xmlns:a16="http://schemas.microsoft.com/office/drawing/2014/main" id="{06D4F365-53B6-471C-9AF2-3D3FB2CA4F77}"/>
                    </a:ext>
                  </a:extLst>
                </p:cNvPr>
                <p:cNvPicPr/>
                <p:nvPr/>
              </p:nvPicPr>
              <p:blipFill>
                <a:blip r:embed="rId187"/>
                <a:stretch>
                  <a:fillRect/>
                </a:stretch>
              </p:blipFill>
              <p:spPr>
                <a:xfrm>
                  <a:off x="10967837" y="2189961"/>
                  <a:ext cx="232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Ink 125">
                  <a:extLst>
                    <a:ext uri="{FF2B5EF4-FFF2-40B4-BE49-F238E27FC236}">
                      <a16:creationId xmlns:a16="http://schemas.microsoft.com/office/drawing/2014/main" id="{525DE5AB-6EC9-4DA1-9C46-F501A9F5D1D1}"/>
                    </a:ext>
                  </a:extLst>
                </p14:cNvPr>
                <p14:cNvContentPartPr/>
                <p14:nvPr/>
              </p14:nvContentPartPr>
              <p14:xfrm>
                <a:off x="11199317" y="2251521"/>
                <a:ext cx="235440" cy="180000"/>
              </p14:xfrm>
            </p:contentPart>
          </mc:Choice>
          <mc:Fallback xmlns="">
            <p:pic>
              <p:nvPicPr>
                <p:cNvPr id="126" name="Ink 125">
                  <a:extLst>
                    <a:ext uri="{FF2B5EF4-FFF2-40B4-BE49-F238E27FC236}">
                      <a16:creationId xmlns:a16="http://schemas.microsoft.com/office/drawing/2014/main" id="{525DE5AB-6EC9-4DA1-9C46-F501A9F5D1D1}"/>
                    </a:ext>
                  </a:extLst>
                </p:cNvPr>
                <p:cNvPicPr/>
                <p:nvPr/>
              </p:nvPicPr>
              <p:blipFill>
                <a:blip r:embed="rId189"/>
                <a:stretch>
                  <a:fillRect/>
                </a:stretch>
              </p:blipFill>
              <p:spPr>
                <a:xfrm>
                  <a:off x="11163677" y="2215521"/>
                  <a:ext cx="307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Ink 126">
                  <a:extLst>
                    <a:ext uri="{FF2B5EF4-FFF2-40B4-BE49-F238E27FC236}">
                      <a16:creationId xmlns:a16="http://schemas.microsoft.com/office/drawing/2014/main" id="{4A298C85-B5DF-478B-804D-A3CC974FA698}"/>
                    </a:ext>
                  </a:extLst>
                </p14:cNvPr>
                <p14:cNvContentPartPr/>
                <p14:nvPr/>
              </p14:nvContentPartPr>
              <p14:xfrm>
                <a:off x="11479397" y="2205441"/>
                <a:ext cx="289080" cy="173520"/>
              </p14:xfrm>
            </p:contentPart>
          </mc:Choice>
          <mc:Fallback xmlns="">
            <p:pic>
              <p:nvPicPr>
                <p:cNvPr id="127" name="Ink 126">
                  <a:extLst>
                    <a:ext uri="{FF2B5EF4-FFF2-40B4-BE49-F238E27FC236}">
                      <a16:creationId xmlns:a16="http://schemas.microsoft.com/office/drawing/2014/main" id="{4A298C85-B5DF-478B-804D-A3CC974FA698}"/>
                    </a:ext>
                  </a:extLst>
                </p:cNvPr>
                <p:cNvPicPr/>
                <p:nvPr/>
              </p:nvPicPr>
              <p:blipFill>
                <a:blip r:embed="rId191"/>
                <a:stretch>
                  <a:fillRect/>
                </a:stretch>
              </p:blipFill>
              <p:spPr>
                <a:xfrm>
                  <a:off x="11443757" y="2169801"/>
                  <a:ext cx="360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8" name="Ink 127">
                  <a:extLst>
                    <a:ext uri="{FF2B5EF4-FFF2-40B4-BE49-F238E27FC236}">
                      <a16:creationId xmlns:a16="http://schemas.microsoft.com/office/drawing/2014/main" id="{2989F57F-2AF4-4DA1-B7A9-2D1F3FEE5BE3}"/>
                    </a:ext>
                  </a:extLst>
                </p14:cNvPr>
                <p14:cNvContentPartPr/>
                <p14:nvPr/>
              </p14:nvContentPartPr>
              <p14:xfrm>
                <a:off x="11670197" y="2053161"/>
                <a:ext cx="136800" cy="421920"/>
              </p14:xfrm>
            </p:contentPart>
          </mc:Choice>
          <mc:Fallback xmlns="">
            <p:pic>
              <p:nvPicPr>
                <p:cNvPr id="128" name="Ink 127">
                  <a:extLst>
                    <a:ext uri="{FF2B5EF4-FFF2-40B4-BE49-F238E27FC236}">
                      <a16:creationId xmlns:a16="http://schemas.microsoft.com/office/drawing/2014/main" id="{2989F57F-2AF4-4DA1-B7A9-2D1F3FEE5BE3}"/>
                    </a:ext>
                  </a:extLst>
                </p:cNvPr>
                <p:cNvPicPr/>
                <p:nvPr/>
              </p:nvPicPr>
              <p:blipFill>
                <a:blip r:embed="rId193"/>
                <a:stretch>
                  <a:fillRect/>
                </a:stretch>
              </p:blipFill>
              <p:spPr>
                <a:xfrm>
                  <a:off x="11634197" y="2017161"/>
                  <a:ext cx="2084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Ink 129">
                  <a:extLst>
                    <a:ext uri="{FF2B5EF4-FFF2-40B4-BE49-F238E27FC236}">
                      <a16:creationId xmlns:a16="http://schemas.microsoft.com/office/drawing/2014/main" id="{FDA55C70-10B7-4292-ABBB-43B25333C817}"/>
                    </a:ext>
                  </a:extLst>
                </p14:cNvPr>
                <p14:cNvContentPartPr/>
                <p14:nvPr/>
              </p14:nvContentPartPr>
              <p14:xfrm>
                <a:off x="7991717" y="2606121"/>
                <a:ext cx="3402000" cy="139320"/>
              </p14:xfrm>
            </p:contentPart>
          </mc:Choice>
          <mc:Fallback xmlns="">
            <p:pic>
              <p:nvPicPr>
                <p:cNvPr id="130" name="Ink 129">
                  <a:extLst>
                    <a:ext uri="{FF2B5EF4-FFF2-40B4-BE49-F238E27FC236}">
                      <a16:creationId xmlns:a16="http://schemas.microsoft.com/office/drawing/2014/main" id="{FDA55C70-10B7-4292-ABBB-43B25333C817}"/>
                    </a:ext>
                  </a:extLst>
                </p:cNvPr>
                <p:cNvPicPr/>
                <p:nvPr/>
              </p:nvPicPr>
              <p:blipFill>
                <a:blip r:embed="rId195"/>
                <a:stretch>
                  <a:fillRect/>
                </a:stretch>
              </p:blipFill>
              <p:spPr>
                <a:xfrm>
                  <a:off x="7955717" y="2570121"/>
                  <a:ext cx="3473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C4CDF9CA-2FD7-4B83-A360-01E4EE749879}"/>
                    </a:ext>
                  </a:extLst>
                </p14:cNvPr>
                <p14:cNvContentPartPr/>
                <p14:nvPr/>
              </p14:nvContentPartPr>
              <p14:xfrm>
                <a:off x="8028797" y="2769561"/>
                <a:ext cx="143640" cy="369000"/>
              </p14:xfrm>
            </p:contentPart>
          </mc:Choice>
          <mc:Fallback xmlns="">
            <p:pic>
              <p:nvPicPr>
                <p:cNvPr id="132" name="Ink 131">
                  <a:extLst>
                    <a:ext uri="{FF2B5EF4-FFF2-40B4-BE49-F238E27FC236}">
                      <a16:creationId xmlns:a16="http://schemas.microsoft.com/office/drawing/2014/main" id="{C4CDF9CA-2FD7-4B83-A360-01E4EE749879}"/>
                    </a:ext>
                  </a:extLst>
                </p:cNvPr>
                <p:cNvPicPr/>
                <p:nvPr/>
              </p:nvPicPr>
              <p:blipFill>
                <a:blip r:embed="rId197"/>
                <a:stretch>
                  <a:fillRect/>
                </a:stretch>
              </p:blipFill>
              <p:spPr>
                <a:xfrm>
                  <a:off x="7992797" y="2733921"/>
                  <a:ext cx="21528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Ink 132">
                  <a:extLst>
                    <a:ext uri="{FF2B5EF4-FFF2-40B4-BE49-F238E27FC236}">
                      <a16:creationId xmlns:a16="http://schemas.microsoft.com/office/drawing/2014/main" id="{DD58E94C-74BF-4F9A-96E3-3CE022A79EDE}"/>
                    </a:ext>
                  </a:extLst>
                </p14:cNvPr>
                <p14:cNvContentPartPr/>
                <p14:nvPr/>
              </p14:nvContentPartPr>
              <p14:xfrm>
                <a:off x="8222837" y="2847321"/>
                <a:ext cx="229320" cy="237600"/>
              </p14:xfrm>
            </p:contentPart>
          </mc:Choice>
          <mc:Fallback xmlns="">
            <p:pic>
              <p:nvPicPr>
                <p:cNvPr id="133" name="Ink 132">
                  <a:extLst>
                    <a:ext uri="{FF2B5EF4-FFF2-40B4-BE49-F238E27FC236}">
                      <a16:creationId xmlns:a16="http://schemas.microsoft.com/office/drawing/2014/main" id="{DD58E94C-74BF-4F9A-96E3-3CE022A79EDE}"/>
                    </a:ext>
                  </a:extLst>
                </p:cNvPr>
                <p:cNvPicPr/>
                <p:nvPr/>
              </p:nvPicPr>
              <p:blipFill>
                <a:blip r:embed="rId199"/>
                <a:stretch>
                  <a:fillRect/>
                </a:stretch>
              </p:blipFill>
              <p:spPr>
                <a:xfrm>
                  <a:off x="8187197" y="2811681"/>
                  <a:ext cx="3009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Ink 133">
                  <a:extLst>
                    <a:ext uri="{FF2B5EF4-FFF2-40B4-BE49-F238E27FC236}">
                      <a16:creationId xmlns:a16="http://schemas.microsoft.com/office/drawing/2014/main" id="{FB5C002D-C10D-46DC-B5E5-8157CE9D54BC}"/>
                    </a:ext>
                  </a:extLst>
                </p14:cNvPr>
                <p14:cNvContentPartPr/>
                <p14:nvPr/>
              </p14:nvContentPartPr>
              <p14:xfrm>
                <a:off x="8551517" y="3063321"/>
                <a:ext cx="12960" cy="24480"/>
              </p14:xfrm>
            </p:contentPart>
          </mc:Choice>
          <mc:Fallback xmlns="">
            <p:pic>
              <p:nvPicPr>
                <p:cNvPr id="134" name="Ink 133">
                  <a:extLst>
                    <a:ext uri="{FF2B5EF4-FFF2-40B4-BE49-F238E27FC236}">
                      <a16:creationId xmlns:a16="http://schemas.microsoft.com/office/drawing/2014/main" id="{FB5C002D-C10D-46DC-B5E5-8157CE9D54BC}"/>
                    </a:ext>
                  </a:extLst>
                </p:cNvPr>
                <p:cNvPicPr/>
                <p:nvPr/>
              </p:nvPicPr>
              <p:blipFill>
                <a:blip r:embed="rId201"/>
                <a:stretch>
                  <a:fillRect/>
                </a:stretch>
              </p:blipFill>
              <p:spPr>
                <a:xfrm>
                  <a:off x="8515877" y="3027321"/>
                  <a:ext cx="84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 name="Ink 134">
                  <a:extLst>
                    <a:ext uri="{FF2B5EF4-FFF2-40B4-BE49-F238E27FC236}">
                      <a16:creationId xmlns:a16="http://schemas.microsoft.com/office/drawing/2014/main" id="{5EBE28C3-900A-4CB8-957A-84DF69179350}"/>
                    </a:ext>
                  </a:extLst>
                </p14:cNvPr>
                <p14:cNvContentPartPr/>
                <p14:nvPr/>
              </p14:nvContentPartPr>
              <p14:xfrm>
                <a:off x="8681837" y="2846961"/>
                <a:ext cx="186480" cy="209520"/>
              </p14:xfrm>
            </p:contentPart>
          </mc:Choice>
          <mc:Fallback xmlns="">
            <p:pic>
              <p:nvPicPr>
                <p:cNvPr id="135" name="Ink 134">
                  <a:extLst>
                    <a:ext uri="{FF2B5EF4-FFF2-40B4-BE49-F238E27FC236}">
                      <a16:creationId xmlns:a16="http://schemas.microsoft.com/office/drawing/2014/main" id="{5EBE28C3-900A-4CB8-957A-84DF69179350}"/>
                    </a:ext>
                  </a:extLst>
                </p:cNvPr>
                <p:cNvPicPr/>
                <p:nvPr/>
              </p:nvPicPr>
              <p:blipFill>
                <a:blip r:embed="rId203"/>
                <a:stretch>
                  <a:fillRect/>
                </a:stretch>
              </p:blipFill>
              <p:spPr>
                <a:xfrm>
                  <a:off x="8646197" y="2810961"/>
                  <a:ext cx="258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Ink 135">
                  <a:extLst>
                    <a:ext uri="{FF2B5EF4-FFF2-40B4-BE49-F238E27FC236}">
                      <a16:creationId xmlns:a16="http://schemas.microsoft.com/office/drawing/2014/main" id="{7268B340-80B7-41C0-AC29-F63C52479E2B}"/>
                    </a:ext>
                  </a:extLst>
                </p14:cNvPr>
                <p14:cNvContentPartPr/>
                <p14:nvPr/>
              </p14:nvContentPartPr>
              <p14:xfrm>
                <a:off x="8983517" y="2836881"/>
                <a:ext cx="156600" cy="221400"/>
              </p14:xfrm>
            </p:contentPart>
          </mc:Choice>
          <mc:Fallback xmlns="">
            <p:pic>
              <p:nvPicPr>
                <p:cNvPr id="136" name="Ink 135">
                  <a:extLst>
                    <a:ext uri="{FF2B5EF4-FFF2-40B4-BE49-F238E27FC236}">
                      <a16:creationId xmlns:a16="http://schemas.microsoft.com/office/drawing/2014/main" id="{7268B340-80B7-41C0-AC29-F63C52479E2B}"/>
                    </a:ext>
                  </a:extLst>
                </p:cNvPr>
                <p:cNvPicPr/>
                <p:nvPr/>
              </p:nvPicPr>
              <p:blipFill>
                <a:blip r:embed="rId205"/>
                <a:stretch>
                  <a:fillRect/>
                </a:stretch>
              </p:blipFill>
              <p:spPr>
                <a:xfrm>
                  <a:off x="8947877" y="2800881"/>
                  <a:ext cx="2282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84A2A81F-ECF1-443E-8C0E-767055DB8E39}"/>
                    </a:ext>
                  </a:extLst>
                </p14:cNvPr>
                <p14:cNvContentPartPr/>
                <p14:nvPr/>
              </p14:nvContentPartPr>
              <p14:xfrm>
                <a:off x="9200237" y="2837601"/>
                <a:ext cx="144000" cy="208080"/>
              </p14:xfrm>
            </p:contentPart>
          </mc:Choice>
          <mc:Fallback xmlns="">
            <p:pic>
              <p:nvPicPr>
                <p:cNvPr id="137" name="Ink 136">
                  <a:extLst>
                    <a:ext uri="{FF2B5EF4-FFF2-40B4-BE49-F238E27FC236}">
                      <a16:creationId xmlns:a16="http://schemas.microsoft.com/office/drawing/2014/main" id="{84A2A81F-ECF1-443E-8C0E-767055DB8E39}"/>
                    </a:ext>
                  </a:extLst>
                </p:cNvPr>
                <p:cNvPicPr/>
                <p:nvPr/>
              </p:nvPicPr>
              <p:blipFill>
                <a:blip r:embed="rId207"/>
                <a:stretch>
                  <a:fillRect/>
                </a:stretch>
              </p:blipFill>
              <p:spPr>
                <a:xfrm>
                  <a:off x="9164237" y="2801601"/>
                  <a:ext cx="2156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Ink 137">
                  <a:extLst>
                    <a:ext uri="{FF2B5EF4-FFF2-40B4-BE49-F238E27FC236}">
                      <a16:creationId xmlns:a16="http://schemas.microsoft.com/office/drawing/2014/main" id="{173E7C45-B773-4C04-B3B6-F5E4DF369050}"/>
                    </a:ext>
                  </a:extLst>
                </p14:cNvPr>
                <p14:cNvContentPartPr/>
                <p14:nvPr/>
              </p14:nvContentPartPr>
              <p14:xfrm>
                <a:off x="9415517" y="2846601"/>
                <a:ext cx="171360" cy="197280"/>
              </p14:xfrm>
            </p:contentPart>
          </mc:Choice>
          <mc:Fallback xmlns="">
            <p:pic>
              <p:nvPicPr>
                <p:cNvPr id="138" name="Ink 137">
                  <a:extLst>
                    <a:ext uri="{FF2B5EF4-FFF2-40B4-BE49-F238E27FC236}">
                      <a16:creationId xmlns:a16="http://schemas.microsoft.com/office/drawing/2014/main" id="{173E7C45-B773-4C04-B3B6-F5E4DF369050}"/>
                    </a:ext>
                  </a:extLst>
                </p:cNvPr>
                <p:cNvPicPr/>
                <p:nvPr/>
              </p:nvPicPr>
              <p:blipFill>
                <a:blip r:embed="rId209"/>
                <a:stretch>
                  <a:fillRect/>
                </a:stretch>
              </p:blipFill>
              <p:spPr>
                <a:xfrm>
                  <a:off x="9379517" y="2810961"/>
                  <a:ext cx="2430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9" name="Ink 138">
                  <a:extLst>
                    <a:ext uri="{FF2B5EF4-FFF2-40B4-BE49-F238E27FC236}">
                      <a16:creationId xmlns:a16="http://schemas.microsoft.com/office/drawing/2014/main" id="{4874C621-33EF-43F1-BC4F-4D934D6BB2D4}"/>
                    </a:ext>
                  </a:extLst>
                </p14:cNvPr>
                <p14:cNvContentPartPr/>
                <p14:nvPr/>
              </p14:nvContentPartPr>
              <p14:xfrm>
                <a:off x="9675437" y="2839401"/>
                <a:ext cx="160560" cy="205200"/>
              </p14:xfrm>
            </p:contentPart>
          </mc:Choice>
          <mc:Fallback xmlns="">
            <p:pic>
              <p:nvPicPr>
                <p:cNvPr id="139" name="Ink 138">
                  <a:extLst>
                    <a:ext uri="{FF2B5EF4-FFF2-40B4-BE49-F238E27FC236}">
                      <a16:creationId xmlns:a16="http://schemas.microsoft.com/office/drawing/2014/main" id="{4874C621-33EF-43F1-BC4F-4D934D6BB2D4}"/>
                    </a:ext>
                  </a:extLst>
                </p:cNvPr>
                <p:cNvPicPr/>
                <p:nvPr/>
              </p:nvPicPr>
              <p:blipFill>
                <a:blip r:embed="rId211"/>
                <a:stretch>
                  <a:fillRect/>
                </a:stretch>
              </p:blipFill>
              <p:spPr>
                <a:xfrm>
                  <a:off x="9639437" y="2803401"/>
                  <a:ext cx="2322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0" name="Ink 139">
                  <a:extLst>
                    <a:ext uri="{FF2B5EF4-FFF2-40B4-BE49-F238E27FC236}">
                      <a16:creationId xmlns:a16="http://schemas.microsoft.com/office/drawing/2014/main" id="{AC23FE07-EE26-4A32-97B9-6E4C13D7427F}"/>
                    </a:ext>
                  </a:extLst>
                </p14:cNvPr>
                <p14:cNvContentPartPr/>
                <p14:nvPr/>
              </p14:nvContentPartPr>
              <p14:xfrm>
                <a:off x="9889637" y="2759121"/>
                <a:ext cx="132480" cy="330120"/>
              </p14:xfrm>
            </p:contentPart>
          </mc:Choice>
          <mc:Fallback xmlns="">
            <p:pic>
              <p:nvPicPr>
                <p:cNvPr id="140" name="Ink 139">
                  <a:extLst>
                    <a:ext uri="{FF2B5EF4-FFF2-40B4-BE49-F238E27FC236}">
                      <a16:creationId xmlns:a16="http://schemas.microsoft.com/office/drawing/2014/main" id="{AC23FE07-EE26-4A32-97B9-6E4C13D7427F}"/>
                    </a:ext>
                  </a:extLst>
                </p:cNvPr>
                <p:cNvPicPr/>
                <p:nvPr/>
              </p:nvPicPr>
              <p:blipFill>
                <a:blip r:embed="rId213"/>
                <a:stretch>
                  <a:fillRect/>
                </a:stretch>
              </p:blipFill>
              <p:spPr>
                <a:xfrm>
                  <a:off x="9853637" y="2723121"/>
                  <a:ext cx="2041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1" name="Ink 140">
                  <a:extLst>
                    <a:ext uri="{FF2B5EF4-FFF2-40B4-BE49-F238E27FC236}">
                      <a16:creationId xmlns:a16="http://schemas.microsoft.com/office/drawing/2014/main" id="{111773A5-A4F9-4AC5-8359-2246EBF24563}"/>
                    </a:ext>
                  </a:extLst>
                </p14:cNvPr>
                <p14:cNvContentPartPr/>
                <p14:nvPr/>
              </p14:nvContentPartPr>
              <p14:xfrm>
                <a:off x="10050917" y="2766681"/>
                <a:ext cx="65880" cy="387360"/>
              </p14:xfrm>
            </p:contentPart>
          </mc:Choice>
          <mc:Fallback xmlns="">
            <p:pic>
              <p:nvPicPr>
                <p:cNvPr id="141" name="Ink 140">
                  <a:extLst>
                    <a:ext uri="{FF2B5EF4-FFF2-40B4-BE49-F238E27FC236}">
                      <a16:creationId xmlns:a16="http://schemas.microsoft.com/office/drawing/2014/main" id="{111773A5-A4F9-4AC5-8359-2246EBF24563}"/>
                    </a:ext>
                  </a:extLst>
                </p:cNvPr>
                <p:cNvPicPr/>
                <p:nvPr/>
              </p:nvPicPr>
              <p:blipFill>
                <a:blip r:embed="rId215"/>
                <a:stretch>
                  <a:fillRect/>
                </a:stretch>
              </p:blipFill>
              <p:spPr>
                <a:xfrm>
                  <a:off x="10015277" y="2731041"/>
                  <a:ext cx="13752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Ink 142">
                  <a:extLst>
                    <a:ext uri="{FF2B5EF4-FFF2-40B4-BE49-F238E27FC236}">
                      <a16:creationId xmlns:a16="http://schemas.microsoft.com/office/drawing/2014/main" id="{EDECA08C-86FE-4AE6-89B7-9282D25F7D06}"/>
                    </a:ext>
                  </a:extLst>
                </p14:cNvPr>
                <p14:cNvContentPartPr/>
                <p14:nvPr/>
              </p14:nvContentPartPr>
              <p14:xfrm>
                <a:off x="10257917" y="2826081"/>
                <a:ext cx="219960" cy="228600"/>
              </p14:xfrm>
            </p:contentPart>
          </mc:Choice>
          <mc:Fallback xmlns="">
            <p:pic>
              <p:nvPicPr>
                <p:cNvPr id="143" name="Ink 142">
                  <a:extLst>
                    <a:ext uri="{FF2B5EF4-FFF2-40B4-BE49-F238E27FC236}">
                      <a16:creationId xmlns:a16="http://schemas.microsoft.com/office/drawing/2014/main" id="{EDECA08C-86FE-4AE6-89B7-9282D25F7D06}"/>
                    </a:ext>
                  </a:extLst>
                </p:cNvPr>
                <p:cNvPicPr/>
                <p:nvPr/>
              </p:nvPicPr>
              <p:blipFill>
                <a:blip r:embed="rId217"/>
                <a:stretch>
                  <a:fillRect/>
                </a:stretch>
              </p:blipFill>
              <p:spPr>
                <a:xfrm>
                  <a:off x="10221917" y="2790081"/>
                  <a:ext cx="2916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Ink 143">
                  <a:extLst>
                    <a:ext uri="{FF2B5EF4-FFF2-40B4-BE49-F238E27FC236}">
                      <a16:creationId xmlns:a16="http://schemas.microsoft.com/office/drawing/2014/main" id="{725408E7-64CF-430C-B3C1-6FDE88485B80}"/>
                    </a:ext>
                  </a:extLst>
                </p14:cNvPr>
                <p14:cNvContentPartPr/>
                <p14:nvPr/>
              </p14:nvContentPartPr>
              <p14:xfrm>
                <a:off x="10583357" y="2811681"/>
                <a:ext cx="168840" cy="239760"/>
              </p14:xfrm>
            </p:contentPart>
          </mc:Choice>
          <mc:Fallback xmlns="">
            <p:pic>
              <p:nvPicPr>
                <p:cNvPr id="144" name="Ink 143">
                  <a:extLst>
                    <a:ext uri="{FF2B5EF4-FFF2-40B4-BE49-F238E27FC236}">
                      <a16:creationId xmlns:a16="http://schemas.microsoft.com/office/drawing/2014/main" id="{725408E7-64CF-430C-B3C1-6FDE88485B80}"/>
                    </a:ext>
                  </a:extLst>
                </p:cNvPr>
                <p:cNvPicPr/>
                <p:nvPr/>
              </p:nvPicPr>
              <p:blipFill>
                <a:blip r:embed="rId219"/>
                <a:stretch>
                  <a:fillRect/>
                </a:stretch>
              </p:blipFill>
              <p:spPr>
                <a:xfrm>
                  <a:off x="10547717" y="2776041"/>
                  <a:ext cx="2404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5" name="Ink 144">
                  <a:extLst>
                    <a:ext uri="{FF2B5EF4-FFF2-40B4-BE49-F238E27FC236}">
                      <a16:creationId xmlns:a16="http://schemas.microsoft.com/office/drawing/2014/main" id="{4F5EB1DE-CB14-49BC-A916-B9F2658482E2}"/>
                    </a:ext>
                  </a:extLst>
                </p14:cNvPr>
                <p14:cNvContentPartPr/>
                <p14:nvPr/>
              </p14:nvContentPartPr>
              <p14:xfrm>
                <a:off x="10890437" y="2777481"/>
                <a:ext cx="176040" cy="250920"/>
              </p14:xfrm>
            </p:contentPart>
          </mc:Choice>
          <mc:Fallback xmlns="">
            <p:pic>
              <p:nvPicPr>
                <p:cNvPr id="145" name="Ink 144">
                  <a:extLst>
                    <a:ext uri="{FF2B5EF4-FFF2-40B4-BE49-F238E27FC236}">
                      <a16:creationId xmlns:a16="http://schemas.microsoft.com/office/drawing/2014/main" id="{4F5EB1DE-CB14-49BC-A916-B9F2658482E2}"/>
                    </a:ext>
                  </a:extLst>
                </p:cNvPr>
                <p:cNvPicPr/>
                <p:nvPr/>
              </p:nvPicPr>
              <p:blipFill>
                <a:blip r:embed="rId221"/>
                <a:stretch>
                  <a:fillRect/>
                </a:stretch>
              </p:blipFill>
              <p:spPr>
                <a:xfrm>
                  <a:off x="10854437" y="2741841"/>
                  <a:ext cx="2476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6" name="Ink 145">
                  <a:extLst>
                    <a:ext uri="{FF2B5EF4-FFF2-40B4-BE49-F238E27FC236}">
                      <a16:creationId xmlns:a16="http://schemas.microsoft.com/office/drawing/2014/main" id="{B14FF4EF-EC3E-4429-B2B2-2FCB5ADD18B2}"/>
                    </a:ext>
                  </a:extLst>
                </p14:cNvPr>
                <p14:cNvContentPartPr/>
                <p14:nvPr/>
              </p14:nvContentPartPr>
              <p14:xfrm>
                <a:off x="10911317" y="2770641"/>
                <a:ext cx="215280" cy="12960"/>
              </p14:xfrm>
            </p:contentPart>
          </mc:Choice>
          <mc:Fallback xmlns="">
            <p:pic>
              <p:nvPicPr>
                <p:cNvPr id="146" name="Ink 145">
                  <a:extLst>
                    <a:ext uri="{FF2B5EF4-FFF2-40B4-BE49-F238E27FC236}">
                      <a16:creationId xmlns:a16="http://schemas.microsoft.com/office/drawing/2014/main" id="{B14FF4EF-EC3E-4429-B2B2-2FCB5ADD18B2}"/>
                    </a:ext>
                  </a:extLst>
                </p:cNvPr>
                <p:cNvPicPr/>
                <p:nvPr/>
              </p:nvPicPr>
              <p:blipFill>
                <a:blip r:embed="rId223"/>
                <a:stretch>
                  <a:fillRect/>
                </a:stretch>
              </p:blipFill>
              <p:spPr>
                <a:xfrm>
                  <a:off x="10875317" y="2734641"/>
                  <a:ext cx="286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7" name="Ink 146">
                  <a:extLst>
                    <a:ext uri="{FF2B5EF4-FFF2-40B4-BE49-F238E27FC236}">
                      <a16:creationId xmlns:a16="http://schemas.microsoft.com/office/drawing/2014/main" id="{4C0D1110-724D-4FB1-B8C5-84E3C198D5FE}"/>
                    </a:ext>
                  </a:extLst>
                </p14:cNvPr>
                <p14:cNvContentPartPr/>
                <p14:nvPr/>
              </p14:nvContentPartPr>
              <p14:xfrm>
                <a:off x="11203997" y="2755161"/>
                <a:ext cx="226800" cy="255960"/>
              </p14:xfrm>
            </p:contentPart>
          </mc:Choice>
          <mc:Fallback xmlns="">
            <p:pic>
              <p:nvPicPr>
                <p:cNvPr id="147" name="Ink 146">
                  <a:extLst>
                    <a:ext uri="{FF2B5EF4-FFF2-40B4-BE49-F238E27FC236}">
                      <a16:creationId xmlns:a16="http://schemas.microsoft.com/office/drawing/2014/main" id="{4C0D1110-724D-4FB1-B8C5-84E3C198D5FE}"/>
                    </a:ext>
                  </a:extLst>
                </p:cNvPr>
                <p:cNvPicPr/>
                <p:nvPr/>
              </p:nvPicPr>
              <p:blipFill>
                <a:blip r:embed="rId225"/>
                <a:stretch>
                  <a:fillRect/>
                </a:stretch>
              </p:blipFill>
              <p:spPr>
                <a:xfrm>
                  <a:off x="11167997" y="2719521"/>
                  <a:ext cx="2984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8" name="Ink 147">
                  <a:extLst>
                    <a:ext uri="{FF2B5EF4-FFF2-40B4-BE49-F238E27FC236}">
                      <a16:creationId xmlns:a16="http://schemas.microsoft.com/office/drawing/2014/main" id="{138ACF29-84E1-41A2-B96C-7BB9EA87C711}"/>
                    </a:ext>
                  </a:extLst>
                </p14:cNvPr>
                <p14:cNvContentPartPr/>
                <p14:nvPr/>
              </p14:nvContentPartPr>
              <p14:xfrm>
                <a:off x="11278517" y="2877561"/>
                <a:ext cx="239040" cy="92160"/>
              </p14:xfrm>
            </p:contentPart>
          </mc:Choice>
          <mc:Fallback xmlns="">
            <p:pic>
              <p:nvPicPr>
                <p:cNvPr id="148" name="Ink 147">
                  <a:extLst>
                    <a:ext uri="{FF2B5EF4-FFF2-40B4-BE49-F238E27FC236}">
                      <a16:creationId xmlns:a16="http://schemas.microsoft.com/office/drawing/2014/main" id="{138ACF29-84E1-41A2-B96C-7BB9EA87C711}"/>
                    </a:ext>
                  </a:extLst>
                </p:cNvPr>
                <p:cNvPicPr/>
                <p:nvPr/>
              </p:nvPicPr>
              <p:blipFill>
                <a:blip r:embed="rId227"/>
                <a:stretch>
                  <a:fillRect/>
                </a:stretch>
              </p:blipFill>
              <p:spPr>
                <a:xfrm>
                  <a:off x="11242877" y="2841921"/>
                  <a:ext cx="310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9" name="Ink 148">
                  <a:extLst>
                    <a:ext uri="{FF2B5EF4-FFF2-40B4-BE49-F238E27FC236}">
                      <a16:creationId xmlns:a16="http://schemas.microsoft.com/office/drawing/2014/main" id="{B44A0DB5-33BC-4EE2-8E9C-695021DEC956}"/>
                    </a:ext>
                  </a:extLst>
                </p14:cNvPr>
                <p14:cNvContentPartPr/>
                <p14:nvPr/>
              </p14:nvContentPartPr>
              <p14:xfrm>
                <a:off x="11482277" y="2692881"/>
                <a:ext cx="148680" cy="396360"/>
              </p14:xfrm>
            </p:contentPart>
          </mc:Choice>
          <mc:Fallback xmlns="">
            <p:pic>
              <p:nvPicPr>
                <p:cNvPr id="149" name="Ink 148">
                  <a:extLst>
                    <a:ext uri="{FF2B5EF4-FFF2-40B4-BE49-F238E27FC236}">
                      <a16:creationId xmlns:a16="http://schemas.microsoft.com/office/drawing/2014/main" id="{B44A0DB5-33BC-4EE2-8E9C-695021DEC956}"/>
                    </a:ext>
                  </a:extLst>
                </p:cNvPr>
                <p:cNvPicPr/>
                <p:nvPr/>
              </p:nvPicPr>
              <p:blipFill>
                <a:blip r:embed="rId229"/>
                <a:stretch>
                  <a:fillRect/>
                </a:stretch>
              </p:blipFill>
              <p:spPr>
                <a:xfrm>
                  <a:off x="11446637" y="2656881"/>
                  <a:ext cx="22032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0" name="Ink 149">
                  <a:extLst>
                    <a:ext uri="{FF2B5EF4-FFF2-40B4-BE49-F238E27FC236}">
                      <a16:creationId xmlns:a16="http://schemas.microsoft.com/office/drawing/2014/main" id="{9E56CBBE-9159-4919-9981-7A430C1BB0D8}"/>
                    </a:ext>
                  </a:extLst>
                </p14:cNvPr>
                <p14:cNvContentPartPr/>
                <p14:nvPr/>
              </p14:nvContentPartPr>
              <p14:xfrm>
                <a:off x="11297597" y="2580561"/>
                <a:ext cx="616320" cy="25200"/>
              </p14:xfrm>
            </p:contentPart>
          </mc:Choice>
          <mc:Fallback xmlns="">
            <p:pic>
              <p:nvPicPr>
                <p:cNvPr id="150" name="Ink 149">
                  <a:extLst>
                    <a:ext uri="{FF2B5EF4-FFF2-40B4-BE49-F238E27FC236}">
                      <a16:creationId xmlns:a16="http://schemas.microsoft.com/office/drawing/2014/main" id="{9E56CBBE-9159-4919-9981-7A430C1BB0D8}"/>
                    </a:ext>
                  </a:extLst>
                </p:cNvPr>
                <p:cNvPicPr/>
                <p:nvPr/>
              </p:nvPicPr>
              <p:blipFill>
                <a:blip r:embed="rId231"/>
                <a:stretch>
                  <a:fillRect/>
                </a:stretch>
              </p:blipFill>
              <p:spPr>
                <a:xfrm>
                  <a:off x="11261957" y="2544561"/>
                  <a:ext cx="687960" cy="96840"/>
                </a:xfrm>
                <a:prstGeom prst="rect">
                  <a:avLst/>
                </a:prstGeom>
              </p:spPr>
            </p:pic>
          </mc:Fallback>
        </mc:AlternateContent>
      </p:grpSp>
      <p:grpSp>
        <p:nvGrpSpPr>
          <p:cNvPr id="154" name="Group 153">
            <a:extLst>
              <a:ext uri="{FF2B5EF4-FFF2-40B4-BE49-F238E27FC236}">
                <a16:creationId xmlns:a16="http://schemas.microsoft.com/office/drawing/2014/main" id="{31BF3718-A552-42CA-BDDE-3319003CA07F}"/>
              </a:ext>
            </a:extLst>
          </p:cNvPr>
          <p:cNvGrpSpPr/>
          <p:nvPr/>
        </p:nvGrpSpPr>
        <p:grpSpPr>
          <a:xfrm>
            <a:off x="7561157" y="3526281"/>
            <a:ext cx="171360" cy="112320"/>
            <a:chOff x="7561157" y="3526281"/>
            <a:chExt cx="171360" cy="112320"/>
          </a:xfrm>
        </p:grpSpPr>
        <mc:AlternateContent xmlns:mc="http://schemas.openxmlformats.org/markup-compatibility/2006" xmlns:p14="http://schemas.microsoft.com/office/powerpoint/2010/main">
          <mc:Choice Requires="p14">
            <p:contentPart p14:bwMode="auto" r:id="rId232">
              <p14:nvContentPartPr>
                <p14:cNvPr id="152" name="Ink 151">
                  <a:extLst>
                    <a:ext uri="{FF2B5EF4-FFF2-40B4-BE49-F238E27FC236}">
                      <a16:creationId xmlns:a16="http://schemas.microsoft.com/office/drawing/2014/main" id="{FD5A2B2A-3D84-4D0E-9433-9A14BDEA1E45}"/>
                    </a:ext>
                  </a:extLst>
                </p14:cNvPr>
                <p14:cNvContentPartPr/>
                <p14:nvPr/>
              </p14:nvContentPartPr>
              <p14:xfrm>
                <a:off x="7561157" y="3526281"/>
                <a:ext cx="171360" cy="24480"/>
              </p14:xfrm>
            </p:contentPart>
          </mc:Choice>
          <mc:Fallback xmlns="">
            <p:pic>
              <p:nvPicPr>
                <p:cNvPr id="152" name="Ink 151">
                  <a:extLst>
                    <a:ext uri="{FF2B5EF4-FFF2-40B4-BE49-F238E27FC236}">
                      <a16:creationId xmlns:a16="http://schemas.microsoft.com/office/drawing/2014/main" id="{FD5A2B2A-3D84-4D0E-9433-9A14BDEA1E45}"/>
                    </a:ext>
                  </a:extLst>
                </p:cNvPr>
                <p:cNvPicPr/>
                <p:nvPr/>
              </p:nvPicPr>
              <p:blipFill>
                <a:blip r:embed="rId233"/>
                <a:stretch>
                  <a:fillRect/>
                </a:stretch>
              </p:blipFill>
              <p:spPr>
                <a:xfrm>
                  <a:off x="7525517" y="3490281"/>
                  <a:ext cx="243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Ink 152">
                  <a:extLst>
                    <a:ext uri="{FF2B5EF4-FFF2-40B4-BE49-F238E27FC236}">
                      <a16:creationId xmlns:a16="http://schemas.microsoft.com/office/drawing/2014/main" id="{982D6233-8533-4988-BD7E-DEC779179090}"/>
                    </a:ext>
                  </a:extLst>
                </p14:cNvPr>
                <p14:cNvContentPartPr/>
                <p14:nvPr/>
              </p14:nvContentPartPr>
              <p14:xfrm>
                <a:off x="7601477" y="3595041"/>
                <a:ext cx="99360" cy="43560"/>
              </p14:xfrm>
            </p:contentPart>
          </mc:Choice>
          <mc:Fallback xmlns="">
            <p:pic>
              <p:nvPicPr>
                <p:cNvPr id="153" name="Ink 152">
                  <a:extLst>
                    <a:ext uri="{FF2B5EF4-FFF2-40B4-BE49-F238E27FC236}">
                      <a16:creationId xmlns:a16="http://schemas.microsoft.com/office/drawing/2014/main" id="{982D6233-8533-4988-BD7E-DEC779179090}"/>
                    </a:ext>
                  </a:extLst>
                </p:cNvPr>
                <p:cNvPicPr/>
                <p:nvPr/>
              </p:nvPicPr>
              <p:blipFill>
                <a:blip r:embed="rId235"/>
                <a:stretch>
                  <a:fillRect/>
                </a:stretch>
              </p:blipFill>
              <p:spPr>
                <a:xfrm>
                  <a:off x="7565477" y="3559401"/>
                  <a:ext cx="171000" cy="115200"/>
                </a:xfrm>
                <a:prstGeom prst="rect">
                  <a:avLst/>
                </a:prstGeom>
              </p:spPr>
            </p:pic>
          </mc:Fallback>
        </mc:AlternateContent>
      </p:grpSp>
      <p:grpSp>
        <p:nvGrpSpPr>
          <p:cNvPr id="158" name="Group 157">
            <a:extLst>
              <a:ext uri="{FF2B5EF4-FFF2-40B4-BE49-F238E27FC236}">
                <a16:creationId xmlns:a16="http://schemas.microsoft.com/office/drawing/2014/main" id="{F4C85F01-F704-431A-BE51-161C360DD474}"/>
              </a:ext>
            </a:extLst>
          </p:cNvPr>
          <p:cNvGrpSpPr/>
          <p:nvPr/>
        </p:nvGrpSpPr>
        <p:grpSpPr>
          <a:xfrm>
            <a:off x="8105837" y="3493521"/>
            <a:ext cx="733320" cy="261000"/>
            <a:chOff x="8105837" y="3493521"/>
            <a:chExt cx="733320" cy="261000"/>
          </a:xfrm>
        </p:grpSpPr>
        <mc:AlternateContent xmlns:mc="http://schemas.openxmlformats.org/markup-compatibility/2006" xmlns:p14="http://schemas.microsoft.com/office/powerpoint/2010/main">
          <mc:Choice Requires="p14">
            <p:contentPart p14:bwMode="auto" r:id="rId236">
              <p14:nvContentPartPr>
                <p14:cNvPr id="155" name="Ink 154">
                  <a:extLst>
                    <a:ext uri="{FF2B5EF4-FFF2-40B4-BE49-F238E27FC236}">
                      <a16:creationId xmlns:a16="http://schemas.microsoft.com/office/drawing/2014/main" id="{4B5628AB-9349-4394-A3CD-20AF40654FB4}"/>
                    </a:ext>
                  </a:extLst>
                </p14:cNvPr>
                <p14:cNvContentPartPr/>
                <p14:nvPr/>
              </p14:nvContentPartPr>
              <p14:xfrm>
                <a:off x="8105837" y="3502521"/>
                <a:ext cx="257400" cy="252000"/>
              </p14:xfrm>
            </p:contentPart>
          </mc:Choice>
          <mc:Fallback xmlns="">
            <p:pic>
              <p:nvPicPr>
                <p:cNvPr id="155" name="Ink 154">
                  <a:extLst>
                    <a:ext uri="{FF2B5EF4-FFF2-40B4-BE49-F238E27FC236}">
                      <a16:creationId xmlns:a16="http://schemas.microsoft.com/office/drawing/2014/main" id="{4B5628AB-9349-4394-A3CD-20AF40654FB4}"/>
                    </a:ext>
                  </a:extLst>
                </p:cNvPr>
                <p:cNvPicPr/>
                <p:nvPr/>
              </p:nvPicPr>
              <p:blipFill>
                <a:blip r:embed="rId237"/>
                <a:stretch>
                  <a:fillRect/>
                </a:stretch>
              </p:blipFill>
              <p:spPr>
                <a:xfrm>
                  <a:off x="8069837" y="3466521"/>
                  <a:ext cx="32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6" name="Ink 155">
                  <a:extLst>
                    <a:ext uri="{FF2B5EF4-FFF2-40B4-BE49-F238E27FC236}">
                      <a16:creationId xmlns:a16="http://schemas.microsoft.com/office/drawing/2014/main" id="{7F6B6352-CB39-4B84-8275-DABADA2D50AC}"/>
                    </a:ext>
                  </a:extLst>
                </p14:cNvPr>
                <p14:cNvContentPartPr/>
                <p14:nvPr/>
              </p14:nvContentPartPr>
              <p14:xfrm>
                <a:off x="8456477" y="3750201"/>
                <a:ext cx="4320" cy="2880"/>
              </p14:xfrm>
            </p:contentPart>
          </mc:Choice>
          <mc:Fallback xmlns="">
            <p:pic>
              <p:nvPicPr>
                <p:cNvPr id="156" name="Ink 155">
                  <a:extLst>
                    <a:ext uri="{FF2B5EF4-FFF2-40B4-BE49-F238E27FC236}">
                      <a16:creationId xmlns:a16="http://schemas.microsoft.com/office/drawing/2014/main" id="{7F6B6352-CB39-4B84-8275-DABADA2D50AC}"/>
                    </a:ext>
                  </a:extLst>
                </p:cNvPr>
                <p:cNvPicPr/>
                <p:nvPr/>
              </p:nvPicPr>
              <p:blipFill>
                <a:blip r:embed="rId239"/>
                <a:stretch>
                  <a:fillRect/>
                </a:stretch>
              </p:blipFill>
              <p:spPr>
                <a:xfrm>
                  <a:off x="8420837" y="3714201"/>
                  <a:ext cx="75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7" name="Ink 156">
                  <a:extLst>
                    <a:ext uri="{FF2B5EF4-FFF2-40B4-BE49-F238E27FC236}">
                      <a16:creationId xmlns:a16="http://schemas.microsoft.com/office/drawing/2014/main" id="{AD07ABA1-972D-43D6-89A7-D185A104E2F4}"/>
                    </a:ext>
                  </a:extLst>
                </p14:cNvPr>
                <p14:cNvContentPartPr/>
                <p14:nvPr/>
              </p14:nvContentPartPr>
              <p14:xfrm>
                <a:off x="8655557" y="3493521"/>
                <a:ext cx="183600" cy="203400"/>
              </p14:xfrm>
            </p:contentPart>
          </mc:Choice>
          <mc:Fallback xmlns="">
            <p:pic>
              <p:nvPicPr>
                <p:cNvPr id="157" name="Ink 156">
                  <a:extLst>
                    <a:ext uri="{FF2B5EF4-FFF2-40B4-BE49-F238E27FC236}">
                      <a16:creationId xmlns:a16="http://schemas.microsoft.com/office/drawing/2014/main" id="{AD07ABA1-972D-43D6-89A7-D185A104E2F4}"/>
                    </a:ext>
                  </a:extLst>
                </p:cNvPr>
                <p:cNvPicPr/>
                <p:nvPr/>
              </p:nvPicPr>
              <p:blipFill>
                <a:blip r:embed="rId241"/>
                <a:stretch>
                  <a:fillRect/>
                </a:stretch>
              </p:blipFill>
              <p:spPr>
                <a:xfrm>
                  <a:off x="8619557" y="3457881"/>
                  <a:ext cx="255240" cy="275040"/>
                </a:xfrm>
                <a:prstGeom prst="rect">
                  <a:avLst/>
                </a:prstGeom>
              </p:spPr>
            </p:pic>
          </mc:Fallback>
        </mc:AlternateContent>
      </p:grpSp>
      <p:grpSp>
        <p:nvGrpSpPr>
          <p:cNvPr id="168" name="Group 167">
            <a:extLst>
              <a:ext uri="{FF2B5EF4-FFF2-40B4-BE49-F238E27FC236}">
                <a16:creationId xmlns:a16="http://schemas.microsoft.com/office/drawing/2014/main" id="{A8DE6418-F29E-432C-84AF-92486113D16D}"/>
              </a:ext>
            </a:extLst>
          </p:cNvPr>
          <p:cNvGrpSpPr/>
          <p:nvPr/>
        </p:nvGrpSpPr>
        <p:grpSpPr>
          <a:xfrm>
            <a:off x="8988917" y="3422241"/>
            <a:ext cx="2517120" cy="341280"/>
            <a:chOff x="8988917" y="3422241"/>
            <a:chExt cx="2517120" cy="341280"/>
          </a:xfrm>
        </p:grpSpPr>
        <mc:AlternateContent xmlns:mc="http://schemas.openxmlformats.org/markup-compatibility/2006" xmlns:p14="http://schemas.microsoft.com/office/powerpoint/2010/main">
          <mc:Choice Requires="p14">
            <p:contentPart p14:bwMode="auto" r:id="rId242">
              <p14:nvContentPartPr>
                <p14:cNvPr id="159" name="Ink 158">
                  <a:extLst>
                    <a:ext uri="{FF2B5EF4-FFF2-40B4-BE49-F238E27FC236}">
                      <a16:creationId xmlns:a16="http://schemas.microsoft.com/office/drawing/2014/main" id="{B8058358-D57B-4BEB-A3EE-2B0E8DCB4A81}"/>
                    </a:ext>
                  </a:extLst>
                </p14:cNvPr>
                <p14:cNvContentPartPr/>
                <p14:nvPr/>
              </p14:nvContentPartPr>
              <p14:xfrm>
                <a:off x="8988917" y="3475881"/>
                <a:ext cx="142920" cy="230760"/>
              </p14:xfrm>
            </p:contentPart>
          </mc:Choice>
          <mc:Fallback xmlns="">
            <p:pic>
              <p:nvPicPr>
                <p:cNvPr id="159" name="Ink 158">
                  <a:extLst>
                    <a:ext uri="{FF2B5EF4-FFF2-40B4-BE49-F238E27FC236}">
                      <a16:creationId xmlns:a16="http://schemas.microsoft.com/office/drawing/2014/main" id="{B8058358-D57B-4BEB-A3EE-2B0E8DCB4A81}"/>
                    </a:ext>
                  </a:extLst>
                </p:cNvPr>
                <p:cNvPicPr/>
                <p:nvPr/>
              </p:nvPicPr>
              <p:blipFill>
                <a:blip r:embed="rId243"/>
                <a:stretch>
                  <a:fillRect/>
                </a:stretch>
              </p:blipFill>
              <p:spPr>
                <a:xfrm>
                  <a:off x="8953277" y="3440241"/>
                  <a:ext cx="2145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0" name="Ink 159">
                  <a:extLst>
                    <a:ext uri="{FF2B5EF4-FFF2-40B4-BE49-F238E27FC236}">
                      <a16:creationId xmlns:a16="http://schemas.microsoft.com/office/drawing/2014/main" id="{FB546C2F-D306-48AE-99ED-EB7020A5566F}"/>
                    </a:ext>
                  </a:extLst>
                </p14:cNvPr>
                <p14:cNvContentPartPr/>
                <p14:nvPr/>
              </p14:nvContentPartPr>
              <p14:xfrm>
                <a:off x="9237677" y="3488481"/>
                <a:ext cx="168120" cy="229680"/>
              </p14:xfrm>
            </p:contentPart>
          </mc:Choice>
          <mc:Fallback xmlns="">
            <p:pic>
              <p:nvPicPr>
                <p:cNvPr id="160" name="Ink 159">
                  <a:extLst>
                    <a:ext uri="{FF2B5EF4-FFF2-40B4-BE49-F238E27FC236}">
                      <a16:creationId xmlns:a16="http://schemas.microsoft.com/office/drawing/2014/main" id="{FB546C2F-D306-48AE-99ED-EB7020A5566F}"/>
                    </a:ext>
                  </a:extLst>
                </p:cNvPr>
                <p:cNvPicPr/>
                <p:nvPr/>
              </p:nvPicPr>
              <p:blipFill>
                <a:blip r:embed="rId245"/>
                <a:stretch>
                  <a:fillRect/>
                </a:stretch>
              </p:blipFill>
              <p:spPr>
                <a:xfrm>
                  <a:off x="9202037" y="3452841"/>
                  <a:ext cx="2397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1" name="Ink 160">
                  <a:extLst>
                    <a:ext uri="{FF2B5EF4-FFF2-40B4-BE49-F238E27FC236}">
                      <a16:creationId xmlns:a16="http://schemas.microsoft.com/office/drawing/2014/main" id="{8AEB1B2C-EAC6-4B86-86DF-2B0C4DA08E16}"/>
                    </a:ext>
                  </a:extLst>
                </p14:cNvPr>
                <p14:cNvContentPartPr/>
                <p14:nvPr/>
              </p14:nvContentPartPr>
              <p14:xfrm>
                <a:off x="9252437" y="3451761"/>
                <a:ext cx="208800" cy="31680"/>
              </p14:xfrm>
            </p:contentPart>
          </mc:Choice>
          <mc:Fallback xmlns="">
            <p:pic>
              <p:nvPicPr>
                <p:cNvPr id="161" name="Ink 160">
                  <a:extLst>
                    <a:ext uri="{FF2B5EF4-FFF2-40B4-BE49-F238E27FC236}">
                      <a16:creationId xmlns:a16="http://schemas.microsoft.com/office/drawing/2014/main" id="{8AEB1B2C-EAC6-4B86-86DF-2B0C4DA08E16}"/>
                    </a:ext>
                  </a:extLst>
                </p:cNvPr>
                <p:cNvPicPr/>
                <p:nvPr/>
              </p:nvPicPr>
              <p:blipFill>
                <a:blip r:embed="rId247"/>
                <a:stretch>
                  <a:fillRect/>
                </a:stretch>
              </p:blipFill>
              <p:spPr>
                <a:xfrm>
                  <a:off x="9216797" y="3415761"/>
                  <a:ext cx="280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2" name="Ink 161">
                  <a:extLst>
                    <a:ext uri="{FF2B5EF4-FFF2-40B4-BE49-F238E27FC236}">
                      <a16:creationId xmlns:a16="http://schemas.microsoft.com/office/drawing/2014/main" id="{D172BDE1-225D-48E7-A4A5-41BD2C60897F}"/>
                    </a:ext>
                  </a:extLst>
                </p14:cNvPr>
                <p14:cNvContentPartPr/>
                <p14:nvPr/>
              </p14:nvContentPartPr>
              <p14:xfrm>
                <a:off x="9529277" y="3422241"/>
                <a:ext cx="158040" cy="317160"/>
              </p14:xfrm>
            </p:contentPart>
          </mc:Choice>
          <mc:Fallback xmlns="">
            <p:pic>
              <p:nvPicPr>
                <p:cNvPr id="162" name="Ink 161">
                  <a:extLst>
                    <a:ext uri="{FF2B5EF4-FFF2-40B4-BE49-F238E27FC236}">
                      <a16:creationId xmlns:a16="http://schemas.microsoft.com/office/drawing/2014/main" id="{D172BDE1-225D-48E7-A4A5-41BD2C60897F}"/>
                    </a:ext>
                  </a:extLst>
                </p:cNvPr>
                <p:cNvPicPr/>
                <p:nvPr/>
              </p:nvPicPr>
              <p:blipFill>
                <a:blip r:embed="rId249"/>
                <a:stretch>
                  <a:fillRect/>
                </a:stretch>
              </p:blipFill>
              <p:spPr>
                <a:xfrm>
                  <a:off x="9493637" y="3386241"/>
                  <a:ext cx="2296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3" name="Ink 162">
                  <a:extLst>
                    <a:ext uri="{FF2B5EF4-FFF2-40B4-BE49-F238E27FC236}">
                      <a16:creationId xmlns:a16="http://schemas.microsoft.com/office/drawing/2014/main" id="{DCC3C100-8D51-423F-A83D-71F880D3B08E}"/>
                    </a:ext>
                  </a:extLst>
                </p14:cNvPr>
                <p14:cNvContentPartPr/>
                <p14:nvPr/>
              </p14:nvContentPartPr>
              <p14:xfrm>
                <a:off x="9916997" y="3559401"/>
                <a:ext cx="284760" cy="148680"/>
              </p14:xfrm>
            </p:contentPart>
          </mc:Choice>
          <mc:Fallback xmlns="">
            <p:pic>
              <p:nvPicPr>
                <p:cNvPr id="163" name="Ink 162">
                  <a:extLst>
                    <a:ext uri="{FF2B5EF4-FFF2-40B4-BE49-F238E27FC236}">
                      <a16:creationId xmlns:a16="http://schemas.microsoft.com/office/drawing/2014/main" id="{DCC3C100-8D51-423F-A83D-71F880D3B08E}"/>
                    </a:ext>
                  </a:extLst>
                </p:cNvPr>
                <p:cNvPicPr/>
                <p:nvPr/>
              </p:nvPicPr>
              <p:blipFill>
                <a:blip r:embed="rId251"/>
                <a:stretch>
                  <a:fillRect/>
                </a:stretch>
              </p:blipFill>
              <p:spPr>
                <a:xfrm>
                  <a:off x="9880997" y="3523401"/>
                  <a:ext cx="356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4" name="Ink 163">
                  <a:extLst>
                    <a:ext uri="{FF2B5EF4-FFF2-40B4-BE49-F238E27FC236}">
                      <a16:creationId xmlns:a16="http://schemas.microsoft.com/office/drawing/2014/main" id="{C7D6E562-949E-4780-9621-CAA7981DC5D1}"/>
                    </a:ext>
                  </a:extLst>
                </p14:cNvPr>
                <p14:cNvContentPartPr/>
                <p14:nvPr/>
              </p14:nvContentPartPr>
              <p14:xfrm>
                <a:off x="10316957" y="3556521"/>
                <a:ext cx="94680" cy="125640"/>
              </p14:xfrm>
            </p:contentPart>
          </mc:Choice>
          <mc:Fallback xmlns="">
            <p:pic>
              <p:nvPicPr>
                <p:cNvPr id="164" name="Ink 163">
                  <a:extLst>
                    <a:ext uri="{FF2B5EF4-FFF2-40B4-BE49-F238E27FC236}">
                      <a16:creationId xmlns:a16="http://schemas.microsoft.com/office/drawing/2014/main" id="{C7D6E562-949E-4780-9621-CAA7981DC5D1}"/>
                    </a:ext>
                  </a:extLst>
                </p:cNvPr>
                <p:cNvPicPr/>
                <p:nvPr/>
              </p:nvPicPr>
              <p:blipFill>
                <a:blip r:embed="rId253"/>
                <a:stretch>
                  <a:fillRect/>
                </a:stretch>
              </p:blipFill>
              <p:spPr>
                <a:xfrm>
                  <a:off x="10280957" y="3520521"/>
                  <a:ext cx="166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5" name="Ink 164">
                  <a:extLst>
                    <a:ext uri="{FF2B5EF4-FFF2-40B4-BE49-F238E27FC236}">
                      <a16:creationId xmlns:a16="http://schemas.microsoft.com/office/drawing/2014/main" id="{D99BE1F1-D02F-47F9-AA26-C174D1138BB8}"/>
                    </a:ext>
                  </a:extLst>
                </p14:cNvPr>
                <p14:cNvContentPartPr/>
                <p14:nvPr/>
              </p14:nvContentPartPr>
              <p14:xfrm>
                <a:off x="10556717" y="3470841"/>
                <a:ext cx="41040" cy="154800"/>
              </p14:xfrm>
            </p:contentPart>
          </mc:Choice>
          <mc:Fallback xmlns="">
            <p:pic>
              <p:nvPicPr>
                <p:cNvPr id="165" name="Ink 164">
                  <a:extLst>
                    <a:ext uri="{FF2B5EF4-FFF2-40B4-BE49-F238E27FC236}">
                      <a16:creationId xmlns:a16="http://schemas.microsoft.com/office/drawing/2014/main" id="{D99BE1F1-D02F-47F9-AA26-C174D1138BB8}"/>
                    </a:ext>
                  </a:extLst>
                </p:cNvPr>
                <p:cNvPicPr/>
                <p:nvPr/>
              </p:nvPicPr>
              <p:blipFill>
                <a:blip r:embed="rId255"/>
                <a:stretch>
                  <a:fillRect/>
                </a:stretch>
              </p:blipFill>
              <p:spPr>
                <a:xfrm>
                  <a:off x="10520717" y="3434841"/>
                  <a:ext cx="112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Ink 165">
                  <a:extLst>
                    <a:ext uri="{FF2B5EF4-FFF2-40B4-BE49-F238E27FC236}">
                      <a16:creationId xmlns:a16="http://schemas.microsoft.com/office/drawing/2014/main" id="{62F59C9C-F392-4C11-9B0C-15EE7C1E13D3}"/>
                    </a:ext>
                  </a:extLst>
                </p14:cNvPr>
                <p14:cNvContentPartPr/>
                <p14:nvPr/>
              </p14:nvContentPartPr>
              <p14:xfrm>
                <a:off x="10848317" y="3428361"/>
                <a:ext cx="291240" cy="239400"/>
              </p14:xfrm>
            </p:contentPart>
          </mc:Choice>
          <mc:Fallback xmlns="">
            <p:pic>
              <p:nvPicPr>
                <p:cNvPr id="166" name="Ink 165">
                  <a:extLst>
                    <a:ext uri="{FF2B5EF4-FFF2-40B4-BE49-F238E27FC236}">
                      <a16:creationId xmlns:a16="http://schemas.microsoft.com/office/drawing/2014/main" id="{62F59C9C-F392-4C11-9B0C-15EE7C1E13D3}"/>
                    </a:ext>
                  </a:extLst>
                </p:cNvPr>
                <p:cNvPicPr/>
                <p:nvPr/>
              </p:nvPicPr>
              <p:blipFill>
                <a:blip r:embed="rId257"/>
                <a:stretch>
                  <a:fillRect/>
                </a:stretch>
              </p:blipFill>
              <p:spPr>
                <a:xfrm>
                  <a:off x="10812317" y="3392721"/>
                  <a:ext cx="3628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Ink 166">
                  <a:extLst>
                    <a:ext uri="{FF2B5EF4-FFF2-40B4-BE49-F238E27FC236}">
                      <a16:creationId xmlns:a16="http://schemas.microsoft.com/office/drawing/2014/main" id="{962079BB-6100-4740-9829-20278387EB1F}"/>
                    </a:ext>
                  </a:extLst>
                </p14:cNvPr>
                <p14:cNvContentPartPr/>
                <p14:nvPr/>
              </p14:nvContentPartPr>
              <p14:xfrm>
                <a:off x="11225597" y="3575601"/>
                <a:ext cx="280440" cy="187920"/>
              </p14:xfrm>
            </p:contentPart>
          </mc:Choice>
          <mc:Fallback xmlns="">
            <p:pic>
              <p:nvPicPr>
                <p:cNvPr id="167" name="Ink 166">
                  <a:extLst>
                    <a:ext uri="{FF2B5EF4-FFF2-40B4-BE49-F238E27FC236}">
                      <a16:creationId xmlns:a16="http://schemas.microsoft.com/office/drawing/2014/main" id="{962079BB-6100-4740-9829-20278387EB1F}"/>
                    </a:ext>
                  </a:extLst>
                </p:cNvPr>
                <p:cNvPicPr/>
                <p:nvPr/>
              </p:nvPicPr>
              <p:blipFill>
                <a:blip r:embed="rId259"/>
                <a:stretch>
                  <a:fillRect/>
                </a:stretch>
              </p:blipFill>
              <p:spPr>
                <a:xfrm>
                  <a:off x="11189957" y="3539961"/>
                  <a:ext cx="352080" cy="25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0">
            <p14:nvContentPartPr>
              <p14:cNvPr id="184" name="Ink 183">
                <a:extLst>
                  <a:ext uri="{FF2B5EF4-FFF2-40B4-BE49-F238E27FC236}">
                    <a16:creationId xmlns:a16="http://schemas.microsoft.com/office/drawing/2014/main" id="{93C7AF42-1600-4740-BE52-4782B2721613}"/>
                  </a:ext>
                </a:extLst>
              </p14:cNvPr>
              <p14:cNvContentPartPr/>
              <p14:nvPr/>
            </p14:nvContentPartPr>
            <p14:xfrm>
              <a:off x="5081117" y="4360041"/>
              <a:ext cx="2178720" cy="92160"/>
            </p14:xfrm>
          </p:contentPart>
        </mc:Choice>
        <mc:Fallback xmlns="">
          <p:pic>
            <p:nvPicPr>
              <p:cNvPr id="184" name="Ink 183">
                <a:extLst>
                  <a:ext uri="{FF2B5EF4-FFF2-40B4-BE49-F238E27FC236}">
                    <a16:creationId xmlns:a16="http://schemas.microsoft.com/office/drawing/2014/main" id="{93C7AF42-1600-4740-BE52-4782B2721613}"/>
                  </a:ext>
                </a:extLst>
              </p:cNvPr>
              <p:cNvPicPr/>
              <p:nvPr/>
            </p:nvPicPr>
            <p:blipFill>
              <a:blip r:embed="rId261"/>
              <a:stretch>
                <a:fillRect/>
              </a:stretch>
            </p:blipFill>
            <p:spPr>
              <a:xfrm>
                <a:off x="5045477" y="4324041"/>
                <a:ext cx="2250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Ink 168">
                <a:extLst>
                  <a:ext uri="{FF2B5EF4-FFF2-40B4-BE49-F238E27FC236}">
                    <a16:creationId xmlns:a16="http://schemas.microsoft.com/office/drawing/2014/main" id="{75A93E5E-343B-4F15-BC6F-F3C0C3CE4A66}"/>
                  </a:ext>
                </a:extLst>
              </p14:cNvPr>
              <p14:cNvContentPartPr/>
              <p14:nvPr/>
            </p14:nvContentPartPr>
            <p14:xfrm>
              <a:off x="5084717" y="4061241"/>
              <a:ext cx="184320" cy="239760"/>
            </p14:xfrm>
          </p:contentPart>
        </mc:Choice>
        <mc:Fallback xmlns="">
          <p:pic>
            <p:nvPicPr>
              <p:cNvPr id="169" name="Ink 168">
                <a:extLst>
                  <a:ext uri="{FF2B5EF4-FFF2-40B4-BE49-F238E27FC236}">
                    <a16:creationId xmlns:a16="http://schemas.microsoft.com/office/drawing/2014/main" id="{75A93E5E-343B-4F15-BC6F-F3C0C3CE4A66}"/>
                  </a:ext>
                </a:extLst>
              </p:cNvPr>
              <p:cNvPicPr/>
              <p:nvPr/>
            </p:nvPicPr>
            <p:blipFill>
              <a:blip r:embed="rId263"/>
              <a:stretch>
                <a:fillRect/>
              </a:stretch>
            </p:blipFill>
            <p:spPr>
              <a:xfrm>
                <a:off x="5048717" y="4025241"/>
                <a:ext cx="2559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Ink 169">
                <a:extLst>
                  <a:ext uri="{FF2B5EF4-FFF2-40B4-BE49-F238E27FC236}">
                    <a16:creationId xmlns:a16="http://schemas.microsoft.com/office/drawing/2014/main" id="{4704E8C1-3C18-4A2F-88AE-083C6BCC0FB1}"/>
                  </a:ext>
                </a:extLst>
              </p14:cNvPr>
              <p14:cNvContentPartPr/>
              <p14:nvPr/>
            </p14:nvContentPartPr>
            <p14:xfrm>
              <a:off x="5339237" y="4257801"/>
              <a:ext cx="48240" cy="2880"/>
            </p14:xfrm>
          </p:contentPart>
        </mc:Choice>
        <mc:Fallback xmlns="">
          <p:pic>
            <p:nvPicPr>
              <p:cNvPr id="170" name="Ink 169">
                <a:extLst>
                  <a:ext uri="{FF2B5EF4-FFF2-40B4-BE49-F238E27FC236}">
                    <a16:creationId xmlns:a16="http://schemas.microsoft.com/office/drawing/2014/main" id="{4704E8C1-3C18-4A2F-88AE-083C6BCC0FB1}"/>
                  </a:ext>
                </a:extLst>
              </p:cNvPr>
              <p:cNvPicPr/>
              <p:nvPr/>
            </p:nvPicPr>
            <p:blipFill>
              <a:blip r:embed="rId265"/>
              <a:stretch>
                <a:fillRect/>
              </a:stretch>
            </p:blipFill>
            <p:spPr>
              <a:xfrm>
                <a:off x="5303597" y="4221801"/>
                <a:ext cx="119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2" name="Ink 171">
                <a:extLst>
                  <a:ext uri="{FF2B5EF4-FFF2-40B4-BE49-F238E27FC236}">
                    <a16:creationId xmlns:a16="http://schemas.microsoft.com/office/drawing/2014/main" id="{9D28D996-4561-479E-B27B-85DCB54245C8}"/>
                  </a:ext>
                </a:extLst>
              </p14:cNvPr>
              <p14:cNvContentPartPr/>
              <p14:nvPr/>
            </p14:nvContentPartPr>
            <p14:xfrm>
              <a:off x="5530757" y="4059801"/>
              <a:ext cx="188280" cy="204120"/>
            </p14:xfrm>
          </p:contentPart>
        </mc:Choice>
        <mc:Fallback xmlns="">
          <p:pic>
            <p:nvPicPr>
              <p:cNvPr id="172" name="Ink 171">
                <a:extLst>
                  <a:ext uri="{FF2B5EF4-FFF2-40B4-BE49-F238E27FC236}">
                    <a16:creationId xmlns:a16="http://schemas.microsoft.com/office/drawing/2014/main" id="{9D28D996-4561-479E-B27B-85DCB54245C8}"/>
                  </a:ext>
                </a:extLst>
              </p:cNvPr>
              <p:cNvPicPr/>
              <p:nvPr/>
            </p:nvPicPr>
            <p:blipFill>
              <a:blip r:embed="rId267"/>
              <a:stretch>
                <a:fillRect/>
              </a:stretch>
            </p:blipFill>
            <p:spPr>
              <a:xfrm>
                <a:off x="5495117" y="4024161"/>
                <a:ext cx="259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 name="Ink 173">
                <a:extLst>
                  <a:ext uri="{FF2B5EF4-FFF2-40B4-BE49-F238E27FC236}">
                    <a16:creationId xmlns:a16="http://schemas.microsoft.com/office/drawing/2014/main" id="{C0A5A5A5-DE84-420A-AC1E-2AA42DB0A23E}"/>
                  </a:ext>
                </a:extLst>
              </p14:cNvPr>
              <p14:cNvContentPartPr/>
              <p14:nvPr/>
            </p14:nvContentPartPr>
            <p14:xfrm>
              <a:off x="5833517" y="4033881"/>
              <a:ext cx="138960" cy="252000"/>
            </p14:xfrm>
          </p:contentPart>
        </mc:Choice>
        <mc:Fallback xmlns="">
          <p:pic>
            <p:nvPicPr>
              <p:cNvPr id="174" name="Ink 173">
                <a:extLst>
                  <a:ext uri="{FF2B5EF4-FFF2-40B4-BE49-F238E27FC236}">
                    <a16:creationId xmlns:a16="http://schemas.microsoft.com/office/drawing/2014/main" id="{C0A5A5A5-DE84-420A-AC1E-2AA42DB0A23E}"/>
                  </a:ext>
                </a:extLst>
              </p:cNvPr>
              <p:cNvPicPr/>
              <p:nvPr/>
            </p:nvPicPr>
            <p:blipFill>
              <a:blip r:embed="rId269"/>
              <a:stretch>
                <a:fillRect/>
              </a:stretch>
            </p:blipFill>
            <p:spPr>
              <a:xfrm>
                <a:off x="5797877" y="3998241"/>
                <a:ext cx="2106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5" name="Ink 174">
                <a:extLst>
                  <a:ext uri="{FF2B5EF4-FFF2-40B4-BE49-F238E27FC236}">
                    <a16:creationId xmlns:a16="http://schemas.microsoft.com/office/drawing/2014/main" id="{D35111A2-4C7B-4219-B4F0-4C1D1093C3EA}"/>
                  </a:ext>
                </a:extLst>
              </p14:cNvPr>
              <p14:cNvContentPartPr/>
              <p14:nvPr/>
            </p14:nvContentPartPr>
            <p14:xfrm>
              <a:off x="6048437" y="4058721"/>
              <a:ext cx="113760" cy="202320"/>
            </p14:xfrm>
          </p:contentPart>
        </mc:Choice>
        <mc:Fallback xmlns="">
          <p:pic>
            <p:nvPicPr>
              <p:cNvPr id="175" name="Ink 174">
                <a:extLst>
                  <a:ext uri="{FF2B5EF4-FFF2-40B4-BE49-F238E27FC236}">
                    <a16:creationId xmlns:a16="http://schemas.microsoft.com/office/drawing/2014/main" id="{D35111A2-4C7B-4219-B4F0-4C1D1093C3EA}"/>
                  </a:ext>
                </a:extLst>
              </p:cNvPr>
              <p:cNvPicPr/>
              <p:nvPr/>
            </p:nvPicPr>
            <p:blipFill>
              <a:blip r:embed="rId271"/>
              <a:stretch>
                <a:fillRect/>
              </a:stretch>
            </p:blipFill>
            <p:spPr>
              <a:xfrm>
                <a:off x="6012437" y="4022721"/>
                <a:ext cx="1854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6" name="Ink 175">
                <a:extLst>
                  <a:ext uri="{FF2B5EF4-FFF2-40B4-BE49-F238E27FC236}">
                    <a16:creationId xmlns:a16="http://schemas.microsoft.com/office/drawing/2014/main" id="{6F3B208D-B870-4C0D-88AF-38F5647F6581}"/>
                  </a:ext>
                </a:extLst>
              </p14:cNvPr>
              <p14:cNvContentPartPr/>
              <p14:nvPr/>
            </p14:nvContentPartPr>
            <p14:xfrm>
              <a:off x="6049157" y="4055481"/>
              <a:ext cx="162360" cy="18720"/>
            </p14:xfrm>
          </p:contentPart>
        </mc:Choice>
        <mc:Fallback xmlns="">
          <p:pic>
            <p:nvPicPr>
              <p:cNvPr id="176" name="Ink 175">
                <a:extLst>
                  <a:ext uri="{FF2B5EF4-FFF2-40B4-BE49-F238E27FC236}">
                    <a16:creationId xmlns:a16="http://schemas.microsoft.com/office/drawing/2014/main" id="{6F3B208D-B870-4C0D-88AF-38F5647F6581}"/>
                  </a:ext>
                </a:extLst>
              </p:cNvPr>
              <p:cNvPicPr/>
              <p:nvPr/>
            </p:nvPicPr>
            <p:blipFill>
              <a:blip r:embed="rId273"/>
              <a:stretch>
                <a:fillRect/>
              </a:stretch>
            </p:blipFill>
            <p:spPr>
              <a:xfrm>
                <a:off x="6013517" y="4019841"/>
                <a:ext cx="234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7" name="Ink 176">
                <a:extLst>
                  <a:ext uri="{FF2B5EF4-FFF2-40B4-BE49-F238E27FC236}">
                    <a16:creationId xmlns:a16="http://schemas.microsoft.com/office/drawing/2014/main" id="{ED21B599-27AF-4B37-B6F8-81CD92B56865}"/>
                  </a:ext>
                </a:extLst>
              </p14:cNvPr>
              <p14:cNvContentPartPr/>
              <p14:nvPr/>
            </p14:nvContentPartPr>
            <p14:xfrm>
              <a:off x="6255437" y="4057641"/>
              <a:ext cx="132480" cy="231840"/>
            </p14:xfrm>
          </p:contentPart>
        </mc:Choice>
        <mc:Fallback xmlns="">
          <p:pic>
            <p:nvPicPr>
              <p:cNvPr id="177" name="Ink 176">
                <a:extLst>
                  <a:ext uri="{FF2B5EF4-FFF2-40B4-BE49-F238E27FC236}">
                    <a16:creationId xmlns:a16="http://schemas.microsoft.com/office/drawing/2014/main" id="{ED21B599-27AF-4B37-B6F8-81CD92B56865}"/>
                  </a:ext>
                </a:extLst>
              </p:cNvPr>
              <p:cNvPicPr/>
              <p:nvPr/>
            </p:nvPicPr>
            <p:blipFill>
              <a:blip r:embed="rId275"/>
              <a:stretch>
                <a:fillRect/>
              </a:stretch>
            </p:blipFill>
            <p:spPr>
              <a:xfrm>
                <a:off x="6219437" y="4022001"/>
                <a:ext cx="204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8" name="Ink 177">
                <a:extLst>
                  <a:ext uri="{FF2B5EF4-FFF2-40B4-BE49-F238E27FC236}">
                    <a16:creationId xmlns:a16="http://schemas.microsoft.com/office/drawing/2014/main" id="{DCA2F9C9-A9D7-4458-B45E-6ECC641B83F7}"/>
                  </a:ext>
                </a:extLst>
              </p14:cNvPr>
              <p14:cNvContentPartPr/>
              <p14:nvPr/>
            </p14:nvContentPartPr>
            <p14:xfrm>
              <a:off x="6446957" y="4148361"/>
              <a:ext cx="264240" cy="113760"/>
            </p14:xfrm>
          </p:contentPart>
        </mc:Choice>
        <mc:Fallback xmlns="">
          <p:pic>
            <p:nvPicPr>
              <p:cNvPr id="178" name="Ink 177">
                <a:extLst>
                  <a:ext uri="{FF2B5EF4-FFF2-40B4-BE49-F238E27FC236}">
                    <a16:creationId xmlns:a16="http://schemas.microsoft.com/office/drawing/2014/main" id="{DCA2F9C9-A9D7-4458-B45E-6ECC641B83F7}"/>
                  </a:ext>
                </a:extLst>
              </p:cNvPr>
              <p:cNvPicPr/>
              <p:nvPr/>
            </p:nvPicPr>
            <p:blipFill>
              <a:blip r:embed="rId277"/>
              <a:stretch>
                <a:fillRect/>
              </a:stretch>
            </p:blipFill>
            <p:spPr>
              <a:xfrm>
                <a:off x="6411317" y="4112721"/>
                <a:ext cx="335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9" name="Ink 178">
                <a:extLst>
                  <a:ext uri="{FF2B5EF4-FFF2-40B4-BE49-F238E27FC236}">
                    <a16:creationId xmlns:a16="http://schemas.microsoft.com/office/drawing/2014/main" id="{B77E6CBC-6F6C-4D0B-924E-7181EA330AD4}"/>
                  </a:ext>
                </a:extLst>
              </p14:cNvPr>
              <p14:cNvContentPartPr/>
              <p14:nvPr/>
            </p14:nvContentPartPr>
            <p14:xfrm>
              <a:off x="6785357" y="4140441"/>
              <a:ext cx="85320" cy="136080"/>
            </p14:xfrm>
          </p:contentPart>
        </mc:Choice>
        <mc:Fallback xmlns="">
          <p:pic>
            <p:nvPicPr>
              <p:cNvPr id="179" name="Ink 178">
                <a:extLst>
                  <a:ext uri="{FF2B5EF4-FFF2-40B4-BE49-F238E27FC236}">
                    <a16:creationId xmlns:a16="http://schemas.microsoft.com/office/drawing/2014/main" id="{B77E6CBC-6F6C-4D0B-924E-7181EA330AD4}"/>
                  </a:ext>
                </a:extLst>
              </p:cNvPr>
              <p:cNvPicPr/>
              <p:nvPr/>
            </p:nvPicPr>
            <p:blipFill>
              <a:blip r:embed="rId279"/>
              <a:stretch>
                <a:fillRect/>
              </a:stretch>
            </p:blipFill>
            <p:spPr>
              <a:xfrm>
                <a:off x="6749357" y="4104441"/>
                <a:ext cx="156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0" name="Ink 179">
                <a:extLst>
                  <a:ext uri="{FF2B5EF4-FFF2-40B4-BE49-F238E27FC236}">
                    <a16:creationId xmlns:a16="http://schemas.microsoft.com/office/drawing/2014/main" id="{DFDBFFBF-E1CF-4BAF-A4B3-14FAA5D997FF}"/>
                  </a:ext>
                </a:extLst>
              </p14:cNvPr>
              <p14:cNvContentPartPr/>
              <p14:nvPr/>
            </p14:nvContentPartPr>
            <p14:xfrm>
              <a:off x="6977597" y="4089321"/>
              <a:ext cx="50040" cy="194400"/>
            </p14:xfrm>
          </p:contentPart>
        </mc:Choice>
        <mc:Fallback xmlns="">
          <p:pic>
            <p:nvPicPr>
              <p:cNvPr id="180" name="Ink 179">
                <a:extLst>
                  <a:ext uri="{FF2B5EF4-FFF2-40B4-BE49-F238E27FC236}">
                    <a16:creationId xmlns:a16="http://schemas.microsoft.com/office/drawing/2014/main" id="{DFDBFFBF-E1CF-4BAF-A4B3-14FAA5D997FF}"/>
                  </a:ext>
                </a:extLst>
              </p:cNvPr>
              <p:cNvPicPr/>
              <p:nvPr/>
            </p:nvPicPr>
            <p:blipFill>
              <a:blip r:embed="rId281"/>
              <a:stretch>
                <a:fillRect/>
              </a:stretch>
            </p:blipFill>
            <p:spPr>
              <a:xfrm>
                <a:off x="6941957" y="4053321"/>
                <a:ext cx="121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1" name="Ink 180">
                <a:extLst>
                  <a:ext uri="{FF2B5EF4-FFF2-40B4-BE49-F238E27FC236}">
                    <a16:creationId xmlns:a16="http://schemas.microsoft.com/office/drawing/2014/main" id="{2E7B6EDC-2F2D-4C38-8D3A-54D72D41CC91}"/>
                  </a:ext>
                </a:extLst>
              </p14:cNvPr>
              <p14:cNvContentPartPr/>
              <p14:nvPr/>
            </p14:nvContentPartPr>
            <p14:xfrm>
              <a:off x="7148597" y="4043961"/>
              <a:ext cx="136440" cy="187920"/>
            </p14:xfrm>
          </p:contentPart>
        </mc:Choice>
        <mc:Fallback xmlns="">
          <p:pic>
            <p:nvPicPr>
              <p:cNvPr id="181" name="Ink 180">
                <a:extLst>
                  <a:ext uri="{FF2B5EF4-FFF2-40B4-BE49-F238E27FC236}">
                    <a16:creationId xmlns:a16="http://schemas.microsoft.com/office/drawing/2014/main" id="{2E7B6EDC-2F2D-4C38-8D3A-54D72D41CC91}"/>
                  </a:ext>
                </a:extLst>
              </p:cNvPr>
              <p:cNvPicPr/>
              <p:nvPr/>
            </p:nvPicPr>
            <p:blipFill>
              <a:blip r:embed="rId283"/>
              <a:stretch>
                <a:fillRect/>
              </a:stretch>
            </p:blipFill>
            <p:spPr>
              <a:xfrm>
                <a:off x="7112597" y="4007961"/>
                <a:ext cx="208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2" name="Ink 181">
                <a:extLst>
                  <a:ext uri="{FF2B5EF4-FFF2-40B4-BE49-F238E27FC236}">
                    <a16:creationId xmlns:a16="http://schemas.microsoft.com/office/drawing/2014/main" id="{1EFD27E5-225E-411C-A13E-BF6629F07E5E}"/>
                  </a:ext>
                </a:extLst>
              </p14:cNvPr>
              <p14:cNvContentPartPr/>
              <p14:nvPr/>
            </p14:nvContentPartPr>
            <p14:xfrm>
              <a:off x="7313117" y="4145841"/>
              <a:ext cx="168840" cy="169560"/>
            </p14:xfrm>
          </p:contentPart>
        </mc:Choice>
        <mc:Fallback xmlns="">
          <p:pic>
            <p:nvPicPr>
              <p:cNvPr id="182" name="Ink 181">
                <a:extLst>
                  <a:ext uri="{FF2B5EF4-FFF2-40B4-BE49-F238E27FC236}">
                    <a16:creationId xmlns:a16="http://schemas.microsoft.com/office/drawing/2014/main" id="{1EFD27E5-225E-411C-A13E-BF6629F07E5E}"/>
                  </a:ext>
                </a:extLst>
              </p:cNvPr>
              <p:cNvPicPr/>
              <p:nvPr/>
            </p:nvPicPr>
            <p:blipFill>
              <a:blip r:embed="rId285"/>
              <a:stretch>
                <a:fillRect/>
              </a:stretch>
            </p:blipFill>
            <p:spPr>
              <a:xfrm>
                <a:off x="7277477" y="4109841"/>
                <a:ext cx="240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0" name="Ink 189">
                <a:extLst>
                  <a:ext uri="{FF2B5EF4-FFF2-40B4-BE49-F238E27FC236}">
                    <a16:creationId xmlns:a16="http://schemas.microsoft.com/office/drawing/2014/main" id="{185B5699-F1D6-4BA8-873F-7C0C368AB9EA}"/>
                  </a:ext>
                </a:extLst>
              </p14:cNvPr>
              <p14:cNvContentPartPr/>
              <p14:nvPr/>
            </p14:nvContentPartPr>
            <p14:xfrm>
              <a:off x="7939877" y="4684041"/>
              <a:ext cx="94320" cy="244080"/>
            </p14:xfrm>
          </p:contentPart>
        </mc:Choice>
        <mc:Fallback xmlns="">
          <p:pic>
            <p:nvPicPr>
              <p:cNvPr id="190" name="Ink 189">
                <a:extLst>
                  <a:ext uri="{FF2B5EF4-FFF2-40B4-BE49-F238E27FC236}">
                    <a16:creationId xmlns:a16="http://schemas.microsoft.com/office/drawing/2014/main" id="{185B5699-F1D6-4BA8-873F-7C0C368AB9EA}"/>
                  </a:ext>
                </a:extLst>
              </p:cNvPr>
              <p:cNvPicPr/>
              <p:nvPr/>
            </p:nvPicPr>
            <p:blipFill>
              <a:blip r:embed="rId287"/>
              <a:stretch>
                <a:fillRect/>
              </a:stretch>
            </p:blipFill>
            <p:spPr>
              <a:xfrm>
                <a:off x="7904237" y="4648041"/>
                <a:ext cx="1659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1" name="Ink 190">
                <a:extLst>
                  <a:ext uri="{FF2B5EF4-FFF2-40B4-BE49-F238E27FC236}">
                    <a16:creationId xmlns:a16="http://schemas.microsoft.com/office/drawing/2014/main" id="{7A4C4C33-4388-443D-82DD-5D0D599D42D1}"/>
                  </a:ext>
                </a:extLst>
              </p14:cNvPr>
              <p14:cNvContentPartPr/>
              <p14:nvPr/>
            </p14:nvContentPartPr>
            <p14:xfrm>
              <a:off x="8140397" y="4793841"/>
              <a:ext cx="294480" cy="100800"/>
            </p14:xfrm>
          </p:contentPart>
        </mc:Choice>
        <mc:Fallback xmlns="">
          <p:pic>
            <p:nvPicPr>
              <p:cNvPr id="191" name="Ink 190">
                <a:extLst>
                  <a:ext uri="{FF2B5EF4-FFF2-40B4-BE49-F238E27FC236}">
                    <a16:creationId xmlns:a16="http://schemas.microsoft.com/office/drawing/2014/main" id="{7A4C4C33-4388-443D-82DD-5D0D599D42D1}"/>
                  </a:ext>
                </a:extLst>
              </p:cNvPr>
              <p:cNvPicPr/>
              <p:nvPr/>
            </p:nvPicPr>
            <p:blipFill>
              <a:blip r:embed="rId289"/>
              <a:stretch>
                <a:fillRect/>
              </a:stretch>
            </p:blipFill>
            <p:spPr>
              <a:xfrm>
                <a:off x="8104397" y="4758201"/>
                <a:ext cx="366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2" name="Ink 191">
                <a:extLst>
                  <a:ext uri="{FF2B5EF4-FFF2-40B4-BE49-F238E27FC236}">
                    <a16:creationId xmlns:a16="http://schemas.microsoft.com/office/drawing/2014/main" id="{E4F01053-D57F-4D3C-A1CC-4E50C692B922}"/>
                  </a:ext>
                </a:extLst>
              </p14:cNvPr>
              <p14:cNvContentPartPr/>
              <p14:nvPr/>
            </p14:nvContentPartPr>
            <p14:xfrm>
              <a:off x="8467277" y="4788801"/>
              <a:ext cx="156240" cy="91440"/>
            </p14:xfrm>
          </p:contentPart>
        </mc:Choice>
        <mc:Fallback xmlns="">
          <p:pic>
            <p:nvPicPr>
              <p:cNvPr id="192" name="Ink 191">
                <a:extLst>
                  <a:ext uri="{FF2B5EF4-FFF2-40B4-BE49-F238E27FC236}">
                    <a16:creationId xmlns:a16="http://schemas.microsoft.com/office/drawing/2014/main" id="{E4F01053-D57F-4D3C-A1CC-4E50C692B922}"/>
                  </a:ext>
                </a:extLst>
              </p:cNvPr>
              <p:cNvPicPr/>
              <p:nvPr/>
            </p:nvPicPr>
            <p:blipFill>
              <a:blip r:embed="rId291"/>
              <a:stretch>
                <a:fillRect/>
              </a:stretch>
            </p:blipFill>
            <p:spPr>
              <a:xfrm>
                <a:off x="8431637" y="4752801"/>
                <a:ext cx="227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3" name="Ink 192">
                <a:extLst>
                  <a:ext uri="{FF2B5EF4-FFF2-40B4-BE49-F238E27FC236}">
                    <a16:creationId xmlns:a16="http://schemas.microsoft.com/office/drawing/2014/main" id="{B69BC2E3-6040-4E95-BAC1-DCFE1C93F1B2}"/>
                  </a:ext>
                </a:extLst>
              </p14:cNvPr>
              <p14:cNvContentPartPr/>
              <p14:nvPr/>
            </p14:nvContentPartPr>
            <p14:xfrm>
              <a:off x="8666357" y="4704201"/>
              <a:ext cx="48240" cy="192240"/>
            </p14:xfrm>
          </p:contentPart>
        </mc:Choice>
        <mc:Fallback xmlns="">
          <p:pic>
            <p:nvPicPr>
              <p:cNvPr id="193" name="Ink 192">
                <a:extLst>
                  <a:ext uri="{FF2B5EF4-FFF2-40B4-BE49-F238E27FC236}">
                    <a16:creationId xmlns:a16="http://schemas.microsoft.com/office/drawing/2014/main" id="{B69BC2E3-6040-4E95-BAC1-DCFE1C93F1B2}"/>
                  </a:ext>
                </a:extLst>
              </p:cNvPr>
              <p:cNvPicPr/>
              <p:nvPr/>
            </p:nvPicPr>
            <p:blipFill>
              <a:blip r:embed="rId293"/>
              <a:stretch>
                <a:fillRect/>
              </a:stretch>
            </p:blipFill>
            <p:spPr>
              <a:xfrm>
                <a:off x="8630717" y="4668201"/>
                <a:ext cx="119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4" name="Ink 193">
                <a:extLst>
                  <a:ext uri="{FF2B5EF4-FFF2-40B4-BE49-F238E27FC236}">
                    <a16:creationId xmlns:a16="http://schemas.microsoft.com/office/drawing/2014/main" id="{367DAB30-83D9-42C9-ABB5-EBF89FA09705}"/>
                  </a:ext>
                </a:extLst>
              </p14:cNvPr>
              <p14:cNvContentPartPr/>
              <p14:nvPr/>
            </p14:nvContentPartPr>
            <p14:xfrm>
              <a:off x="8870477" y="4691601"/>
              <a:ext cx="150120" cy="198360"/>
            </p14:xfrm>
          </p:contentPart>
        </mc:Choice>
        <mc:Fallback xmlns="">
          <p:pic>
            <p:nvPicPr>
              <p:cNvPr id="194" name="Ink 193">
                <a:extLst>
                  <a:ext uri="{FF2B5EF4-FFF2-40B4-BE49-F238E27FC236}">
                    <a16:creationId xmlns:a16="http://schemas.microsoft.com/office/drawing/2014/main" id="{367DAB30-83D9-42C9-ABB5-EBF89FA09705}"/>
                  </a:ext>
                </a:extLst>
              </p:cNvPr>
              <p:cNvPicPr/>
              <p:nvPr/>
            </p:nvPicPr>
            <p:blipFill>
              <a:blip r:embed="rId295"/>
              <a:stretch>
                <a:fillRect/>
              </a:stretch>
            </p:blipFill>
            <p:spPr>
              <a:xfrm>
                <a:off x="8834477" y="4655601"/>
                <a:ext cx="2217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5" name="Ink 194">
                <a:extLst>
                  <a:ext uri="{FF2B5EF4-FFF2-40B4-BE49-F238E27FC236}">
                    <a16:creationId xmlns:a16="http://schemas.microsoft.com/office/drawing/2014/main" id="{EAF5265C-37A2-4969-99B0-55AE742B3D5B}"/>
                  </a:ext>
                </a:extLst>
              </p14:cNvPr>
              <p14:cNvContentPartPr/>
              <p14:nvPr/>
            </p14:nvContentPartPr>
            <p14:xfrm>
              <a:off x="9151277" y="4783761"/>
              <a:ext cx="201960" cy="151200"/>
            </p14:xfrm>
          </p:contentPart>
        </mc:Choice>
        <mc:Fallback xmlns="">
          <p:pic>
            <p:nvPicPr>
              <p:cNvPr id="195" name="Ink 194">
                <a:extLst>
                  <a:ext uri="{FF2B5EF4-FFF2-40B4-BE49-F238E27FC236}">
                    <a16:creationId xmlns:a16="http://schemas.microsoft.com/office/drawing/2014/main" id="{EAF5265C-37A2-4969-99B0-55AE742B3D5B}"/>
                  </a:ext>
                </a:extLst>
              </p:cNvPr>
              <p:cNvPicPr/>
              <p:nvPr/>
            </p:nvPicPr>
            <p:blipFill>
              <a:blip r:embed="rId297"/>
              <a:stretch>
                <a:fillRect/>
              </a:stretch>
            </p:blipFill>
            <p:spPr>
              <a:xfrm>
                <a:off x="9115277" y="4748121"/>
                <a:ext cx="273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6" name="Ink 185">
                <a:extLst>
                  <a:ext uri="{FF2B5EF4-FFF2-40B4-BE49-F238E27FC236}">
                    <a16:creationId xmlns:a16="http://schemas.microsoft.com/office/drawing/2014/main" id="{B01FBE3C-85D4-43D8-B9A0-529A6F1B063F}"/>
                  </a:ext>
                </a:extLst>
              </p14:cNvPr>
              <p14:cNvContentPartPr/>
              <p14:nvPr/>
            </p14:nvContentPartPr>
            <p14:xfrm>
              <a:off x="7551797" y="4419801"/>
              <a:ext cx="124200" cy="126000"/>
            </p14:xfrm>
          </p:contentPart>
        </mc:Choice>
        <mc:Fallback xmlns="">
          <p:pic>
            <p:nvPicPr>
              <p:cNvPr id="186" name="Ink 185">
                <a:extLst>
                  <a:ext uri="{FF2B5EF4-FFF2-40B4-BE49-F238E27FC236}">
                    <a16:creationId xmlns:a16="http://schemas.microsoft.com/office/drawing/2014/main" id="{B01FBE3C-85D4-43D8-B9A0-529A6F1B063F}"/>
                  </a:ext>
                </a:extLst>
              </p:cNvPr>
              <p:cNvPicPr/>
              <p:nvPr/>
            </p:nvPicPr>
            <p:blipFill>
              <a:blip r:embed="rId299"/>
              <a:stretch>
                <a:fillRect/>
              </a:stretch>
            </p:blipFill>
            <p:spPr>
              <a:xfrm>
                <a:off x="7515797" y="4383801"/>
                <a:ext cx="195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7" name="Ink 186">
                <a:extLst>
                  <a:ext uri="{FF2B5EF4-FFF2-40B4-BE49-F238E27FC236}">
                    <a16:creationId xmlns:a16="http://schemas.microsoft.com/office/drawing/2014/main" id="{5BD6770F-1CCA-461E-A124-BD64EB2A1EAA}"/>
                  </a:ext>
                </a:extLst>
              </p14:cNvPr>
              <p14:cNvContentPartPr/>
              <p14:nvPr/>
            </p14:nvContentPartPr>
            <p14:xfrm>
              <a:off x="7553597" y="4381281"/>
              <a:ext cx="125280" cy="165600"/>
            </p14:xfrm>
          </p:contentPart>
        </mc:Choice>
        <mc:Fallback xmlns="">
          <p:pic>
            <p:nvPicPr>
              <p:cNvPr id="187" name="Ink 186">
                <a:extLst>
                  <a:ext uri="{FF2B5EF4-FFF2-40B4-BE49-F238E27FC236}">
                    <a16:creationId xmlns:a16="http://schemas.microsoft.com/office/drawing/2014/main" id="{5BD6770F-1CCA-461E-A124-BD64EB2A1EAA}"/>
                  </a:ext>
                </a:extLst>
              </p:cNvPr>
              <p:cNvPicPr/>
              <p:nvPr/>
            </p:nvPicPr>
            <p:blipFill>
              <a:blip r:embed="rId301"/>
              <a:stretch>
                <a:fillRect/>
              </a:stretch>
            </p:blipFill>
            <p:spPr>
              <a:xfrm>
                <a:off x="7517597" y="4345641"/>
                <a:ext cx="1969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8" name="Ink 187">
                <a:extLst>
                  <a:ext uri="{FF2B5EF4-FFF2-40B4-BE49-F238E27FC236}">
                    <a16:creationId xmlns:a16="http://schemas.microsoft.com/office/drawing/2014/main" id="{56C2CFB6-D379-497E-817C-5015DE2FF456}"/>
                  </a:ext>
                </a:extLst>
              </p14:cNvPr>
              <p14:cNvContentPartPr/>
              <p14:nvPr/>
            </p14:nvContentPartPr>
            <p14:xfrm>
              <a:off x="7880117" y="4459041"/>
              <a:ext cx="1694160" cy="89640"/>
            </p14:xfrm>
          </p:contentPart>
        </mc:Choice>
        <mc:Fallback xmlns="">
          <p:pic>
            <p:nvPicPr>
              <p:cNvPr id="188" name="Ink 187">
                <a:extLst>
                  <a:ext uri="{FF2B5EF4-FFF2-40B4-BE49-F238E27FC236}">
                    <a16:creationId xmlns:a16="http://schemas.microsoft.com/office/drawing/2014/main" id="{56C2CFB6-D379-497E-817C-5015DE2FF456}"/>
                  </a:ext>
                </a:extLst>
              </p:cNvPr>
              <p:cNvPicPr/>
              <p:nvPr/>
            </p:nvPicPr>
            <p:blipFill>
              <a:blip r:embed="rId303"/>
              <a:stretch>
                <a:fillRect/>
              </a:stretch>
            </p:blipFill>
            <p:spPr>
              <a:xfrm>
                <a:off x="7844117" y="4423401"/>
                <a:ext cx="1765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6" name="Ink 195">
                <a:extLst>
                  <a:ext uri="{FF2B5EF4-FFF2-40B4-BE49-F238E27FC236}">
                    <a16:creationId xmlns:a16="http://schemas.microsoft.com/office/drawing/2014/main" id="{DE640564-034B-4905-8EB7-5790A6765B3F}"/>
                  </a:ext>
                </a:extLst>
              </p14:cNvPr>
              <p14:cNvContentPartPr/>
              <p14:nvPr/>
            </p14:nvContentPartPr>
            <p14:xfrm>
              <a:off x="7911797" y="4231881"/>
              <a:ext cx="172800" cy="211320"/>
            </p14:xfrm>
          </p:contentPart>
        </mc:Choice>
        <mc:Fallback xmlns="">
          <p:pic>
            <p:nvPicPr>
              <p:cNvPr id="196" name="Ink 195">
                <a:extLst>
                  <a:ext uri="{FF2B5EF4-FFF2-40B4-BE49-F238E27FC236}">
                    <a16:creationId xmlns:a16="http://schemas.microsoft.com/office/drawing/2014/main" id="{DE640564-034B-4905-8EB7-5790A6765B3F}"/>
                  </a:ext>
                </a:extLst>
              </p:cNvPr>
              <p:cNvPicPr/>
              <p:nvPr/>
            </p:nvPicPr>
            <p:blipFill>
              <a:blip r:embed="rId305"/>
              <a:stretch>
                <a:fillRect/>
              </a:stretch>
            </p:blipFill>
            <p:spPr>
              <a:xfrm>
                <a:off x="7875797" y="4196241"/>
                <a:ext cx="2444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7" name="Ink 196">
                <a:extLst>
                  <a:ext uri="{FF2B5EF4-FFF2-40B4-BE49-F238E27FC236}">
                    <a16:creationId xmlns:a16="http://schemas.microsoft.com/office/drawing/2014/main" id="{221D6D97-4940-46D1-8558-BF26C11BE408}"/>
                  </a:ext>
                </a:extLst>
              </p14:cNvPr>
              <p14:cNvContentPartPr/>
              <p14:nvPr/>
            </p14:nvContentPartPr>
            <p14:xfrm>
              <a:off x="8140757" y="4311441"/>
              <a:ext cx="264240" cy="113040"/>
            </p14:xfrm>
          </p:contentPart>
        </mc:Choice>
        <mc:Fallback xmlns="">
          <p:pic>
            <p:nvPicPr>
              <p:cNvPr id="197" name="Ink 196">
                <a:extLst>
                  <a:ext uri="{FF2B5EF4-FFF2-40B4-BE49-F238E27FC236}">
                    <a16:creationId xmlns:a16="http://schemas.microsoft.com/office/drawing/2014/main" id="{221D6D97-4940-46D1-8558-BF26C11BE408}"/>
                  </a:ext>
                </a:extLst>
              </p:cNvPr>
              <p:cNvPicPr/>
              <p:nvPr/>
            </p:nvPicPr>
            <p:blipFill>
              <a:blip r:embed="rId307"/>
              <a:stretch>
                <a:fillRect/>
              </a:stretch>
            </p:blipFill>
            <p:spPr>
              <a:xfrm>
                <a:off x="8105117" y="4275801"/>
                <a:ext cx="335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8" name="Ink 197">
                <a:extLst>
                  <a:ext uri="{FF2B5EF4-FFF2-40B4-BE49-F238E27FC236}">
                    <a16:creationId xmlns:a16="http://schemas.microsoft.com/office/drawing/2014/main" id="{D26E6999-2BBA-4771-B10B-BA27953701E3}"/>
                  </a:ext>
                </a:extLst>
              </p14:cNvPr>
              <p14:cNvContentPartPr/>
              <p14:nvPr/>
            </p14:nvContentPartPr>
            <p14:xfrm>
              <a:off x="8473397" y="4330521"/>
              <a:ext cx="85680" cy="66240"/>
            </p14:xfrm>
          </p:contentPart>
        </mc:Choice>
        <mc:Fallback xmlns="">
          <p:pic>
            <p:nvPicPr>
              <p:cNvPr id="198" name="Ink 197">
                <a:extLst>
                  <a:ext uri="{FF2B5EF4-FFF2-40B4-BE49-F238E27FC236}">
                    <a16:creationId xmlns:a16="http://schemas.microsoft.com/office/drawing/2014/main" id="{D26E6999-2BBA-4771-B10B-BA27953701E3}"/>
                  </a:ext>
                </a:extLst>
              </p:cNvPr>
              <p:cNvPicPr/>
              <p:nvPr/>
            </p:nvPicPr>
            <p:blipFill>
              <a:blip r:embed="rId309"/>
              <a:stretch>
                <a:fillRect/>
              </a:stretch>
            </p:blipFill>
            <p:spPr>
              <a:xfrm>
                <a:off x="8437757" y="4294521"/>
                <a:ext cx="157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Ink 198">
                <a:extLst>
                  <a:ext uri="{FF2B5EF4-FFF2-40B4-BE49-F238E27FC236}">
                    <a16:creationId xmlns:a16="http://schemas.microsoft.com/office/drawing/2014/main" id="{F6EE6E98-046F-48F5-B4EC-70D5A9B6E64D}"/>
                  </a:ext>
                </a:extLst>
              </p14:cNvPr>
              <p14:cNvContentPartPr/>
              <p14:nvPr/>
            </p14:nvContentPartPr>
            <p14:xfrm>
              <a:off x="8662037" y="4215681"/>
              <a:ext cx="39240" cy="190440"/>
            </p14:xfrm>
          </p:contentPart>
        </mc:Choice>
        <mc:Fallback xmlns="">
          <p:pic>
            <p:nvPicPr>
              <p:cNvPr id="199" name="Ink 198">
                <a:extLst>
                  <a:ext uri="{FF2B5EF4-FFF2-40B4-BE49-F238E27FC236}">
                    <a16:creationId xmlns:a16="http://schemas.microsoft.com/office/drawing/2014/main" id="{F6EE6E98-046F-48F5-B4EC-70D5A9B6E64D}"/>
                  </a:ext>
                </a:extLst>
              </p:cNvPr>
              <p:cNvPicPr/>
              <p:nvPr/>
            </p:nvPicPr>
            <p:blipFill>
              <a:blip r:embed="rId311"/>
              <a:stretch>
                <a:fillRect/>
              </a:stretch>
            </p:blipFill>
            <p:spPr>
              <a:xfrm>
                <a:off x="8626037" y="4179681"/>
                <a:ext cx="110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Ink 199">
                <a:extLst>
                  <a:ext uri="{FF2B5EF4-FFF2-40B4-BE49-F238E27FC236}">
                    <a16:creationId xmlns:a16="http://schemas.microsoft.com/office/drawing/2014/main" id="{841A48F7-74B7-4434-97DB-9436124628FA}"/>
                  </a:ext>
                </a:extLst>
              </p14:cNvPr>
              <p14:cNvContentPartPr/>
              <p14:nvPr/>
            </p14:nvContentPartPr>
            <p14:xfrm>
              <a:off x="8826197" y="4143321"/>
              <a:ext cx="47520" cy="231120"/>
            </p14:xfrm>
          </p:contentPart>
        </mc:Choice>
        <mc:Fallback xmlns="">
          <p:pic>
            <p:nvPicPr>
              <p:cNvPr id="200" name="Ink 199">
                <a:extLst>
                  <a:ext uri="{FF2B5EF4-FFF2-40B4-BE49-F238E27FC236}">
                    <a16:creationId xmlns:a16="http://schemas.microsoft.com/office/drawing/2014/main" id="{841A48F7-74B7-4434-97DB-9436124628FA}"/>
                  </a:ext>
                </a:extLst>
              </p:cNvPr>
              <p:cNvPicPr/>
              <p:nvPr/>
            </p:nvPicPr>
            <p:blipFill>
              <a:blip r:embed="rId313"/>
              <a:stretch>
                <a:fillRect/>
              </a:stretch>
            </p:blipFill>
            <p:spPr>
              <a:xfrm>
                <a:off x="8790557" y="4107681"/>
                <a:ext cx="1191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1" name="Ink 200">
                <a:extLst>
                  <a:ext uri="{FF2B5EF4-FFF2-40B4-BE49-F238E27FC236}">
                    <a16:creationId xmlns:a16="http://schemas.microsoft.com/office/drawing/2014/main" id="{4DFBC478-9844-4C7B-A2C4-1A8558D7FD16}"/>
                  </a:ext>
                </a:extLst>
              </p14:cNvPr>
              <p14:cNvContentPartPr/>
              <p14:nvPr/>
            </p14:nvContentPartPr>
            <p14:xfrm>
              <a:off x="8848877" y="4180041"/>
              <a:ext cx="150120" cy="168120"/>
            </p14:xfrm>
          </p:contentPart>
        </mc:Choice>
        <mc:Fallback xmlns="">
          <p:pic>
            <p:nvPicPr>
              <p:cNvPr id="201" name="Ink 200">
                <a:extLst>
                  <a:ext uri="{FF2B5EF4-FFF2-40B4-BE49-F238E27FC236}">
                    <a16:creationId xmlns:a16="http://schemas.microsoft.com/office/drawing/2014/main" id="{4DFBC478-9844-4C7B-A2C4-1A8558D7FD16}"/>
                  </a:ext>
                </a:extLst>
              </p:cNvPr>
              <p:cNvPicPr/>
              <p:nvPr/>
            </p:nvPicPr>
            <p:blipFill>
              <a:blip r:embed="rId315"/>
              <a:stretch>
                <a:fillRect/>
              </a:stretch>
            </p:blipFill>
            <p:spPr>
              <a:xfrm>
                <a:off x="8812877" y="4144041"/>
                <a:ext cx="221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2" name="Ink 201">
                <a:extLst>
                  <a:ext uri="{FF2B5EF4-FFF2-40B4-BE49-F238E27FC236}">
                    <a16:creationId xmlns:a16="http://schemas.microsoft.com/office/drawing/2014/main" id="{7A439D44-032E-49FF-92D5-0A93D3B1C59F}"/>
                  </a:ext>
                </a:extLst>
              </p14:cNvPr>
              <p14:cNvContentPartPr/>
              <p14:nvPr/>
            </p14:nvContentPartPr>
            <p14:xfrm>
              <a:off x="9071357" y="4111641"/>
              <a:ext cx="139320" cy="225720"/>
            </p14:xfrm>
          </p:contentPart>
        </mc:Choice>
        <mc:Fallback xmlns="">
          <p:pic>
            <p:nvPicPr>
              <p:cNvPr id="202" name="Ink 201">
                <a:extLst>
                  <a:ext uri="{FF2B5EF4-FFF2-40B4-BE49-F238E27FC236}">
                    <a16:creationId xmlns:a16="http://schemas.microsoft.com/office/drawing/2014/main" id="{7A439D44-032E-49FF-92D5-0A93D3B1C59F}"/>
                  </a:ext>
                </a:extLst>
              </p:cNvPr>
              <p:cNvPicPr/>
              <p:nvPr/>
            </p:nvPicPr>
            <p:blipFill>
              <a:blip r:embed="rId317"/>
              <a:stretch>
                <a:fillRect/>
              </a:stretch>
            </p:blipFill>
            <p:spPr>
              <a:xfrm>
                <a:off x="9035717" y="4075641"/>
                <a:ext cx="210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3" name="Ink 202">
                <a:extLst>
                  <a:ext uri="{FF2B5EF4-FFF2-40B4-BE49-F238E27FC236}">
                    <a16:creationId xmlns:a16="http://schemas.microsoft.com/office/drawing/2014/main" id="{26B81D8B-B8F4-4FA1-9F32-C1FD44037144}"/>
                  </a:ext>
                </a:extLst>
              </p14:cNvPr>
              <p14:cNvContentPartPr/>
              <p14:nvPr/>
            </p14:nvContentPartPr>
            <p14:xfrm>
              <a:off x="9256397" y="4087521"/>
              <a:ext cx="32760" cy="266400"/>
            </p14:xfrm>
          </p:contentPart>
        </mc:Choice>
        <mc:Fallback xmlns="">
          <p:pic>
            <p:nvPicPr>
              <p:cNvPr id="203" name="Ink 202">
                <a:extLst>
                  <a:ext uri="{FF2B5EF4-FFF2-40B4-BE49-F238E27FC236}">
                    <a16:creationId xmlns:a16="http://schemas.microsoft.com/office/drawing/2014/main" id="{26B81D8B-B8F4-4FA1-9F32-C1FD44037144}"/>
                  </a:ext>
                </a:extLst>
              </p:cNvPr>
              <p:cNvPicPr/>
              <p:nvPr/>
            </p:nvPicPr>
            <p:blipFill>
              <a:blip r:embed="rId319"/>
              <a:stretch>
                <a:fillRect/>
              </a:stretch>
            </p:blipFill>
            <p:spPr>
              <a:xfrm>
                <a:off x="9220397" y="4051521"/>
                <a:ext cx="1044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4" name="Ink 203">
                <a:extLst>
                  <a:ext uri="{FF2B5EF4-FFF2-40B4-BE49-F238E27FC236}">
                    <a16:creationId xmlns:a16="http://schemas.microsoft.com/office/drawing/2014/main" id="{8AFB3800-DACE-4CA3-9DA0-ED670BDE5310}"/>
                  </a:ext>
                </a:extLst>
              </p14:cNvPr>
              <p14:cNvContentPartPr/>
              <p14:nvPr/>
            </p14:nvContentPartPr>
            <p14:xfrm>
              <a:off x="9342437" y="4101921"/>
              <a:ext cx="154440" cy="233640"/>
            </p14:xfrm>
          </p:contentPart>
        </mc:Choice>
        <mc:Fallback xmlns="">
          <p:pic>
            <p:nvPicPr>
              <p:cNvPr id="204" name="Ink 203">
                <a:extLst>
                  <a:ext uri="{FF2B5EF4-FFF2-40B4-BE49-F238E27FC236}">
                    <a16:creationId xmlns:a16="http://schemas.microsoft.com/office/drawing/2014/main" id="{8AFB3800-DACE-4CA3-9DA0-ED670BDE5310}"/>
                  </a:ext>
                </a:extLst>
              </p:cNvPr>
              <p:cNvPicPr/>
              <p:nvPr/>
            </p:nvPicPr>
            <p:blipFill>
              <a:blip r:embed="rId321"/>
              <a:stretch>
                <a:fillRect/>
              </a:stretch>
            </p:blipFill>
            <p:spPr>
              <a:xfrm>
                <a:off x="9306437" y="4066281"/>
                <a:ext cx="2260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5" name="Ink 204">
                <a:extLst>
                  <a:ext uri="{FF2B5EF4-FFF2-40B4-BE49-F238E27FC236}">
                    <a16:creationId xmlns:a16="http://schemas.microsoft.com/office/drawing/2014/main" id="{5C27109F-B5E0-465E-844A-556D5A9CD78D}"/>
                  </a:ext>
                </a:extLst>
              </p14:cNvPr>
              <p14:cNvContentPartPr/>
              <p14:nvPr/>
            </p14:nvContentPartPr>
            <p14:xfrm>
              <a:off x="9541517" y="4286241"/>
              <a:ext cx="85320" cy="196560"/>
            </p14:xfrm>
          </p:contentPart>
        </mc:Choice>
        <mc:Fallback xmlns="">
          <p:pic>
            <p:nvPicPr>
              <p:cNvPr id="205" name="Ink 204">
                <a:extLst>
                  <a:ext uri="{FF2B5EF4-FFF2-40B4-BE49-F238E27FC236}">
                    <a16:creationId xmlns:a16="http://schemas.microsoft.com/office/drawing/2014/main" id="{5C27109F-B5E0-465E-844A-556D5A9CD78D}"/>
                  </a:ext>
                </a:extLst>
              </p:cNvPr>
              <p:cNvPicPr/>
              <p:nvPr/>
            </p:nvPicPr>
            <p:blipFill>
              <a:blip r:embed="rId323"/>
              <a:stretch>
                <a:fillRect/>
              </a:stretch>
            </p:blipFill>
            <p:spPr>
              <a:xfrm>
                <a:off x="9505517" y="4250601"/>
                <a:ext cx="156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8" name="Ink 207">
                <a:extLst>
                  <a:ext uri="{FF2B5EF4-FFF2-40B4-BE49-F238E27FC236}">
                    <a16:creationId xmlns:a16="http://schemas.microsoft.com/office/drawing/2014/main" id="{D1940C1E-015B-4FC5-92FE-A158279E9CB6}"/>
                  </a:ext>
                </a:extLst>
              </p14:cNvPr>
              <p14:cNvContentPartPr/>
              <p14:nvPr/>
            </p14:nvContentPartPr>
            <p14:xfrm>
              <a:off x="9737717" y="4367961"/>
              <a:ext cx="116280" cy="10440"/>
            </p14:xfrm>
          </p:contentPart>
        </mc:Choice>
        <mc:Fallback xmlns="">
          <p:pic>
            <p:nvPicPr>
              <p:cNvPr id="208" name="Ink 207">
                <a:extLst>
                  <a:ext uri="{FF2B5EF4-FFF2-40B4-BE49-F238E27FC236}">
                    <a16:creationId xmlns:a16="http://schemas.microsoft.com/office/drawing/2014/main" id="{D1940C1E-015B-4FC5-92FE-A158279E9CB6}"/>
                  </a:ext>
                </a:extLst>
              </p:cNvPr>
              <p:cNvPicPr/>
              <p:nvPr/>
            </p:nvPicPr>
            <p:blipFill>
              <a:blip r:embed="rId325"/>
              <a:stretch>
                <a:fillRect/>
              </a:stretch>
            </p:blipFill>
            <p:spPr>
              <a:xfrm>
                <a:off x="9702077" y="4332321"/>
                <a:ext cx="187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9" name="Ink 208">
                <a:extLst>
                  <a:ext uri="{FF2B5EF4-FFF2-40B4-BE49-F238E27FC236}">
                    <a16:creationId xmlns:a16="http://schemas.microsoft.com/office/drawing/2014/main" id="{A2A5BDB9-D5D4-4C38-90A8-8464EF33B147}"/>
                  </a:ext>
                </a:extLst>
              </p14:cNvPr>
              <p14:cNvContentPartPr/>
              <p14:nvPr/>
            </p14:nvContentPartPr>
            <p14:xfrm>
              <a:off x="9782357" y="4490361"/>
              <a:ext cx="53280" cy="4320"/>
            </p14:xfrm>
          </p:contentPart>
        </mc:Choice>
        <mc:Fallback xmlns="">
          <p:pic>
            <p:nvPicPr>
              <p:cNvPr id="209" name="Ink 208">
                <a:extLst>
                  <a:ext uri="{FF2B5EF4-FFF2-40B4-BE49-F238E27FC236}">
                    <a16:creationId xmlns:a16="http://schemas.microsoft.com/office/drawing/2014/main" id="{A2A5BDB9-D5D4-4C38-90A8-8464EF33B147}"/>
                  </a:ext>
                </a:extLst>
              </p:cNvPr>
              <p:cNvPicPr/>
              <p:nvPr/>
            </p:nvPicPr>
            <p:blipFill>
              <a:blip r:embed="rId327"/>
              <a:stretch>
                <a:fillRect/>
              </a:stretch>
            </p:blipFill>
            <p:spPr>
              <a:xfrm>
                <a:off x="9746717" y="4454721"/>
                <a:ext cx="124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6" name="Ink 215">
                <a:extLst>
                  <a:ext uri="{FF2B5EF4-FFF2-40B4-BE49-F238E27FC236}">
                    <a16:creationId xmlns:a16="http://schemas.microsoft.com/office/drawing/2014/main" id="{8BAC337B-730A-4891-A6EB-D71EE4B74DA7}"/>
                  </a:ext>
                </a:extLst>
              </p14:cNvPr>
              <p14:cNvContentPartPr/>
              <p14:nvPr/>
            </p14:nvContentPartPr>
            <p14:xfrm>
              <a:off x="10046237" y="4152321"/>
              <a:ext cx="149760" cy="250560"/>
            </p14:xfrm>
          </p:contentPart>
        </mc:Choice>
        <mc:Fallback xmlns="">
          <p:pic>
            <p:nvPicPr>
              <p:cNvPr id="216" name="Ink 215">
                <a:extLst>
                  <a:ext uri="{FF2B5EF4-FFF2-40B4-BE49-F238E27FC236}">
                    <a16:creationId xmlns:a16="http://schemas.microsoft.com/office/drawing/2014/main" id="{8BAC337B-730A-4891-A6EB-D71EE4B74DA7}"/>
                  </a:ext>
                </a:extLst>
              </p:cNvPr>
              <p:cNvPicPr/>
              <p:nvPr/>
            </p:nvPicPr>
            <p:blipFill>
              <a:blip r:embed="rId329"/>
              <a:stretch>
                <a:fillRect/>
              </a:stretch>
            </p:blipFill>
            <p:spPr>
              <a:xfrm>
                <a:off x="10010597" y="4116681"/>
                <a:ext cx="221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7" name="Ink 216">
                <a:extLst>
                  <a:ext uri="{FF2B5EF4-FFF2-40B4-BE49-F238E27FC236}">
                    <a16:creationId xmlns:a16="http://schemas.microsoft.com/office/drawing/2014/main" id="{0E9CE5B7-19E7-447F-9630-790028149B16}"/>
                  </a:ext>
                </a:extLst>
              </p14:cNvPr>
              <p14:cNvContentPartPr/>
              <p14:nvPr/>
            </p14:nvContentPartPr>
            <p14:xfrm>
              <a:off x="10306157" y="4399281"/>
              <a:ext cx="21960" cy="21240"/>
            </p14:xfrm>
          </p:contentPart>
        </mc:Choice>
        <mc:Fallback xmlns="">
          <p:pic>
            <p:nvPicPr>
              <p:cNvPr id="217" name="Ink 216">
                <a:extLst>
                  <a:ext uri="{FF2B5EF4-FFF2-40B4-BE49-F238E27FC236}">
                    <a16:creationId xmlns:a16="http://schemas.microsoft.com/office/drawing/2014/main" id="{0E9CE5B7-19E7-447F-9630-790028149B16}"/>
                  </a:ext>
                </a:extLst>
              </p:cNvPr>
              <p:cNvPicPr/>
              <p:nvPr/>
            </p:nvPicPr>
            <p:blipFill>
              <a:blip r:embed="rId331"/>
              <a:stretch>
                <a:fillRect/>
              </a:stretch>
            </p:blipFill>
            <p:spPr>
              <a:xfrm>
                <a:off x="10270157" y="4363281"/>
                <a:ext cx="93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8" name="Ink 217">
                <a:extLst>
                  <a:ext uri="{FF2B5EF4-FFF2-40B4-BE49-F238E27FC236}">
                    <a16:creationId xmlns:a16="http://schemas.microsoft.com/office/drawing/2014/main" id="{6D40AD35-0A3A-4E7A-9999-B00024F5AF44}"/>
                  </a:ext>
                </a:extLst>
              </p14:cNvPr>
              <p14:cNvContentPartPr/>
              <p14:nvPr/>
            </p14:nvContentPartPr>
            <p14:xfrm>
              <a:off x="10404077" y="4133601"/>
              <a:ext cx="196560" cy="226440"/>
            </p14:xfrm>
          </p:contentPart>
        </mc:Choice>
        <mc:Fallback xmlns="">
          <p:pic>
            <p:nvPicPr>
              <p:cNvPr id="218" name="Ink 217">
                <a:extLst>
                  <a:ext uri="{FF2B5EF4-FFF2-40B4-BE49-F238E27FC236}">
                    <a16:creationId xmlns:a16="http://schemas.microsoft.com/office/drawing/2014/main" id="{6D40AD35-0A3A-4E7A-9999-B00024F5AF44}"/>
                  </a:ext>
                </a:extLst>
              </p:cNvPr>
              <p:cNvPicPr/>
              <p:nvPr/>
            </p:nvPicPr>
            <p:blipFill>
              <a:blip r:embed="rId333"/>
              <a:stretch>
                <a:fillRect/>
              </a:stretch>
            </p:blipFill>
            <p:spPr>
              <a:xfrm>
                <a:off x="10368077" y="4097961"/>
                <a:ext cx="2682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9" name="Ink 218">
                <a:extLst>
                  <a:ext uri="{FF2B5EF4-FFF2-40B4-BE49-F238E27FC236}">
                    <a16:creationId xmlns:a16="http://schemas.microsoft.com/office/drawing/2014/main" id="{FD903E8E-894E-4B1F-9F98-5888AE3D86AD}"/>
                  </a:ext>
                </a:extLst>
              </p14:cNvPr>
              <p14:cNvContentPartPr/>
              <p14:nvPr/>
            </p14:nvContentPartPr>
            <p14:xfrm>
              <a:off x="10635197" y="4162761"/>
              <a:ext cx="88920" cy="248400"/>
            </p14:xfrm>
          </p:contentPart>
        </mc:Choice>
        <mc:Fallback xmlns="">
          <p:pic>
            <p:nvPicPr>
              <p:cNvPr id="219" name="Ink 218">
                <a:extLst>
                  <a:ext uri="{FF2B5EF4-FFF2-40B4-BE49-F238E27FC236}">
                    <a16:creationId xmlns:a16="http://schemas.microsoft.com/office/drawing/2014/main" id="{FD903E8E-894E-4B1F-9F98-5888AE3D86AD}"/>
                  </a:ext>
                </a:extLst>
              </p:cNvPr>
              <p:cNvPicPr/>
              <p:nvPr/>
            </p:nvPicPr>
            <p:blipFill>
              <a:blip r:embed="rId335"/>
              <a:stretch>
                <a:fillRect/>
              </a:stretch>
            </p:blipFill>
            <p:spPr>
              <a:xfrm>
                <a:off x="10599197" y="4126761"/>
                <a:ext cx="1605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1" name="Ink 220">
                <a:extLst>
                  <a:ext uri="{FF2B5EF4-FFF2-40B4-BE49-F238E27FC236}">
                    <a16:creationId xmlns:a16="http://schemas.microsoft.com/office/drawing/2014/main" id="{375ED5F0-75E8-4EC4-AA03-D26B33B824C1}"/>
                  </a:ext>
                </a:extLst>
              </p14:cNvPr>
              <p14:cNvContentPartPr/>
              <p14:nvPr/>
            </p14:nvContentPartPr>
            <p14:xfrm>
              <a:off x="10793957" y="4135041"/>
              <a:ext cx="214920" cy="214920"/>
            </p14:xfrm>
          </p:contentPart>
        </mc:Choice>
        <mc:Fallback xmlns="">
          <p:pic>
            <p:nvPicPr>
              <p:cNvPr id="221" name="Ink 220">
                <a:extLst>
                  <a:ext uri="{FF2B5EF4-FFF2-40B4-BE49-F238E27FC236}">
                    <a16:creationId xmlns:a16="http://schemas.microsoft.com/office/drawing/2014/main" id="{375ED5F0-75E8-4EC4-AA03-D26B33B824C1}"/>
                  </a:ext>
                </a:extLst>
              </p:cNvPr>
              <p:cNvPicPr/>
              <p:nvPr/>
            </p:nvPicPr>
            <p:blipFill>
              <a:blip r:embed="rId337"/>
              <a:stretch>
                <a:fillRect/>
              </a:stretch>
            </p:blipFill>
            <p:spPr>
              <a:xfrm>
                <a:off x="10758317" y="4099401"/>
                <a:ext cx="286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2" name="Ink 221">
                <a:extLst>
                  <a:ext uri="{FF2B5EF4-FFF2-40B4-BE49-F238E27FC236}">
                    <a16:creationId xmlns:a16="http://schemas.microsoft.com/office/drawing/2014/main" id="{143F43EB-6DA0-490E-BB2E-103A00514B90}"/>
                  </a:ext>
                </a:extLst>
              </p14:cNvPr>
              <p14:cNvContentPartPr/>
              <p14:nvPr/>
            </p14:nvContentPartPr>
            <p14:xfrm>
              <a:off x="11130557" y="4103361"/>
              <a:ext cx="132120" cy="257040"/>
            </p14:xfrm>
          </p:contentPart>
        </mc:Choice>
        <mc:Fallback xmlns="">
          <p:pic>
            <p:nvPicPr>
              <p:cNvPr id="222" name="Ink 221">
                <a:extLst>
                  <a:ext uri="{FF2B5EF4-FFF2-40B4-BE49-F238E27FC236}">
                    <a16:creationId xmlns:a16="http://schemas.microsoft.com/office/drawing/2014/main" id="{143F43EB-6DA0-490E-BB2E-103A00514B90}"/>
                  </a:ext>
                </a:extLst>
              </p:cNvPr>
              <p:cNvPicPr/>
              <p:nvPr/>
            </p:nvPicPr>
            <p:blipFill>
              <a:blip r:embed="rId339"/>
              <a:stretch>
                <a:fillRect/>
              </a:stretch>
            </p:blipFill>
            <p:spPr>
              <a:xfrm>
                <a:off x="11094917" y="4067721"/>
                <a:ext cx="203760" cy="328680"/>
              </a:xfrm>
              <a:prstGeom prst="rect">
                <a:avLst/>
              </a:prstGeom>
            </p:spPr>
          </p:pic>
        </mc:Fallback>
      </mc:AlternateContent>
      <p:grpSp>
        <p:nvGrpSpPr>
          <p:cNvPr id="235" name="Group 234">
            <a:extLst>
              <a:ext uri="{FF2B5EF4-FFF2-40B4-BE49-F238E27FC236}">
                <a16:creationId xmlns:a16="http://schemas.microsoft.com/office/drawing/2014/main" id="{94E9ACF4-F5E7-46EF-97CC-B64834B947D4}"/>
              </a:ext>
            </a:extLst>
          </p:cNvPr>
          <p:cNvGrpSpPr/>
          <p:nvPr/>
        </p:nvGrpSpPr>
        <p:grpSpPr>
          <a:xfrm>
            <a:off x="10077557" y="4553361"/>
            <a:ext cx="1667880" cy="322920"/>
            <a:chOff x="10077557" y="4553361"/>
            <a:chExt cx="1667880" cy="322920"/>
          </a:xfrm>
        </p:grpSpPr>
        <mc:AlternateContent xmlns:mc="http://schemas.openxmlformats.org/markup-compatibility/2006" xmlns:p14="http://schemas.microsoft.com/office/powerpoint/2010/main">
          <mc:Choice Requires="p14">
            <p:contentPart p14:bwMode="auto" r:id="rId340">
              <p14:nvContentPartPr>
                <p14:cNvPr id="223" name="Ink 222">
                  <a:extLst>
                    <a:ext uri="{FF2B5EF4-FFF2-40B4-BE49-F238E27FC236}">
                      <a16:creationId xmlns:a16="http://schemas.microsoft.com/office/drawing/2014/main" id="{1DF76929-E196-4ADB-8141-6A4C6670BDEE}"/>
                    </a:ext>
                  </a:extLst>
                </p14:cNvPr>
                <p14:cNvContentPartPr/>
                <p14:nvPr/>
              </p14:nvContentPartPr>
              <p14:xfrm>
                <a:off x="10077557" y="4651281"/>
                <a:ext cx="253440" cy="195840"/>
              </p14:xfrm>
            </p:contentPart>
          </mc:Choice>
          <mc:Fallback xmlns="">
            <p:pic>
              <p:nvPicPr>
                <p:cNvPr id="223" name="Ink 222">
                  <a:extLst>
                    <a:ext uri="{FF2B5EF4-FFF2-40B4-BE49-F238E27FC236}">
                      <a16:creationId xmlns:a16="http://schemas.microsoft.com/office/drawing/2014/main" id="{1DF76929-E196-4ADB-8141-6A4C6670BDEE}"/>
                    </a:ext>
                  </a:extLst>
                </p:cNvPr>
                <p:cNvPicPr/>
                <p:nvPr/>
              </p:nvPicPr>
              <p:blipFill>
                <a:blip r:embed="rId341"/>
                <a:stretch>
                  <a:fillRect/>
                </a:stretch>
              </p:blipFill>
              <p:spPr>
                <a:xfrm>
                  <a:off x="10041917" y="4615281"/>
                  <a:ext cx="3250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4" name="Ink 223">
                  <a:extLst>
                    <a:ext uri="{FF2B5EF4-FFF2-40B4-BE49-F238E27FC236}">
                      <a16:creationId xmlns:a16="http://schemas.microsoft.com/office/drawing/2014/main" id="{DFE5DBEF-69D4-47E4-B087-5946AE2FA5C9}"/>
                    </a:ext>
                  </a:extLst>
                </p14:cNvPr>
                <p14:cNvContentPartPr/>
                <p14:nvPr/>
              </p14:nvContentPartPr>
              <p14:xfrm>
                <a:off x="10397237" y="4636881"/>
                <a:ext cx="134280" cy="158400"/>
              </p14:xfrm>
            </p:contentPart>
          </mc:Choice>
          <mc:Fallback xmlns="">
            <p:pic>
              <p:nvPicPr>
                <p:cNvPr id="224" name="Ink 223">
                  <a:extLst>
                    <a:ext uri="{FF2B5EF4-FFF2-40B4-BE49-F238E27FC236}">
                      <a16:creationId xmlns:a16="http://schemas.microsoft.com/office/drawing/2014/main" id="{DFE5DBEF-69D4-47E4-B087-5946AE2FA5C9}"/>
                    </a:ext>
                  </a:extLst>
                </p:cNvPr>
                <p:cNvPicPr/>
                <p:nvPr/>
              </p:nvPicPr>
              <p:blipFill>
                <a:blip r:embed="rId343"/>
                <a:stretch>
                  <a:fillRect/>
                </a:stretch>
              </p:blipFill>
              <p:spPr>
                <a:xfrm>
                  <a:off x="10361237" y="4600881"/>
                  <a:ext cx="205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5" name="Ink 224">
                  <a:extLst>
                    <a:ext uri="{FF2B5EF4-FFF2-40B4-BE49-F238E27FC236}">
                      <a16:creationId xmlns:a16="http://schemas.microsoft.com/office/drawing/2014/main" id="{A87D6931-8C7C-4520-AE20-D1E7553C2AA5}"/>
                    </a:ext>
                  </a:extLst>
                </p14:cNvPr>
                <p14:cNvContentPartPr/>
                <p14:nvPr/>
              </p14:nvContentPartPr>
              <p14:xfrm>
                <a:off x="10617917" y="4595481"/>
                <a:ext cx="43560" cy="191520"/>
              </p14:xfrm>
            </p:contentPart>
          </mc:Choice>
          <mc:Fallback xmlns="">
            <p:pic>
              <p:nvPicPr>
                <p:cNvPr id="225" name="Ink 224">
                  <a:extLst>
                    <a:ext uri="{FF2B5EF4-FFF2-40B4-BE49-F238E27FC236}">
                      <a16:creationId xmlns:a16="http://schemas.microsoft.com/office/drawing/2014/main" id="{A87D6931-8C7C-4520-AE20-D1E7553C2AA5}"/>
                    </a:ext>
                  </a:extLst>
                </p:cNvPr>
                <p:cNvPicPr/>
                <p:nvPr/>
              </p:nvPicPr>
              <p:blipFill>
                <a:blip r:embed="rId345"/>
                <a:stretch>
                  <a:fillRect/>
                </a:stretch>
              </p:blipFill>
              <p:spPr>
                <a:xfrm>
                  <a:off x="10581917" y="4559841"/>
                  <a:ext cx="115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6" name="Ink 225">
                  <a:extLst>
                    <a:ext uri="{FF2B5EF4-FFF2-40B4-BE49-F238E27FC236}">
                      <a16:creationId xmlns:a16="http://schemas.microsoft.com/office/drawing/2014/main" id="{16C3BB67-70D2-47B9-8631-81868929A083}"/>
                    </a:ext>
                  </a:extLst>
                </p14:cNvPr>
                <p14:cNvContentPartPr/>
                <p14:nvPr/>
              </p14:nvContentPartPr>
              <p14:xfrm>
                <a:off x="10837157" y="4603401"/>
                <a:ext cx="49320" cy="227520"/>
              </p14:xfrm>
            </p:contentPart>
          </mc:Choice>
          <mc:Fallback xmlns="">
            <p:pic>
              <p:nvPicPr>
                <p:cNvPr id="226" name="Ink 225">
                  <a:extLst>
                    <a:ext uri="{FF2B5EF4-FFF2-40B4-BE49-F238E27FC236}">
                      <a16:creationId xmlns:a16="http://schemas.microsoft.com/office/drawing/2014/main" id="{16C3BB67-70D2-47B9-8631-81868929A083}"/>
                    </a:ext>
                  </a:extLst>
                </p:cNvPr>
                <p:cNvPicPr/>
                <p:nvPr/>
              </p:nvPicPr>
              <p:blipFill>
                <a:blip r:embed="rId347"/>
                <a:stretch>
                  <a:fillRect/>
                </a:stretch>
              </p:blipFill>
              <p:spPr>
                <a:xfrm>
                  <a:off x="10801517" y="4567401"/>
                  <a:ext cx="1209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7" name="Ink 226">
                  <a:extLst>
                    <a:ext uri="{FF2B5EF4-FFF2-40B4-BE49-F238E27FC236}">
                      <a16:creationId xmlns:a16="http://schemas.microsoft.com/office/drawing/2014/main" id="{2D471331-14A6-4CB4-B518-E8B3242DCDFD}"/>
                    </a:ext>
                  </a:extLst>
                </p14:cNvPr>
                <p14:cNvContentPartPr/>
                <p14:nvPr/>
              </p14:nvContentPartPr>
              <p14:xfrm>
                <a:off x="10886477" y="4591521"/>
                <a:ext cx="137880" cy="90720"/>
              </p14:xfrm>
            </p:contentPart>
          </mc:Choice>
          <mc:Fallback xmlns="">
            <p:pic>
              <p:nvPicPr>
                <p:cNvPr id="227" name="Ink 226">
                  <a:extLst>
                    <a:ext uri="{FF2B5EF4-FFF2-40B4-BE49-F238E27FC236}">
                      <a16:creationId xmlns:a16="http://schemas.microsoft.com/office/drawing/2014/main" id="{2D471331-14A6-4CB4-B518-E8B3242DCDFD}"/>
                    </a:ext>
                  </a:extLst>
                </p:cNvPr>
                <p:cNvPicPr/>
                <p:nvPr/>
              </p:nvPicPr>
              <p:blipFill>
                <a:blip r:embed="rId349"/>
                <a:stretch>
                  <a:fillRect/>
                </a:stretch>
              </p:blipFill>
              <p:spPr>
                <a:xfrm>
                  <a:off x="10850477" y="4555521"/>
                  <a:ext cx="209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Ink 227">
                  <a:extLst>
                    <a:ext uri="{FF2B5EF4-FFF2-40B4-BE49-F238E27FC236}">
                      <a16:creationId xmlns:a16="http://schemas.microsoft.com/office/drawing/2014/main" id="{2DF3BF75-925C-441B-9C98-483F97C45B32}"/>
                    </a:ext>
                  </a:extLst>
                </p14:cNvPr>
                <p14:cNvContentPartPr/>
                <p14:nvPr/>
              </p14:nvContentPartPr>
              <p14:xfrm>
                <a:off x="10888997" y="4670361"/>
                <a:ext cx="137520" cy="146520"/>
              </p14:xfrm>
            </p:contentPart>
          </mc:Choice>
          <mc:Fallback xmlns="">
            <p:pic>
              <p:nvPicPr>
                <p:cNvPr id="228" name="Ink 227">
                  <a:extLst>
                    <a:ext uri="{FF2B5EF4-FFF2-40B4-BE49-F238E27FC236}">
                      <a16:creationId xmlns:a16="http://schemas.microsoft.com/office/drawing/2014/main" id="{2DF3BF75-925C-441B-9C98-483F97C45B32}"/>
                    </a:ext>
                  </a:extLst>
                </p:cNvPr>
                <p:cNvPicPr/>
                <p:nvPr/>
              </p:nvPicPr>
              <p:blipFill>
                <a:blip r:embed="rId351"/>
                <a:stretch>
                  <a:fillRect/>
                </a:stretch>
              </p:blipFill>
              <p:spPr>
                <a:xfrm>
                  <a:off x="10852997" y="4634361"/>
                  <a:ext cx="209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Ink 228">
                  <a:extLst>
                    <a:ext uri="{FF2B5EF4-FFF2-40B4-BE49-F238E27FC236}">
                      <a16:creationId xmlns:a16="http://schemas.microsoft.com/office/drawing/2014/main" id="{54F4C036-1F86-4ACC-B64E-BF1383166220}"/>
                    </a:ext>
                  </a:extLst>
                </p14:cNvPr>
                <p14:cNvContentPartPr/>
                <p14:nvPr/>
              </p14:nvContentPartPr>
              <p14:xfrm>
                <a:off x="11072957" y="4553361"/>
                <a:ext cx="265680" cy="268200"/>
              </p14:xfrm>
            </p:contentPart>
          </mc:Choice>
          <mc:Fallback xmlns="">
            <p:pic>
              <p:nvPicPr>
                <p:cNvPr id="229" name="Ink 228">
                  <a:extLst>
                    <a:ext uri="{FF2B5EF4-FFF2-40B4-BE49-F238E27FC236}">
                      <a16:creationId xmlns:a16="http://schemas.microsoft.com/office/drawing/2014/main" id="{54F4C036-1F86-4ACC-B64E-BF1383166220}"/>
                    </a:ext>
                  </a:extLst>
                </p:cNvPr>
                <p:cNvPicPr/>
                <p:nvPr/>
              </p:nvPicPr>
              <p:blipFill>
                <a:blip r:embed="rId353"/>
                <a:stretch>
                  <a:fillRect/>
                </a:stretch>
              </p:blipFill>
              <p:spPr>
                <a:xfrm>
                  <a:off x="11037317" y="4517721"/>
                  <a:ext cx="3373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0" name="Ink 229">
                  <a:extLst>
                    <a:ext uri="{FF2B5EF4-FFF2-40B4-BE49-F238E27FC236}">
                      <a16:creationId xmlns:a16="http://schemas.microsoft.com/office/drawing/2014/main" id="{F04CD9F3-A4D1-4C7A-87F7-75F02D30A8B5}"/>
                    </a:ext>
                  </a:extLst>
                </p14:cNvPr>
                <p14:cNvContentPartPr/>
                <p14:nvPr/>
              </p14:nvContentPartPr>
              <p14:xfrm>
                <a:off x="11410277" y="4553721"/>
                <a:ext cx="161280" cy="232560"/>
              </p14:xfrm>
            </p:contentPart>
          </mc:Choice>
          <mc:Fallback xmlns="">
            <p:pic>
              <p:nvPicPr>
                <p:cNvPr id="230" name="Ink 229">
                  <a:extLst>
                    <a:ext uri="{FF2B5EF4-FFF2-40B4-BE49-F238E27FC236}">
                      <a16:creationId xmlns:a16="http://schemas.microsoft.com/office/drawing/2014/main" id="{F04CD9F3-A4D1-4C7A-87F7-75F02D30A8B5}"/>
                    </a:ext>
                  </a:extLst>
                </p:cNvPr>
                <p:cNvPicPr/>
                <p:nvPr/>
              </p:nvPicPr>
              <p:blipFill>
                <a:blip r:embed="rId355"/>
                <a:stretch>
                  <a:fillRect/>
                </a:stretch>
              </p:blipFill>
              <p:spPr>
                <a:xfrm>
                  <a:off x="11374277" y="4518081"/>
                  <a:ext cx="2329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1" name="Ink 230">
                  <a:extLst>
                    <a:ext uri="{FF2B5EF4-FFF2-40B4-BE49-F238E27FC236}">
                      <a16:creationId xmlns:a16="http://schemas.microsoft.com/office/drawing/2014/main" id="{27E1F42E-C864-4A2C-AC4B-724ADBED4926}"/>
                    </a:ext>
                  </a:extLst>
                </p14:cNvPr>
                <p14:cNvContentPartPr/>
                <p14:nvPr/>
              </p14:nvContentPartPr>
              <p14:xfrm>
                <a:off x="11668397" y="4708881"/>
                <a:ext cx="77040" cy="167400"/>
              </p14:xfrm>
            </p:contentPart>
          </mc:Choice>
          <mc:Fallback xmlns="">
            <p:pic>
              <p:nvPicPr>
                <p:cNvPr id="231" name="Ink 230">
                  <a:extLst>
                    <a:ext uri="{FF2B5EF4-FFF2-40B4-BE49-F238E27FC236}">
                      <a16:creationId xmlns:a16="http://schemas.microsoft.com/office/drawing/2014/main" id="{27E1F42E-C864-4A2C-AC4B-724ADBED4926}"/>
                    </a:ext>
                  </a:extLst>
                </p:cNvPr>
                <p:cNvPicPr/>
                <p:nvPr/>
              </p:nvPicPr>
              <p:blipFill>
                <a:blip r:embed="rId357"/>
                <a:stretch>
                  <a:fillRect/>
                </a:stretch>
              </p:blipFill>
              <p:spPr>
                <a:xfrm>
                  <a:off x="11632397" y="4673241"/>
                  <a:ext cx="1486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4" name="Ink 233">
                  <a:extLst>
                    <a:ext uri="{FF2B5EF4-FFF2-40B4-BE49-F238E27FC236}">
                      <a16:creationId xmlns:a16="http://schemas.microsoft.com/office/drawing/2014/main" id="{CAFE7B1F-0560-4AB0-8E72-3FACD0A1AA68}"/>
                    </a:ext>
                  </a:extLst>
                </p14:cNvPr>
                <p14:cNvContentPartPr/>
                <p14:nvPr/>
              </p14:nvContentPartPr>
              <p14:xfrm>
                <a:off x="11595677" y="4722921"/>
                <a:ext cx="140040" cy="19080"/>
              </p14:xfrm>
            </p:contentPart>
          </mc:Choice>
          <mc:Fallback xmlns="">
            <p:pic>
              <p:nvPicPr>
                <p:cNvPr id="234" name="Ink 233">
                  <a:extLst>
                    <a:ext uri="{FF2B5EF4-FFF2-40B4-BE49-F238E27FC236}">
                      <a16:creationId xmlns:a16="http://schemas.microsoft.com/office/drawing/2014/main" id="{CAFE7B1F-0560-4AB0-8E72-3FACD0A1AA68}"/>
                    </a:ext>
                  </a:extLst>
                </p:cNvPr>
                <p:cNvPicPr/>
                <p:nvPr/>
              </p:nvPicPr>
              <p:blipFill>
                <a:blip r:embed="rId359"/>
                <a:stretch>
                  <a:fillRect/>
                </a:stretch>
              </p:blipFill>
              <p:spPr>
                <a:xfrm>
                  <a:off x="11559677" y="4686921"/>
                  <a:ext cx="211680" cy="90720"/>
                </a:xfrm>
                <a:prstGeom prst="rect">
                  <a:avLst/>
                </a:prstGeom>
              </p:spPr>
            </p:pic>
          </mc:Fallback>
        </mc:AlternateContent>
      </p:grpSp>
      <p:grpSp>
        <p:nvGrpSpPr>
          <p:cNvPr id="291" name="Group 290">
            <a:extLst>
              <a:ext uri="{FF2B5EF4-FFF2-40B4-BE49-F238E27FC236}">
                <a16:creationId xmlns:a16="http://schemas.microsoft.com/office/drawing/2014/main" id="{36CEEB1C-B687-419D-AAC4-A728104B69AC}"/>
              </a:ext>
            </a:extLst>
          </p:cNvPr>
          <p:cNvGrpSpPr/>
          <p:nvPr/>
        </p:nvGrpSpPr>
        <p:grpSpPr>
          <a:xfrm>
            <a:off x="5202437" y="5085081"/>
            <a:ext cx="6872040" cy="1582560"/>
            <a:chOff x="5202437" y="5085081"/>
            <a:chExt cx="6872040" cy="1582560"/>
          </a:xfrm>
        </p:grpSpPr>
        <mc:AlternateContent xmlns:mc="http://schemas.openxmlformats.org/markup-compatibility/2006" xmlns:p14="http://schemas.microsoft.com/office/powerpoint/2010/main">
          <mc:Choice Requires="p14">
            <p:contentPart p14:bwMode="auto" r:id="rId360">
              <p14:nvContentPartPr>
                <p14:cNvPr id="236" name="Ink 235">
                  <a:extLst>
                    <a:ext uri="{FF2B5EF4-FFF2-40B4-BE49-F238E27FC236}">
                      <a16:creationId xmlns:a16="http://schemas.microsoft.com/office/drawing/2014/main" id="{6123979C-B203-4170-9D01-F591F23AF30D}"/>
                    </a:ext>
                  </a:extLst>
                </p14:cNvPr>
                <p14:cNvContentPartPr/>
                <p14:nvPr/>
              </p14:nvContentPartPr>
              <p14:xfrm>
                <a:off x="5202437" y="5434281"/>
                <a:ext cx="174960" cy="236520"/>
              </p14:xfrm>
            </p:contentPart>
          </mc:Choice>
          <mc:Fallback xmlns="">
            <p:pic>
              <p:nvPicPr>
                <p:cNvPr id="236" name="Ink 235">
                  <a:extLst>
                    <a:ext uri="{FF2B5EF4-FFF2-40B4-BE49-F238E27FC236}">
                      <a16:creationId xmlns:a16="http://schemas.microsoft.com/office/drawing/2014/main" id="{6123979C-B203-4170-9D01-F591F23AF30D}"/>
                    </a:ext>
                  </a:extLst>
                </p:cNvPr>
                <p:cNvPicPr/>
                <p:nvPr/>
              </p:nvPicPr>
              <p:blipFill>
                <a:blip r:embed="rId361"/>
                <a:stretch>
                  <a:fillRect/>
                </a:stretch>
              </p:blipFill>
              <p:spPr>
                <a:xfrm>
                  <a:off x="5166797" y="5398281"/>
                  <a:ext cx="2466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7" name="Ink 236">
                  <a:extLst>
                    <a:ext uri="{FF2B5EF4-FFF2-40B4-BE49-F238E27FC236}">
                      <a16:creationId xmlns:a16="http://schemas.microsoft.com/office/drawing/2014/main" id="{5D5AEDD4-0711-4384-B38F-B566A4564D6B}"/>
                    </a:ext>
                  </a:extLst>
                </p14:cNvPr>
                <p14:cNvContentPartPr/>
                <p14:nvPr/>
              </p14:nvContentPartPr>
              <p14:xfrm>
                <a:off x="5481077" y="5625441"/>
                <a:ext cx="42480" cy="21960"/>
              </p14:xfrm>
            </p:contentPart>
          </mc:Choice>
          <mc:Fallback xmlns="">
            <p:pic>
              <p:nvPicPr>
                <p:cNvPr id="237" name="Ink 236">
                  <a:extLst>
                    <a:ext uri="{FF2B5EF4-FFF2-40B4-BE49-F238E27FC236}">
                      <a16:creationId xmlns:a16="http://schemas.microsoft.com/office/drawing/2014/main" id="{5D5AEDD4-0711-4384-B38F-B566A4564D6B}"/>
                    </a:ext>
                  </a:extLst>
                </p:cNvPr>
                <p:cNvPicPr/>
                <p:nvPr/>
              </p:nvPicPr>
              <p:blipFill>
                <a:blip r:embed="rId363"/>
                <a:stretch>
                  <a:fillRect/>
                </a:stretch>
              </p:blipFill>
              <p:spPr>
                <a:xfrm>
                  <a:off x="5445077" y="5589801"/>
                  <a:ext cx="114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8" name="Ink 237">
                  <a:extLst>
                    <a:ext uri="{FF2B5EF4-FFF2-40B4-BE49-F238E27FC236}">
                      <a16:creationId xmlns:a16="http://schemas.microsoft.com/office/drawing/2014/main" id="{69EC9828-847A-4211-B4C4-F9A289D6A7B3}"/>
                    </a:ext>
                  </a:extLst>
                </p14:cNvPr>
                <p14:cNvContentPartPr/>
                <p14:nvPr/>
              </p14:nvContentPartPr>
              <p14:xfrm>
                <a:off x="5634437" y="5391801"/>
                <a:ext cx="143280" cy="232200"/>
              </p14:xfrm>
            </p:contentPart>
          </mc:Choice>
          <mc:Fallback xmlns="">
            <p:pic>
              <p:nvPicPr>
                <p:cNvPr id="238" name="Ink 237">
                  <a:extLst>
                    <a:ext uri="{FF2B5EF4-FFF2-40B4-BE49-F238E27FC236}">
                      <a16:creationId xmlns:a16="http://schemas.microsoft.com/office/drawing/2014/main" id="{69EC9828-847A-4211-B4C4-F9A289D6A7B3}"/>
                    </a:ext>
                  </a:extLst>
                </p:cNvPr>
                <p:cNvPicPr/>
                <p:nvPr/>
              </p:nvPicPr>
              <p:blipFill>
                <a:blip r:embed="rId365"/>
                <a:stretch>
                  <a:fillRect/>
                </a:stretch>
              </p:blipFill>
              <p:spPr>
                <a:xfrm>
                  <a:off x="5598437" y="5355801"/>
                  <a:ext cx="2149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9" name="Ink 238">
                  <a:extLst>
                    <a:ext uri="{FF2B5EF4-FFF2-40B4-BE49-F238E27FC236}">
                      <a16:creationId xmlns:a16="http://schemas.microsoft.com/office/drawing/2014/main" id="{F187385F-3DBC-42E0-820D-373FF04174C0}"/>
                    </a:ext>
                  </a:extLst>
                </p14:cNvPr>
                <p14:cNvContentPartPr/>
                <p14:nvPr/>
              </p14:nvContentPartPr>
              <p14:xfrm>
                <a:off x="5894717" y="5383881"/>
                <a:ext cx="70560" cy="218520"/>
              </p14:xfrm>
            </p:contentPart>
          </mc:Choice>
          <mc:Fallback xmlns="">
            <p:pic>
              <p:nvPicPr>
                <p:cNvPr id="239" name="Ink 238">
                  <a:extLst>
                    <a:ext uri="{FF2B5EF4-FFF2-40B4-BE49-F238E27FC236}">
                      <a16:creationId xmlns:a16="http://schemas.microsoft.com/office/drawing/2014/main" id="{F187385F-3DBC-42E0-820D-373FF04174C0}"/>
                    </a:ext>
                  </a:extLst>
                </p:cNvPr>
                <p:cNvPicPr/>
                <p:nvPr/>
              </p:nvPicPr>
              <p:blipFill>
                <a:blip r:embed="rId367"/>
                <a:stretch>
                  <a:fillRect/>
                </a:stretch>
              </p:blipFill>
              <p:spPr>
                <a:xfrm>
                  <a:off x="5859077" y="5347881"/>
                  <a:ext cx="1422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0" name="Ink 239">
                  <a:extLst>
                    <a:ext uri="{FF2B5EF4-FFF2-40B4-BE49-F238E27FC236}">
                      <a16:creationId xmlns:a16="http://schemas.microsoft.com/office/drawing/2014/main" id="{70D2F417-7304-4050-935B-9F46D6AE9050}"/>
                    </a:ext>
                  </a:extLst>
                </p14:cNvPr>
                <p14:cNvContentPartPr/>
                <p14:nvPr/>
              </p14:nvContentPartPr>
              <p14:xfrm>
                <a:off x="6085517" y="5373081"/>
                <a:ext cx="137880" cy="270720"/>
              </p14:xfrm>
            </p:contentPart>
          </mc:Choice>
          <mc:Fallback xmlns="">
            <p:pic>
              <p:nvPicPr>
                <p:cNvPr id="240" name="Ink 239">
                  <a:extLst>
                    <a:ext uri="{FF2B5EF4-FFF2-40B4-BE49-F238E27FC236}">
                      <a16:creationId xmlns:a16="http://schemas.microsoft.com/office/drawing/2014/main" id="{70D2F417-7304-4050-935B-9F46D6AE9050}"/>
                    </a:ext>
                  </a:extLst>
                </p:cNvPr>
                <p:cNvPicPr/>
                <p:nvPr/>
              </p:nvPicPr>
              <p:blipFill>
                <a:blip r:embed="rId369"/>
                <a:stretch>
                  <a:fillRect/>
                </a:stretch>
              </p:blipFill>
              <p:spPr>
                <a:xfrm>
                  <a:off x="6049517" y="5337441"/>
                  <a:ext cx="2095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2" name="Ink 241">
                  <a:extLst>
                    <a:ext uri="{FF2B5EF4-FFF2-40B4-BE49-F238E27FC236}">
                      <a16:creationId xmlns:a16="http://schemas.microsoft.com/office/drawing/2014/main" id="{0B8EDD4A-AFC5-49CB-B915-7A1647F715CE}"/>
                    </a:ext>
                  </a:extLst>
                </p14:cNvPr>
                <p14:cNvContentPartPr/>
                <p14:nvPr/>
              </p14:nvContentPartPr>
              <p14:xfrm>
                <a:off x="5929637" y="5405841"/>
                <a:ext cx="45360" cy="235080"/>
              </p14:xfrm>
            </p:contentPart>
          </mc:Choice>
          <mc:Fallback xmlns="">
            <p:pic>
              <p:nvPicPr>
                <p:cNvPr id="242" name="Ink 241">
                  <a:extLst>
                    <a:ext uri="{FF2B5EF4-FFF2-40B4-BE49-F238E27FC236}">
                      <a16:creationId xmlns:a16="http://schemas.microsoft.com/office/drawing/2014/main" id="{0B8EDD4A-AFC5-49CB-B915-7A1647F715CE}"/>
                    </a:ext>
                  </a:extLst>
                </p:cNvPr>
                <p:cNvPicPr/>
                <p:nvPr/>
              </p:nvPicPr>
              <p:blipFill>
                <a:blip r:embed="rId371"/>
                <a:stretch>
                  <a:fillRect/>
                </a:stretch>
              </p:blipFill>
              <p:spPr>
                <a:xfrm>
                  <a:off x="5893637" y="5369841"/>
                  <a:ext cx="1170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3" name="Ink 242">
                  <a:extLst>
                    <a:ext uri="{FF2B5EF4-FFF2-40B4-BE49-F238E27FC236}">
                      <a16:creationId xmlns:a16="http://schemas.microsoft.com/office/drawing/2014/main" id="{1DBF7AA9-841B-4ADC-8BF4-FAAD9B463F38}"/>
                    </a:ext>
                  </a:extLst>
                </p14:cNvPr>
                <p14:cNvContentPartPr/>
                <p14:nvPr/>
              </p14:nvContentPartPr>
              <p14:xfrm>
                <a:off x="6350837" y="5366961"/>
                <a:ext cx="129960" cy="259560"/>
              </p14:xfrm>
            </p:contentPart>
          </mc:Choice>
          <mc:Fallback xmlns="">
            <p:pic>
              <p:nvPicPr>
                <p:cNvPr id="243" name="Ink 242">
                  <a:extLst>
                    <a:ext uri="{FF2B5EF4-FFF2-40B4-BE49-F238E27FC236}">
                      <a16:creationId xmlns:a16="http://schemas.microsoft.com/office/drawing/2014/main" id="{1DBF7AA9-841B-4ADC-8BF4-FAAD9B463F38}"/>
                    </a:ext>
                  </a:extLst>
                </p:cNvPr>
                <p:cNvPicPr/>
                <p:nvPr/>
              </p:nvPicPr>
              <p:blipFill>
                <a:blip r:embed="rId373"/>
                <a:stretch>
                  <a:fillRect/>
                </a:stretch>
              </p:blipFill>
              <p:spPr>
                <a:xfrm>
                  <a:off x="6314837" y="5330961"/>
                  <a:ext cx="2016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5" name="Ink 244">
                  <a:extLst>
                    <a:ext uri="{FF2B5EF4-FFF2-40B4-BE49-F238E27FC236}">
                      <a16:creationId xmlns:a16="http://schemas.microsoft.com/office/drawing/2014/main" id="{F30E91BA-FE6F-4D8C-9565-075054860ACE}"/>
                    </a:ext>
                  </a:extLst>
                </p14:cNvPr>
                <p14:cNvContentPartPr/>
                <p14:nvPr/>
              </p14:nvContentPartPr>
              <p14:xfrm>
                <a:off x="6639557" y="5460921"/>
                <a:ext cx="289080" cy="134640"/>
              </p14:xfrm>
            </p:contentPart>
          </mc:Choice>
          <mc:Fallback xmlns="">
            <p:pic>
              <p:nvPicPr>
                <p:cNvPr id="245" name="Ink 244">
                  <a:extLst>
                    <a:ext uri="{FF2B5EF4-FFF2-40B4-BE49-F238E27FC236}">
                      <a16:creationId xmlns:a16="http://schemas.microsoft.com/office/drawing/2014/main" id="{F30E91BA-FE6F-4D8C-9565-075054860ACE}"/>
                    </a:ext>
                  </a:extLst>
                </p:cNvPr>
                <p:cNvPicPr/>
                <p:nvPr/>
              </p:nvPicPr>
              <p:blipFill>
                <a:blip r:embed="rId375"/>
                <a:stretch>
                  <a:fillRect/>
                </a:stretch>
              </p:blipFill>
              <p:spPr>
                <a:xfrm>
                  <a:off x="6603917" y="5424921"/>
                  <a:ext cx="360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6" name="Ink 245">
                  <a:extLst>
                    <a:ext uri="{FF2B5EF4-FFF2-40B4-BE49-F238E27FC236}">
                      <a16:creationId xmlns:a16="http://schemas.microsoft.com/office/drawing/2014/main" id="{9F1B22B3-3E90-424A-B11D-114FDB9C6364}"/>
                    </a:ext>
                  </a:extLst>
                </p14:cNvPr>
                <p14:cNvContentPartPr/>
                <p14:nvPr/>
              </p14:nvContentPartPr>
              <p14:xfrm>
                <a:off x="7001717" y="5457681"/>
                <a:ext cx="107640" cy="134280"/>
              </p14:xfrm>
            </p:contentPart>
          </mc:Choice>
          <mc:Fallback xmlns="">
            <p:pic>
              <p:nvPicPr>
                <p:cNvPr id="246" name="Ink 245">
                  <a:extLst>
                    <a:ext uri="{FF2B5EF4-FFF2-40B4-BE49-F238E27FC236}">
                      <a16:creationId xmlns:a16="http://schemas.microsoft.com/office/drawing/2014/main" id="{9F1B22B3-3E90-424A-B11D-114FDB9C6364}"/>
                    </a:ext>
                  </a:extLst>
                </p:cNvPr>
                <p:cNvPicPr/>
                <p:nvPr/>
              </p:nvPicPr>
              <p:blipFill>
                <a:blip r:embed="rId377"/>
                <a:stretch>
                  <a:fillRect/>
                </a:stretch>
              </p:blipFill>
              <p:spPr>
                <a:xfrm>
                  <a:off x="6966077" y="5422041"/>
                  <a:ext cx="179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7" name="Ink 246">
                  <a:extLst>
                    <a:ext uri="{FF2B5EF4-FFF2-40B4-BE49-F238E27FC236}">
                      <a16:creationId xmlns:a16="http://schemas.microsoft.com/office/drawing/2014/main" id="{9987E020-B83D-4A07-B8C5-3CFC1791A90F}"/>
                    </a:ext>
                  </a:extLst>
                </p14:cNvPr>
                <p14:cNvContentPartPr/>
                <p14:nvPr/>
              </p14:nvContentPartPr>
              <p14:xfrm>
                <a:off x="7171637" y="5365161"/>
                <a:ext cx="39960" cy="193680"/>
              </p14:xfrm>
            </p:contentPart>
          </mc:Choice>
          <mc:Fallback xmlns="">
            <p:pic>
              <p:nvPicPr>
                <p:cNvPr id="247" name="Ink 246">
                  <a:extLst>
                    <a:ext uri="{FF2B5EF4-FFF2-40B4-BE49-F238E27FC236}">
                      <a16:creationId xmlns:a16="http://schemas.microsoft.com/office/drawing/2014/main" id="{9987E020-B83D-4A07-B8C5-3CFC1791A90F}"/>
                    </a:ext>
                  </a:extLst>
                </p:cNvPr>
                <p:cNvPicPr/>
                <p:nvPr/>
              </p:nvPicPr>
              <p:blipFill>
                <a:blip r:embed="rId379"/>
                <a:stretch>
                  <a:fillRect/>
                </a:stretch>
              </p:blipFill>
              <p:spPr>
                <a:xfrm>
                  <a:off x="7135637" y="5329521"/>
                  <a:ext cx="1116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9" name="Ink 248">
                  <a:extLst>
                    <a:ext uri="{FF2B5EF4-FFF2-40B4-BE49-F238E27FC236}">
                      <a16:creationId xmlns:a16="http://schemas.microsoft.com/office/drawing/2014/main" id="{306AD3AE-FF27-4035-B8B9-10D79C894593}"/>
                    </a:ext>
                  </a:extLst>
                </p14:cNvPr>
                <p14:cNvContentPartPr/>
                <p14:nvPr/>
              </p14:nvContentPartPr>
              <p14:xfrm>
                <a:off x="7365677" y="5360841"/>
                <a:ext cx="169560" cy="208800"/>
              </p14:xfrm>
            </p:contentPart>
          </mc:Choice>
          <mc:Fallback xmlns="">
            <p:pic>
              <p:nvPicPr>
                <p:cNvPr id="249" name="Ink 248">
                  <a:extLst>
                    <a:ext uri="{FF2B5EF4-FFF2-40B4-BE49-F238E27FC236}">
                      <a16:creationId xmlns:a16="http://schemas.microsoft.com/office/drawing/2014/main" id="{306AD3AE-FF27-4035-B8B9-10D79C894593}"/>
                    </a:ext>
                  </a:extLst>
                </p:cNvPr>
                <p:cNvPicPr/>
                <p:nvPr/>
              </p:nvPicPr>
              <p:blipFill>
                <a:blip r:embed="rId381"/>
                <a:stretch>
                  <a:fillRect/>
                </a:stretch>
              </p:blipFill>
              <p:spPr>
                <a:xfrm>
                  <a:off x="7330037" y="5325201"/>
                  <a:ext cx="2412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0" name="Ink 249">
                  <a:extLst>
                    <a:ext uri="{FF2B5EF4-FFF2-40B4-BE49-F238E27FC236}">
                      <a16:creationId xmlns:a16="http://schemas.microsoft.com/office/drawing/2014/main" id="{85DACDC2-8809-4DCD-85FE-2039C9913238}"/>
                    </a:ext>
                  </a:extLst>
                </p14:cNvPr>
                <p14:cNvContentPartPr/>
                <p14:nvPr/>
              </p14:nvContentPartPr>
              <p14:xfrm>
                <a:off x="7598237" y="5351841"/>
                <a:ext cx="118440" cy="241200"/>
              </p14:xfrm>
            </p:contentPart>
          </mc:Choice>
          <mc:Fallback xmlns="">
            <p:pic>
              <p:nvPicPr>
                <p:cNvPr id="250" name="Ink 249">
                  <a:extLst>
                    <a:ext uri="{FF2B5EF4-FFF2-40B4-BE49-F238E27FC236}">
                      <a16:creationId xmlns:a16="http://schemas.microsoft.com/office/drawing/2014/main" id="{85DACDC2-8809-4DCD-85FE-2039C9913238}"/>
                    </a:ext>
                  </a:extLst>
                </p:cNvPr>
                <p:cNvPicPr/>
                <p:nvPr/>
              </p:nvPicPr>
              <p:blipFill>
                <a:blip r:embed="rId383"/>
                <a:stretch>
                  <a:fillRect/>
                </a:stretch>
              </p:blipFill>
              <p:spPr>
                <a:xfrm>
                  <a:off x="7562237" y="5316201"/>
                  <a:ext cx="1900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1" name="Ink 250">
                  <a:extLst>
                    <a:ext uri="{FF2B5EF4-FFF2-40B4-BE49-F238E27FC236}">
                      <a16:creationId xmlns:a16="http://schemas.microsoft.com/office/drawing/2014/main" id="{E05C4BC4-C5C2-47C2-AFD3-50586148D416}"/>
                    </a:ext>
                  </a:extLst>
                </p14:cNvPr>
                <p14:cNvContentPartPr/>
                <p14:nvPr/>
              </p14:nvContentPartPr>
              <p14:xfrm>
                <a:off x="7780037" y="5338521"/>
                <a:ext cx="49320" cy="213840"/>
              </p14:xfrm>
            </p:contentPart>
          </mc:Choice>
          <mc:Fallback xmlns="">
            <p:pic>
              <p:nvPicPr>
                <p:cNvPr id="251" name="Ink 250">
                  <a:extLst>
                    <a:ext uri="{FF2B5EF4-FFF2-40B4-BE49-F238E27FC236}">
                      <a16:creationId xmlns:a16="http://schemas.microsoft.com/office/drawing/2014/main" id="{E05C4BC4-C5C2-47C2-AFD3-50586148D416}"/>
                    </a:ext>
                  </a:extLst>
                </p:cNvPr>
                <p:cNvPicPr/>
                <p:nvPr/>
              </p:nvPicPr>
              <p:blipFill>
                <a:blip r:embed="rId385"/>
                <a:stretch>
                  <a:fillRect/>
                </a:stretch>
              </p:blipFill>
              <p:spPr>
                <a:xfrm>
                  <a:off x="7744037" y="5302881"/>
                  <a:ext cx="1209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2" name="Ink 251">
                  <a:extLst>
                    <a:ext uri="{FF2B5EF4-FFF2-40B4-BE49-F238E27FC236}">
                      <a16:creationId xmlns:a16="http://schemas.microsoft.com/office/drawing/2014/main" id="{FE3E0191-6BF5-4DA1-8721-EC2589FE369C}"/>
                    </a:ext>
                  </a:extLst>
                </p14:cNvPr>
                <p14:cNvContentPartPr/>
                <p14:nvPr/>
              </p14:nvContentPartPr>
              <p14:xfrm>
                <a:off x="7910357" y="5347881"/>
                <a:ext cx="105480" cy="196200"/>
              </p14:xfrm>
            </p:contentPart>
          </mc:Choice>
          <mc:Fallback xmlns="">
            <p:pic>
              <p:nvPicPr>
                <p:cNvPr id="252" name="Ink 251">
                  <a:extLst>
                    <a:ext uri="{FF2B5EF4-FFF2-40B4-BE49-F238E27FC236}">
                      <a16:creationId xmlns:a16="http://schemas.microsoft.com/office/drawing/2014/main" id="{FE3E0191-6BF5-4DA1-8721-EC2589FE369C}"/>
                    </a:ext>
                  </a:extLst>
                </p:cNvPr>
                <p:cNvPicPr/>
                <p:nvPr/>
              </p:nvPicPr>
              <p:blipFill>
                <a:blip r:embed="rId387"/>
                <a:stretch>
                  <a:fillRect/>
                </a:stretch>
              </p:blipFill>
              <p:spPr>
                <a:xfrm>
                  <a:off x="7874357" y="5311881"/>
                  <a:ext cx="177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3" name="Ink 252">
                  <a:extLst>
                    <a:ext uri="{FF2B5EF4-FFF2-40B4-BE49-F238E27FC236}">
                      <a16:creationId xmlns:a16="http://schemas.microsoft.com/office/drawing/2014/main" id="{BB50A9B0-5D17-483F-AA9A-EF4FB7F691ED}"/>
                    </a:ext>
                  </a:extLst>
                </p14:cNvPr>
                <p14:cNvContentPartPr/>
                <p14:nvPr/>
              </p14:nvContentPartPr>
              <p14:xfrm>
                <a:off x="8076677" y="5456601"/>
                <a:ext cx="86760" cy="213480"/>
              </p14:xfrm>
            </p:contentPart>
          </mc:Choice>
          <mc:Fallback xmlns="">
            <p:pic>
              <p:nvPicPr>
                <p:cNvPr id="253" name="Ink 252">
                  <a:extLst>
                    <a:ext uri="{FF2B5EF4-FFF2-40B4-BE49-F238E27FC236}">
                      <a16:creationId xmlns:a16="http://schemas.microsoft.com/office/drawing/2014/main" id="{BB50A9B0-5D17-483F-AA9A-EF4FB7F691ED}"/>
                    </a:ext>
                  </a:extLst>
                </p:cNvPr>
                <p:cNvPicPr/>
                <p:nvPr/>
              </p:nvPicPr>
              <p:blipFill>
                <a:blip r:embed="rId389"/>
                <a:stretch>
                  <a:fillRect/>
                </a:stretch>
              </p:blipFill>
              <p:spPr>
                <a:xfrm>
                  <a:off x="8040677" y="5420601"/>
                  <a:ext cx="1584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5" name="Ink 254">
                  <a:extLst>
                    <a:ext uri="{FF2B5EF4-FFF2-40B4-BE49-F238E27FC236}">
                      <a16:creationId xmlns:a16="http://schemas.microsoft.com/office/drawing/2014/main" id="{531F1134-C236-45C2-A702-4EF7653C85BB}"/>
                    </a:ext>
                  </a:extLst>
                </p14:cNvPr>
                <p14:cNvContentPartPr/>
                <p14:nvPr/>
              </p14:nvContentPartPr>
              <p14:xfrm>
                <a:off x="5238437" y="5726241"/>
                <a:ext cx="2957400" cy="107640"/>
              </p14:xfrm>
            </p:contentPart>
          </mc:Choice>
          <mc:Fallback xmlns="">
            <p:pic>
              <p:nvPicPr>
                <p:cNvPr id="255" name="Ink 254">
                  <a:extLst>
                    <a:ext uri="{FF2B5EF4-FFF2-40B4-BE49-F238E27FC236}">
                      <a16:creationId xmlns:a16="http://schemas.microsoft.com/office/drawing/2014/main" id="{531F1134-C236-45C2-A702-4EF7653C85BB}"/>
                    </a:ext>
                  </a:extLst>
                </p:cNvPr>
                <p:cNvPicPr/>
                <p:nvPr/>
              </p:nvPicPr>
              <p:blipFill>
                <a:blip r:embed="rId391"/>
                <a:stretch>
                  <a:fillRect/>
                </a:stretch>
              </p:blipFill>
              <p:spPr>
                <a:xfrm>
                  <a:off x="5202797" y="5690601"/>
                  <a:ext cx="3029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6" name="Ink 255">
                  <a:extLst>
                    <a:ext uri="{FF2B5EF4-FFF2-40B4-BE49-F238E27FC236}">
                      <a16:creationId xmlns:a16="http://schemas.microsoft.com/office/drawing/2014/main" id="{55A9A0CD-5EC1-4D18-99C2-A2BD88AF2BAD}"/>
                    </a:ext>
                  </a:extLst>
                </p14:cNvPr>
                <p14:cNvContentPartPr/>
                <p14:nvPr/>
              </p14:nvContentPartPr>
              <p14:xfrm>
                <a:off x="8294117" y="5631201"/>
                <a:ext cx="122040" cy="173880"/>
              </p14:xfrm>
            </p:contentPart>
          </mc:Choice>
          <mc:Fallback xmlns="">
            <p:pic>
              <p:nvPicPr>
                <p:cNvPr id="256" name="Ink 255">
                  <a:extLst>
                    <a:ext uri="{FF2B5EF4-FFF2-40B4-BE49-F238E27FC236}">
                      <a16:creationId xmlns:a16="http://schemas.microsoft.com/office/drawing/2014/main" id="{55A9A0CD-5EC1-4D18-99C2-A2BD88AF2BAD}"/>
                    </a:ext>
                  </a:extLst>
                </p:cNvPr>
                <p:cNvPicPr/>
                <p:nvPr/>
              </p:nvPicPr>
              <p:blipFill>
                <a:blip r:embed="rId393"/>
                <a:stretch>
                  <a:fillRect/>
                </a:stretch>
              </p:blipFill>
              <p:spPr>
                <a:xfrm>
                  <a:off x="8258117" y="5595561"/>
                  <a:ext cx="193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7" name="Ink 256">
                  <a:extLst>
                    <a:ext uri="{FF2B5EF4-FFF2-40B4-BE49-F238E27FC236}">
                      <a16:creationId xmlns:a16="http://schemas.microsoft.com/office/drawing/2014/main" id="{2D6D92CF-CADD-4EB0-A2A2-C3D3B845AC55}"/>
                    </a:ext>
                  </a:extLst>
                </p14:cNvPr>
                <p14:cNvContentPartPr/>
                <p14:nvPr/>
              </p14:nvContentPartPr>
              <p14:xfrm>
                <a:off x="8254517" y="5619321"/>
                <a:ext cx="146520" cy="165600"/>
              </p14:xfrm>
            </p:contentPart>
          </mc:Choice>
          <mc:Fallback xmlns="">
            <p:pic>
              <p:nvPicPr>
                <p:cNvPr id="257" name="Ink 256">
                  <a:extLst>
                    <a:ext uri="{FF2B5EF4-FFF2-40B4-BE49-F238E27FC236}">
                      <a16:creationId xmlns:a16="http://schemas.microsoft.com/office/drawing/2014/main" id="{2D6D92CF-CADD-4EB0-A2A2-C3D3B845AC55}"/>
                    </a:ext>
                  </a:extLst>
                </p:cNvPr>
                <p:cNvPicPr/>
                <p:nvPr/>
              </p:nvPicPr>
              <p:blipFill>
                <a:blip r:embed="rId395"/>
                <a:stretch>
                  <a:fillRect/>
                </a:stretch>
              </p:blipFill>
              <p:spPr>
                <a:xfrm>
                  <a:off x="8218517" y="5583321"/>
                  <a:ext cx="218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9" name="Ink 258">
                  <a:extLst>
                    <a:ext uri="{FF2B5EF4-FFF2-40B4-BE49-F238E27FC236}">
                      <a16:creationId xmlns:a16="http://schemas.microsoft.com/office/drawing/2014/main" id="{854F8C58-D33C-4428-9E0B-FDF155235E3E}"/>
                    </a:ext>
                  </a:extLst>
                </p14:cNvPr>
                <p14:cNvContentPartPr/>
                <p14:nvPr/>
              </p14:nvContentPartPr>
              <p14:xfrm>
                <a:off x="8587517" y="5621121"/>
                <a:ext cx="1346760" cy="88200"/>
              </p14:xfrm>
            </p:contentPart>
          </mc:Choice>
          <mc:Fallback xmlns="">
            <p:pic>
              <p:nvPicPr>
                <p:cNvPr id="259" name="Ink 258">
                  <a:extLst>
                    <a:ext uri="{FF2B5EF4-FFF2-40B4-BE49-F238E27FC236}">
                      <a16:creationId xmlns:a16="http://schemas.microsoft.com/office/drawing/2014/main" id="{854F8C58-D33C-4428-9E0B-FDF155235E3E}"/>
                    </a:ext>
                  </a:extLst>
                </p:cNvPr>
                <p:cNvPicPr/>
                <p:nvPr/>
              </p:nvPicPr>
              <p:blipFill>
                <a:blip r:embed="rId397"/>
                <a:stretch>
                  <a:fillRect/>
                </a:stretch>
              </p:blipFill>
              <p:spPr>
                <a:xfrm>
                  <a:off x="8551517" y="5585121"/>
                  <a:ext cx="1418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0" name="Ink 259">
                  <a:extLst>
                    <a:ext uri="{FF2B5EF4-FFF2-40B4-BE49-F238E27FC236}">
                      <a16:creationId xmlns:a16="http://schemas.microsoft.com/office/drawing/2014/main" id="{C41E6302-A5AA-42A6-9F03-7654EF77F65E}"/>
                    </a:ext>
                  </a:extLst>
                </p14:cNvPr>
                <p14:cNvContentPartPr/>
                <p14:nvPr/>
              </p14:nvContentPartPr>
              <p14:xfrm>
                <a:off x="8672477" y="5896161"/>
                <a:ext cx="92520" cy="205200"/>
              </p14:xfrm>
            </p:contentPart>
          </mc:Choice>
          <mc:Fallback xmlns="">
            <p:pic>
              <p:nvPicPr>
                <p:cNvPr id="260" name="Ink 259">
                  <a:extLst>
                    <a:ext uri="{FF2B5EF4-FFF2-40B4-BE49-F238E27FC236}">
                      <a16:creationId xmlns:a16="http://schemas.microsoft.com/office/drawing/2014/main" id="{C41E6302-A5AA-42A6-9F03-7654EF77F65E}"/>
                    </a:ext>
                  </a:extLst>
                </p:cNvPr>
                <p:cNvPicPr/>
                <p:nvPr/>
              </p:nvPicPr>
              <p:blipFill>
                <a:blip r:embed="rId399"/>
                <a:stretch>
                  <a:fillRect/>
                </a:stretch>
              </p:blipFill>
              <p:spPr>
                <a:xfrm>
                  <a:off x="8636837" y="5860161"/>
                  <a:ext cx="1641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1" name="Ink 260">
                  <a:extLst>
                    <a:ext uri="{FF2B5EF4-FFF2-40B4-BE49-F238E27FC236}">
                      <a16:creationId xmlns:a16="http://schemas.microsoft.com/office/drawing/2014/main" id="{2409316C-1D8B-4D4B-8EDF-C7342C813B48}"/>
                    </a:ext>
                  </a:extLst>
                </p14:cNvPr>
                <p14:cNvContentPartPr/>
                <p14:nvPr/>
              </p14:nvContentPartPr>
              <p14:xfrm>
                <a:off x="8878757" y="5932521"/>
                <a:ext cx="235800" cy="118080"/>
              </p14:xfrm>
            </p:contentPart>
          </mc:Choice>
          <mc:Fallback xmlns="">
            <p:pic>
              <p:nvPicPr>
                <p:cNvPr id="261" name="Ink 260">
                  <a:extLst>
                    <a:ext uri="{FF2B5EF4-FFF2-40B4-BE49-F238E27FC236}">
                      <a16:creationId xmlns:a16="http://schemas.microsoft.com/office/drawing/2014/main" id="{2409316C-1D8B-4D4B-8EDF-C7342C813B48}"/>
                    </a:ext>
                  </a:extLst>
                </p:cNvPr>
                <p:cNvPicPr/>
                <p:nvPr/>
              </p:nvPicPr>
              <p:blipFill>
                <a:blip r:embed="rId401"/>
                <a:stretch>
                  <a:fillRect/>
                </a:stretch>
              </p:blipFill>
              <p:spPr>
                <a:xfrm>
                  <a:off x="8843117" y="5896881"/>
                  <a:ext cx="307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2" name="Ink 261">
                  <a:extLst>
                    <a:ext uri="{FF2B5EF4-FFF2-40B4-BE49-F238E27FC236}">
                      <a16:creationId xmlns:a16="http://schemas.microsoft.com/office/drawing/2014/main" id="{DBBB5C6D-A618-44AB-B0EE-2DFE42DD16D2}"/>
                    </a:ext>
                  </a:extLst>
                </p14:cNvPr>
                <p14:cNvContentPartPr/>
                <p14:nvPr/>
              </p14:nvContentPartPr>
              <p14:xfrm>
                <a:off x="9181157" y="5922441"/>
                <a:ext cx="187920" cy="116280"/>
              </p14:xfrm>
            </p:contentPart>
          </mc:Choice>
          <mc:Fallback xmlns="">
            <p:pic>
              <p:nvPicPr>
                <p:cNvPr id="262" name="Ink 261">
                  <a:extLst>
                    <a:ext uri="{FF2B5EF4-FFF2-40B4-BE49-F238E27FC236}">
                      <a16:creationId xmlns:a16="http://schemas.microsoft.com/office/drawing/2014/main" id="{DBBB5C6D-A618-44AB-B0EE-2DFE42DD16D2}"/>
                    </a:ext>
                  </a:extLst>
                </p:cNvPr>
                <p:cNvPicPr/>
                <p:nvPr/>
              </p:nvPicPr>
              <p:blipFill>
                <a:blip r:embed="rId403"/>
                <a:stretch>
                  <a:fillRect/>
                </a:stretch>
              </p:blipFill>
              <p:spPr>
                <a:xfrm>
                  <a:off x="9145157" y="5886441"/>
                  <a:ext cx="259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3" name="Ink 262">
                  <a:extLst>
                    <a:ext uri="{FF2B5EF4-FFF2-40B4-BE49-F238E27FC236}">
                      <a16:creationId xmlns:a16="http://schemas.microsoft.com/office/drawing/2014/main" id="{440C9F69-2603-4CC4-90F1-5128006BA4EC}"/>
                    </a:ext>
                  </a:extLst>
                </p14:cNvPr>
                <p14:cNvContentPartPr/>
                <p14:nvPr/>
              </p14:nvContentPartPr>
              <p14:xfrm>
                <a:off x="9501917" y="5841081"/>
                <a:ext cx="62280" cy="203760"/>
              </p14:xfrm>
            </p:contentPart>
          </mc:Choice>
          <mc:Fallback xmlns="">
            <p:pic>
              <p:nvPicPr>
                <p:cNvPr id="263" name="Ink 262">
                  <a:extLst>
                    <a:ext uri="{FF2B5EF4-FFF2-40B4-BE49-F238E27FC236}">
                      <a16:creationId xmlns:a16="http://schemas.microsoft.com/office/drawing/2014/main" id="{440C9F69-2603-4CC4-90F1-5128006BA4EC}"/>
                    </a:ext>
                  </a:extLst>
                </p:cNvPr>
                <p:cNvPicPr/>
                <p:nvPr/>
              </p:nvPicPr>
              <p:blipFill>
                <a:blip r:embed="rId405"/>
                <a:stretch>
                  <a:fillRect/>
                </a:stretch>
              </p:blipFill>
              <p:spPr>
                <a:xfrm>
                  <a:off x="9465917" y="5805081"/>
                  <a:ext cx="1339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5" name="Ink 264">
                  <a:extLst>
                    <a:ext uri="{FF2B5EF4-FFF2-40B4-BE49-F238E27FC236}">
                      <a16:creationId xmlns:a16="http://schemas.microsoft.com/office/drawing/2014/main" id="{1CA40078-036B-43FC-9CB2-D351A329C4FA}"/>
                    </a:ext>
                  </a:extLst>
                </p14:cNvPr>
                <p14:cNvContentPartPr/>
                <p14:nvPr/>
              </p14:nvContentPartPr>
              <p14:xfrm>
                <a:off x="8648717" y="5341761"/>
                <a:ext cx="38160" cy="236160"/>
              </p14:xfrm>
            </p:contentPart>
          </mc:Choice>
          <mc:Fallback xmlns="">
            <p:pic>
              <p:nvPicPr>
                <p:cNvPr id="265" name="Ink 264">
                  <a:extLst>
                    <a:ext uri="{FF2B5EF4-FFF2-40B4-BE49-F238E27FC236}">
                      <a16:creationId xmlns:a16="http://schemas.microsoft.com/office/drawing/2014/main" id="{1CA40078-036B-43FC-9CB2-D351A329C4FA}"/>
                    </a:ext>
                  </a:extLst>
                </p:cNvPr>
                <p:cNvPicPr/>
                <p:nvPr/>
              </p:nvPicPr>
              <p:blipFill>
                <a:blip r:embed="rId407"/>
                <a:stretch>
                  <a:fillRect/>
                </a:stretch>
              </p:blipFill>
              <p:spPr>
                <a:xfrm>
                  <a:off x="8612717" y="5305761"/>
                  <a:ext cx="1098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6" name="Ink 265">
                  <a:extLst>
                    <a:ext uri="{FF2B5EF4-FFF2-40B4-BE49-F238E27FC236}">
                      <a16:creationId xmlns:a16="http://schemas.microsoft.com/office/drawing/2014/main" id="{CC4399DA-C24E-4FEC-9B1B-F55120CB0AE7}"/>
                    </a:ext>
                  </a:extLst>
                </p14:cNvPr>
                <p14:cNvContentPartPr/>
                <p14:nvPr/>
              </p14:nvContentPartPr>
              <p14:xfrm>
                <a:off x="8771477" y="5332401"/>
                <a:ext cx="222120" cy="199440"/>
              </p14:xfrm>
            </p:contentPart>
          </mc:Choice>
          <mc:Fallback xmlns="">
            <p:pic>
              <p:nvPicPr>
                <p:cNvPr id="266" name="Ink 265">
                  <a:extLst>
                    <a:ext uri="{FF2B5EF4-FFF2-40B4-BE49-F238E27FC236}">
                      <a16:creationId xmlns:a16="http://schemas.microsoft.com/office/drawing/2014/main" id="{CC4399DA-C24E-4FEC-9B1B-F55120CB0AE7}"/>
                    </a:ext>
                  </a:extLst>
                </p:cNvPr>
                <p:cNvPicPr/>
                <p:nvPr/>
              </p:nvPicPr>
              <p:blipFill>
                <a:blip r:embed="rId409"/>
                <a:stretch>
                  <a:fillRect/>
                </a:stretch>
              </p:blipFill>
              <p:spPr>
                <a:xfrm>
                  <a:off x="8735837" y="5296761"/>
                  <a:ext cx="2937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7" name="Ink 266">
                  <a:extLst>
                    <a:ext uri="{FF2B5EF4-FFF2-40B4-BE49-F238E27FC236}">
                      <a16:creationId xmlns:a16="http://schemas.microsoft.com/office/drawing/2014/main" id="{6EE4B3F0-A1B0-43E4-8117-107FC94A474C}"/>
                    </a:ext>
                  </a:extLst>
                </p14:cNvPr>
                <p14:cNvContentPartPr/>
                <p14:nvPr/>
              </p14:nvContentPartPr>
              <p14:xfrm>
                <a:off x="9072797" y="5300361"/>
                <a:ext cx="188640" cy="208080"/>
              </p14:xfrm>
            </p:contentPart>
          </mc:Choice>
          <mc:Fallback xmlns="">
            <p:pic>
              <p:nvPicPr>
                <p:cNvPr id="267" name="Ink 266">
                  <a:extLst>
                    <a:ext uri="{FF2B5EF4-FFF2-40B4-BE49-F238E27FC236}">
                      <a16:creationId xmlns:a16="http://schemas.microsoft.com/office/drawing/2014/main" id="{6EE4B3F0-A1B0-43E4-8117-107FC94A474C}"/>
                    </a:ext>
                  </a:extLst>
                </p:cNvPr>
                <p:cNvPicPr/>
                <p:nvPr/>
              </p:nvPicPr>
              <p:blipFill>
                <a:blip r:embed="rId411"/>
                <a:stretch>
                  <a:fillRect/>
                </a:stretch>
              </p:blipFill>
              <p:spPr>
                <a:xfrm>
                  <a:off x="9036797" y="5264361"/>
                  <a:ext cx="2602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8" name="Ink 267">
                  <a:extLst>
                    <a:ext uri="{FF2B5EF4-FFF2-40B4-BE49-F238E27FC236}">
                      <a16:creationId xmlns:a16="http://schemas.microsoft.com/office/drawing/2014/main" id="{F47911A7-5833-4F2A-A566-9968770F0B6C}"/>
                    </a:ext>
                  </a:extLst>
                </p14:cNvPr>
                <p14:cNvContentPartPr/>
                <p14:nvPr/>
              </p14:nvContentPartPr>
              <p14:xfrm>
                <a:off x="9344237" y="5447601"/>
                <a:ext cx="19440" cy="40680"/>
              </p14:xfrm>
            </p:contentPart>
          </mc:Choice>
          <mc:Fallback xmlns="">
            <p:pic>
              <p:nvPicPr>
                <p:cNvPr id="268" name="Ink 267">
                  <a:extLst>
                    <a:ext uri="{FF2B5EF4-FFF2-40B4-BE49-F238E27FC236}">
                      <a16:creationId xmlns:a16="http://schemas.microsoft.com/office/drawing/2014/main" id="{F47911A7-5833-4F2A-A566-9968770F0B6C}"/>
                    </a:ext>
                  </a:extLst>
                </p:cNvPr>
                <p:cNvPicPr/>
                <p:nvPr/>
              </p:nvPicPr>
              <p:blipFill>
                <a:blip r:embed="rId413"/>
                <a:stretch>
                  <a:fillRect/>
                </a:stretch>
              </p:blipFill>
              <p:spPr>
                <a:xfrm>
                  <a:off x="9308597" y="5411961"/>
                  <a:ext cx="91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9" name="Ink 268">
                  <a:extLst>
                    <a:ext uri="{FF2B5EF4-FFF2-40B4-BE49-F238E27FC236}">
                      <a16:creationId xmlns:a16="http://schemas.microsoft.com/office/drawing/2014/main" id="{E5F9DB53-176C-4549-A286-6B0968852EE8}"/>
                    </a:ext>
                  </a:extLst>
                </p14:cNvPr>
                <p14:cNvContentPartPr/>
                <p14:nvPr/>
              </p14:nvContentPartPr>
              <p14:xfrm>
                <a:off x="9487157" y="5327001"/>
                <a:ext cx="107280" cy="165240"/>
              </p14:xfrm>
            </p:contentPart>
          </mc:Choice>
          <mc:Fallback xmlns="">
            <p:pic>
              <p:nvPicPr>
                <p:cNvPr id="269" name="Ink 268">
                  <a:extLst>
                    <a:ext uri="{FF2B5EF4-FFF2-40B4-BE49-F238E27FC236}">
                      <a16:creationId xmlns:a16="http://schemas.microsoft.com/office/drawing/2014/main" id="{E5F9DB53-176C-4549-A286-6B0968852EE8}"/>
                    </a:ext>
                  </a:extLst>
                </p:cNvPr>
                <p:cNvPicPr/>
                <p:nvPr/>
              </p:nvPicPr>
              <p:blipFill>
                <a:blip r:embed="rId415"/>
                <a:stretch>
                  <a:fillRect/>
                </a:stretch>
              </p:blipFill>
              <p:spPr>
                <a:xfrm>
                  <a:off x="9451517" y="5291361"/>
                  <a:ext cx="178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0" name="Ink 269">
                  <a:extLst>
                    <a:ext uri="{FF2B5EF4-FFF2-40B4-BE49-F238E27FC236}">
                      <a16:creationId xmlns:a16="http://schemas.microsoft.com/office/drawing/2014/main" id="{CD7F13CB-7994-4A82-BE75-3EE006AEAD66}"/>
                    </a:ext>
                  </a:extLst>
                </p14:cNvPr>
                <p14:cNvContentPartPr/>
                <p14:nvPr/>
              </p14:nvContentPartPr>
              <p14:xfrm>
                <a:off x="9778397" y="5361201"/>
                <a:ext cx="124200" cy="277920"/>
              </p14:xfrm>
            </p:contentPart>
          </mc:Choice>
          <mc:Fallback xmlns="">
            <p:pic>
              <p:nvPicPr>
                <p:cNvPr id="270" name="Ink 269">
                  <a:extLst>
                    <a:ext uri="{FF2B5EF4-FFF2-40B4-BE49-F238E27FC236}">
                      <a16:creationId xmlns:a16="http://schemas.microsoft.com/office/drawing/2014/main" id="{CD7F13CB-7994-4A82-BE75-3EE006AEAD66}"/>
                    </a:ext>
                  </a:extLst>
                </p:cNvPr>
                <p:cNvPicPr/>
                <p:nvPr/>
              </p:nvPicPr>
              <p:blipFill>
                <a:blip r:embed="rId417"/>
                <a:stretch>
                  <a:fillRect/>
                </a:stretch>
              </p:blipFill>
              <p:spPr>
                <a:xfrm>
                  <a:off x="9742397" y="5325561"/>
                  <a:ext cx="1958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2" name="Ink 271">
                  <a:extLst>
                    <a:ext uri="{FF2B5EF4-FFF2-40B4-BE49-F238E27FC236}">
                      <a16:creationId xmlns:a16="http://schemas.microsoft.com/office/drawing/2014/main" id="{7A472380-6DCB-4733-BAE5-6372E14C60F5}"/>
                    </a:ext>
                  </a:extLst>
                </p14:cNvPr>
                <p14:cNvContentPartPr/>
                <p14:nvPr/>
              </p14:nvContentPartPr>
              <p14:xfrm>
                <a:off x="10144517" y="5568921"/>
                <a:ext cx="102240" cy="11880"/>
              </p14:xfrm>
            </p:contentPart>
          </mc:Choice>
          <mc:Fallback xmlns="">
            <p:pic>
              <p:nvPicPr>
                <p:cNvPr id="272" name="Ink 271">
                  <a:extLst>
                    <a:ext uri="{FF2B5EF4-FFF2-40B4-BE49-F238E27FC236}">
                      <a16:creationId xmlns:a16="http://schemas.microsoft.com/office/drawing/2014/main" id="{7A472380-6DCB-4733-BAE5-6372E14C60F5}"/>
                    </a:ext>
                  </a:extLst>
                </p:cNvPr>
                <p:cNvPicPr/>
                <p:nvPr/>
              </p:nvPicPr>
              <p:blipFill>
                <a:blip r:embed="rId419"/>
                <a:stretch>
                  <a:fillRect/>
                </a:stretch>
              </p:blipFill>
              <p:spPr>
                <a:xfrm>
                  <a:off x="10108877" y="5532921"/>
                  <a:ext cx="173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3" name="Ink 272">
                  <a:extLst>
                    <a:ext uri="{FF2B5EF4-FFF2-40B4-BE49-F238E27FC236}">
                      <a16:creationId xmlns:a16="http://schemas.microsoft.com/office/drawing/2014/main" id="{52C2427D-91C5-4791-8E35-6684A3273228}"/>
                    </a:ext>
                  </a:extLst>
                </p14:cNvPr>
                <p14:cNvContentPartPr/>
                <p14:nvPr/>
              </p14:nvContentPartPr>
              <p14:xfrm>
                <a:off x="10131917" y="5668281"/>
                <a:ext cx="139320" cy="26640"/>
              </p14:xfrm>
            </p:contentPart>
          </mc:Choice>
          <mc:Fallback xmlns="">
            <p:pic>
              <p:nvPicPr>
                <p:cNvPr id="273" name="Ink 272">
                  <a:extLst>
                    <a:ext uri="{FF2B5EF4-FFF2-40B4-BE49-F238E27FC236}">
                      <a16:creationId xmlns:a16="http://schemas.microsoft.com/office/drawing/2014/main" id="{52C2427D-91C5-4791-8E35-6684A3273228}"/>
                    </a:ext>
                  </a:extLst>
                </p:cNvPr>
                <p:cNvPicPr/>
                <p:nvPr/>
              </p:nvPicPr>
              <p:blipFill>
                <a:blip r:embed="rId421"/>
                <a:stretch>
                  <a:fillRect/>
                </a:stretch>
              </p:blipFill>
              <p:spPr>
                <a:xfrm>
                  <a:off x="10096277" y="5632281"/>
                  <a:ext cx="210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5" name="Ink 274">
                  <a:extLst>
                    <a:ext uri="{FF2B5EF4-FFF2-40B4-BE49-F238E27FC236}">
                      <a16:creationId xmlns:a16="http://schemas.microsoft.com/office/drawing/2014/main" id="{296C5678-C51E-477F-9E55-6B2DDB4846DF}"/>
                    </a:ext>
                  </a:extLst>
                </p14:cNvPr>
                <p14:cNvContentPartPr/>
                <p14:nvPr/>
              </p14:nvContentPartPr>
              <p14:xfrm>
                <a:off x="10629797" y="5417001"/>
                <a:ext cx="208440" cy="320400"/>
              </p14:xfrm>
            </p:contentPart>
          </mc:Choice>
          <mc:Fallback xmlns="">
            <p:pic>
              <p:nvPicPr>
                <p:cNvPr id="275" name="Ink 274">
                  <a:extLst>
                    <a:ext uri="{FF2B5EF4-FFF2-40B4-BE49-F238E27FC236}">
                      <a16:creationId xmlns:a16="http://schemas.microsoft.com/office/drawing/2014/main" id="{296C5678-C51E-477F-9E55-6B2DDB4846DF}"/>
                    </a:ext>
                  </a:extLst>
                </p:cNvPr>
                <p:cNvPicPr/>
                <p:nvPr/>
              </p:nvPicPr>
              <p:blipFill>
                <a:blip r:embed="rId423"/>
                <a:stretch>
                  <a:fillRect/>
                </a:stretch>
              </p:blipFill>
              <p:spPr>
                <a:xfrm>
                  <a:off x="10594157" y="5381361"/>
                  <a:ext cx="2800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6" name="Ink 275">
                  <a:extLst>
                    <a:ext uri="{FF2B5EF4-FFF2-40B4-BE49-F238E27FC236}">
                      <a16:creationId xmlns:a16="http://schemas.microsoft.com/office/drawing/2014/main" id="{E84BB48B-67D3-4102-8CC3-901F21D9821D}"/>
                    </a:ext>
                  </a:extLst>
                </p14:cNvPr>
                <p14:cNvContentPartPr/>
                <p14:nvPr/>
              </p14:nvContentPartPr>
              <p14:xfrm>
                <a:off x="10910597" y="5666841"/>
                <a:ext cx="57240" cy="22680"/>
              </p14:xfrm>
            </p:contentPart>
          </mc:Choice>
          <mc:Fallback xmlns="">
            <p:pic>
              <p:nvPicPr>
                <p:cNvPr id="276" name="Ink 275">
                  <a:extLst>
                    <a:ext uri="{FF2B5EF4-FFF2-40B4-BE49-F238E27FC236}">
                      <a16:creationId xmlns:a16="http://schemas.microsoft.com/office/drawing/2014/main" id="{E84BB48B-67D3-4102-8CC3-901F21D9821D}"/>
                    </a:ext>
                  </a:extLst>
                </p:cNvPr>
                <p:cNvPicPr/>
                <p:nvPr/>
              </p:nvPicPr>
              <p:blipFill>
                <a:blip r:embed="rId425"/>
                <a:stretch>
                  <a:fillRect/>
                </a:stretch>
              </p:blipFill>
              <p:spPr>
                <a:xfrm>
                  <a:off x="10874957" y="5631201"/>
                  <a:ext cx="128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8" name="Ink 277">
                  <a:extLst>
                    <a:ext uri="{FF2B5EF4-FFF2-40B4-BE49-F238E27FC236}">
                      <a16:creationId xmlns:a16="http://schemas.microsoft.com/office/drawing/2014/main" id="{DFE9BEB2-D420-46F7-AA36-BFF1616E7269}"/>
                    </a:ext>
                  </a:extLst>
                </p14:cNvPr>
                <p14:cNvContentPartPr/>
                <p14:nvPr/>
              </p14:nvContentPartPr>
              <p14:xfrm>
                <a:off x="11137397" y="5419521"/>
                <a:ext cx="27360" cy="264240"/>
              </p14:xfrm>
            </p:contentPart>
          </mc:Choice>
          <mc:Fallback xmlns="">
            <p:pic>
              <p:nvPicPr>
                <p:cNvPr id="278" name="Ink 277">
                  <a:extLst>
                    <a:ext uri="{FF2B5EF4-FFF2-40B4-BE49-F238E27FC236}">
                      <a16:creationId xmlns:a16="http://schemas.microsoft.com/office/drawing/2014/main" id="{DFE9BEB2-D420-46F7-AA36-BFF1616E7269}"/>
                    </a:ext>
                  </a:extLst>
                </p:cNvPr>
                <p:cNvPicPr/>
                <p:nvPr/>
              </p:nvPicPr>
              <p:blipFill>
                <a:blip r:embed="rId427"/>
                <a:stretch>
                  <a:fillRect/>
                </a:stretch>
              </p:blipFill>
              <p:spPr>
                <a:xfrm>
                  <a:off x="11101757" y="5383881"/>
                  <a:ext cx="990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9" name="Ink 278">
                  <a:extLst>
                    <a:ext uri="{FF2B5EF4-FFF2-40B4-BE49-F238E27FC236}">
                      <a16:creationId xmlns:a16="http://schemas.microsoft.com/office/drawing/2014/main" id="{CBBEFE13-D7DD-4F4B-B3D1-D202F9F3A6AE}"/>
                    </a:ext>
                  </a:extLst>
                </p14:cNvPr>
                <p14:cNvContentPartPr/>
                <p14:nvPr/>
              </p14:nvContentPartPr>
              <p14:xfrm>
                <a:off x="11281037" y="5431041"/>
                <a:ext cx="201600" cy="254520"/>
              </p14:xfrm>
            </p:contentPart>
          </mc:Choice>
          <mc:Fallback xmlns="">
            <p:pic>
              <p:nvPicPr>
                <p:cNvPr id="279" name="Ink 278">
                  <a:extLst>
                    <a:ext uri="{FF2B5EF4-FFF2-40B4-BE49-F238E27FC236}">
                      <a16:creationId xmlns:a16="http://schemas.microsoft.com/office/drawing/2014/main" id="{CBBEFE13-D7DD-4F4B-B3D1-D202F9F3A6AE}"/>
                    </a:ext>
                  </a:extLst>
                </p:cNvPr>
                <p:cNvPicPr/>
                <p:nvPr/>
              </p:nvPicPr>
              <p:blipFill>
                <a:blip r:embed="rId429"/>
                <a:stretch>
                  <a:fillRect/>
                </a:stretch>
              </p:blipFill>
              <p:spPr>
                <a:xfrm>
                  <a:off x="11245037" y="5395041"/>
                  <a:ext cx="2732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0" name="Ink 279">
                  <a:extLst>
                    <a:ext uri="{FF2B5EF4-FFF2-40B4-BE49-F238E27FC236}">
                      <a16:creationId xmlns:a16="http://schemas.microsoft.com/office/drawing/2014/main" id="{E52B37B9-7D04-48F6-A7A3-9C7CA3E757C0}"/>
                    </a:ext>
                  </a:extLst>
                </p14:cNvPr>
                <p14:cNvContentPartPr/>
                <p14:nvPr/>
              </p14:nvContentPartPr>
              <p14:xfrm>
                <a:off x="11542037" y="5567121"/>
                <a:ext cx="159840" cy="264240"/>
              </p14:xfrm>
            </p:contentPart>
          </mc:Choice>
          <mc:Fallback xmlns="">
            <p:pic>
              <p:nvPicPr>
                <p:cNvPr id="280" name="Ink 279">
                  <a:extLst>
                    <a:ext uri="{FF2B5EF4-FFF2-40B4-BE49-F238E27FC236}">
                      <a16:creationId xmlns:a16="http://schemas.microsoft.com/office/drawing/2014/main" id="{E52B37B9-7D04-48F6-A7A3-9C7CA3E757C0}"/>
                    </a:ext>
                  </a:extLst>
                </p:cNvPr>
                <p:cNvPicPr/>
                <p:nvPr/>
              </p:nvPicPr>
              <p:blipFill>
                <a:blip r:embed="rId431"/>
                <a:stretch>
                  <a:fillRect/>
                </a:stretch>
              </p:blipFill>
              <p:spPr>
                <a:xfrm>
                  <a:off x="11506037" y="5531121"/>
                  <a:ext cx="2314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2" name="Ink 281">
                  <a:extLst>
                    <a:ext uri="{FF2B5EF4-FFF2-40B4-BE49-F238E27FC236}">
                      <a16:creationId xmlns:a16="http://schemas.microsoft.com/office/drawing/2014/main" id="{CE04F6BE-B04E-4C20-8901-E425F9C63839}"/>
                    </a:ext>
                  </a:extLst>
                </p14:cNvPr>
                <p14:cNvContentPartPr/>
                <p14:nvPr/>
              </p14:nvContentPartPr>
              <p14:xfrm>
                <a:off x="10642757" y="5969961"/>
                <a:ext cx="43200" cy="248040"/>
              </p14:xfrm>
            </p:contentPart>
          </mc:Choice>
          <mc:Fallback xmlns="">
            <p:pic>
              <p:nvPicPr>
                <p:cNvPr id="282" name="Ink 281">
                  <a:extLst>
                    <a:ext uri="{FF2B5EF4-FFF2-40B4-BE49-F238E27FC236}">
                      <a16:creationId xmlns:a16="http://schemas.microsoft.com/office/drawing/2014/main" id="{CE04F6BE-B04E-4C20-8901-E425F9C63839}"/>
                    </a:ext>
                  </a:extLst>
                </p:cNvPr>
                <p:cNvPicPr/>
                <p:nvPr/>
              </p:nvPicPr>
              <p:blipFill>
                <a:blip r:embed="rId433"/>
                <a:stretch>
                  <a:fillRect/>
                </a:stretch>
              </p:blipFill>
              <p:spPr>
                <a:xfrm>
                  <a:off x="10607117" y="5933961"/>
                  <a:ext cx="1148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3" name="Ink 282">
                  <a:extLst>
                    <a:ext uri="{FF2B5EF4-FFF2-40B4-BE49-F238E27FC236}">
                      <a16:creationId xmlns:a16="http://schemas.microsoft.com/office/drawing/2014/main" id="{33FAF65F-BC7C-4E62-8315-D68D5E86E19D}"/>
                    </a:ext>
                  </a:extLst>
                </p14:cNvPr>
                <p14:cNvContentPartPr/>
                <p14:nvPr/>
              </p14:nvContentPartPr>
              <p14:xfrm>
                <a:off x="10684877" y="6022881"/>
                <a:ext cx="205200" cy="157320"/>
              </p14:xfrm>
            </p:contentPart>
          </mc:Choice>
          <mc:Fallback xmlns="">
            <p:pic>
              <p:nvPicPr>
                <p:cNvPr id="283" name="Ink 282">
                  <a:extLst>
                    <a:ext uri="{FF2B5EF4-FFF2-40B4-BE49-F238E27FC236}">
                      <a16:creationId xmlns:a16="http://schemas.microsoft.com/office/drawing/2014/main" id="{33FAF65F-BC7C-4E62-8315-D68D5E86E19D}"/>
                    </a:ext>
                  </a:extLst>
                </p:cNvPr>
                <p:cNvPicPr/>
                <p:nvPr/>
              </p:nvPicPr>
              <p:blipFill>
                <a:blip r:embed="rId435"/>
                <a:stretch>
                  <a:fillRect/>
                </a:stretch>
              </p:blipFill>
              <p:spPr>
                <a:xfrm>
                  <a:off x="10648877" y="5986881"/>
                  <a:ext cx="276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4" name="Ink 283">
                  <a:extLst>
                    <a:ext uri="{FF2B5EF4-FFF2-40B4-BE49-F238E27FC236}">
                      <a16:creationId xmlns:a16="http://schemas.microsoft.com/office/drawing/2014/main" id="{2CE9566F-0B65-4F2A-B562-98771BCB4210}"/>
                    </a:ext>
                  </a:extLst>
                </p14:cNvPr>
                <p14:cNvContentPartPr/>
                <p14:nvPr/>
              </p14:nvContentPartPr>
              <p14:xfrm>
                <a:off x="10698917" y="6118641"/>
                <a:ext cx="179640" cy="110520"/>
              </p14:xfrm>
            </p:contentPart>
          </mc:Choice>
          <mc:Fallback xmlns="">
            <p:pic>
              <p:nvPicPr>
                <p:cNvPr id="284" name="Ink 283">
                  <a:extLst>
                    <a:ext uri="{FF2B5EF4-FFF2-40B4-BE49-F238E27FC236}">
                      <a16:creationId xmlns:a16="http://schemas.microsoft.com/office/drawing/2014/main" id="{2CE9566F-0B65-4F2A-B562-98771BCB4210}"/>
                    </a:ext>
                  </a:extLst>
                </p:cNvPr>
                <p:cNvPicPr/>
                <p:nvPr/>
              </p:nvPicPr>
              <p:blipFill>
                <a:blip r:embed="rId437"/>
                <a:stretch>
                  <a:fillRect/>
                </a:stretch>
              </p:blipFill>
              <p:spPr>
                <a:xfrm>
                  <a:off x="10662917" y="6082641"/>
                  <a:ext cx="251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5" name="Ink 284">
                  <a:extLst>
                    <a:ext uri="{FF2B5EF4-FFF2-40B4-BE49-F238E27FC236}">
                      <a16:creationId xmlns:a16="http://schemas.microsoft.com/office/drawing/2014/main" id="{4A4E9539-745C-41A8-AED8-7AD3B1EC6808}"/>
                    </a:ext>
                  </a:extLst>
                </p14:cNvPr>
                <p14:cNvContentPartPr/>
                <p14:nvPr/>
              </p14:nvContentPartPr>
              <p14:xfrm>
                <a:off x="10940117" y="5984361"/>
                <a:ext cx="176040" cy="274320"/>
              </p14:xfrm>
            </p:contentPart>
          </mc:Choice>
          <mc:Fallback xmlns="">
            <p:pic>
              <p:nvPicPr>
                <p:cNvPr id="285" name="Ink 284">
                  <a:extLst>
                    <a:ext uri="{FF2B5EF4-FFF2-40B4-BE49-F238E27FC236}">
                      <a16:creationId xmlns:a16="http://schemas.microsoft.com/office/drawing/2014/main" id="{4A4E9539-745C-41A8-AED8-7AD3B1EC6808}"/>
                    </a:ext>
                  </a:extLst>
                </p:cNvPr>
                <p:cNvPicPr/>
                <p:nvPr/>
              </p:nvPicPr>
              <p:blipFill>
                <a:blip r:embed="rId439"/>
                <a:stretch>
                  <a:fillRect/>
                </a:stretch>
              </p:blipFill>
              <p:spPr>
                <a:xfrm>
                  <a:off x="10904477" y="5948721"/>
                  <a:ext cx="2476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6" name="Ink 285">
                  <a:extLst>
                    <a:ext uri="{FF2B5EF4-FFF2-40B4-BE49-F238E27FC236}">
                      <a16:creationId xmlns:a16="http://schemas.microsoft.com/office/drawing/2014/main" id="{CF81A4B6-435B-4F75-92F1-ECCC8D38B1E4}"/>
                    </a:ext>
                  </a:extLst>
                </p14:cNvPr>
                <p14:cNvContentPartPr/>
                <p14:nvPr/>
              </p14:nvContentPartPr>
              <p14:xfrm>
                <a:off x="11192477" y="5957001"/>
                <a:ext cx="55800" cy="293760"/>
              </p14:xfrm>
            </p:contentPart>
          </mc:Choice>
          <mc:Fallback xmlns="">
            <p:pic>
              <p:nvPicPr>
                <p:cNvPr id="286" name="Ink 285">
                  <a:extLst>
                    <a:ext uri="{FF2B5EF4-FFF2-40B4-BE49-F238E27FC236}">
                      <a16:creationId xmlns:a16="http://schemas.microsoft.com/office/drawing/2014/main" id="{CF81A4B6-435B-4F75-92F1-ECCC8D38B1E4}"/>
                    </a:ext>
                  </a:extLst>
                </p:cNvPr>
                <p:cNvPicPr/>
                <p:nvPr/>
              </p:nvPicPr>
              <p:blipFill>
                <a:blip r:embed="rId441"/>
                <a:stretch>
                  <a:fillRect/>
                </a:stretch>
              </p:blipFill>
              <p:spPr>
                <a:xfrm>
                  <a:off x="11156837" y="5921361"/>
                  <a:ext cx="1274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7" name="Ink 286">
                  <a:extLst>
                    <a:ext uri="{FF2B5EF4-FFF2-40B4-BE49-F238E27FC236}">
                      <a16:creationId xmlns:a16="http://schemas.microsoft.com/office/drawing/2014/main" id="{E1C1739B-962A-42F6-95A3-0839CBE9054C}"/>
                    </a:ext>
                  </a:extLst>
                </p14:cNvPr>
                <p14:cNvContentPartPr/>
                <p14:nvPr/>
              </p14:nvContentPartPr>
              <p14:xfrm>
                <a:off x="11315597" y="5966001"/>
                <a:ext cx="180360" cy="254520"/>
              </p14:xfrm>
            </p:contentPart>
          </mc:Choice>
          <mc:Fallback xmlns="">
            <p:pic>
              <p:nvPicPr>
                <p:cNvPr id="287" name="Ink 286">
                  <a:extLst>
                    <a:ext uri="{FF2B5EF4-FFF2-40B4-BE49-F238E27FC236}">
                      <a16:creationId xmlns:a16="http://schemas.microsoft.com/office/drawing/2014/main" id="{E1C1739B-962A-42F6-95A3-0839CBE9054C}"/>
                    </a:ext>
                  </a:extLst>
                </p:cNvPr>
                <p:cNvPicPr/>
                <p:nvPr/>
              </p:nvPicPr>
              <p:blipFill>
                <a:blip r:embed="rId443"/>
                <a:stretch>
                  <a:fillRect/>
                </a:stretch>
              </p:blipFill>
              <p:spPr>
                <a:xfrm>
                  <a:off x="11279597" y="5930001"/>
                  <a:ext cx="2520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8" name="Ink 287">
                  <a:extLst>
                    <a:ext uri="{FF2B5EF4-FFF2-40B4-BE49-F238E27FC236}">
                      <a16:creationId xmlns:a16="http://schemas.microsoft.com/office/drawing/2014/main" id="{61A16D15-F357-47E8-8F77-276BF4A603BA}"/>
                    </a:ext>
                  </a:extLst>
                </p14:cNvPr>
                <p14:cNvContentPartPr/>
                <p14:nvPr/>
              </p14:nvContentPartPr>
              <p14:xfrm>
                <a:off x="11540597" y="6135201"/>
                <a:ext cx="134280" cy="214200"/>
              </p14:xfrm>
            </p:contentPart>
          </mc:Choice>
          <mc:Fallback xmlns="">
            <p:pic>
              <p:nvPicPr>
                <p:cNvPr id="288" name="Ink 287">
                  <a:extLst>
                    <a:ext uri="{FF2B5EF4-FFF2-40B4-BE49-F238E27FC236}">
                      <a16:creationId xmlns:a16="http://schemas.microsoft.com/office/drawing/2014/main" id="{61A16D15-F357-47E8-8F77-276BF4A603BA}"/>
                    </a:ext>
                  </a:extLst>
                </p:cNvPr>
                <p:cNvPicPr/>
                <p:nvPr/>
              </p:nvPicPr>
              <p:blipFill>
                <a:blip r:embed="rId445"/>
                <a:stretch>
                  <a:fillRect/>
                </a:stretch>
              </p:blipFill>
              <p:spPr>
                <a:xfrm>
                  <a:off x="11504957" y="6099561"/>
                  <a:ext cx="2059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0" name="Ink 289">
                  <a:extLst>
                    <a:ext uri="{FF2B5EF4-FFF2-40B4-BE49-F238E27FC236}">
                      <a16:creationId xmlns:a16="http://schemas.microsoft.com/office/drawing/2014/main" id="{9680DD74-6D9F-40EB-A02F-BB0FC45B3035}"/>
                    </a:ext>
                  </a:extLst>
                </p14:cNvPr>
                <p14:cNvContentPartPr/>
                <p14:nvPr/>
              </p14:nvContentPartPr>
              <p14:xfrm>
                <a:off x="10159997" y="5085081"/>
                <a:ext cx="1914480" cy="1582560"/>
              </p14:xfrm>
            </p:contentPart>
          </mc:Choice>
          <mc:Fallback xmlns="">
            <p:pic>
              <p:nvPicPr>
                <p:cNvPr id="290" name="Ink 289">
                  <a:extLst>
                    <a:ext uri="{FF2B5EF4-FFF2-40B4-BE49-F238E27FC236}">
                      <a16:creationId xmlns:a16="http://schemas.microsoft.com/office/drawing/2014/main" id="{9680DD74-6D9F-40EB-A02F-BB0FC45B3035}"/>
                    </a:ext>
                  </a:extLst>
                </p:cNvPr>
                <p:cNvPicPr/>
                <p:nvPr/>
              </p:nvPicPr>
              <p:blipFill>
                <a:blip r:embed="rId447"/>
                <a:stretch>
                  <a:fillRect/>
                </a:stretch>
              </p:blipFill>
              <p:spPr>
                <a:xfrm>
                  <a:off x="10124357" y="5049081"/>
                  <a:ext cx="1986120" cy="1654200"/>
                </a:xfrm>
                <a:prstGeom prst="rect">
                  <a:avLst/>
                </a:prstGeom>
              </p:spPr>
            </p:pic>
          </mc:Fallback>
        </mc:AlternateContent>
      </p:grpSp>
    </p:spTree>
    <p:extLst>
      <p:ext uri="{BB962C8B-B14F-4D97-AF65-F5344CB8AC3E}">
        <p14:creationId xmlns:p14="http://schemas.microsoft.com/office/powerpoint/2010/main" val="399426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300BD99-482E-4E6A-8A8B-C5C4D639E9EF}"/>
              </a:ext>
            </a:extLst>
          </p:cNvPr>
          <p:cNvSpPr>
            <a:spLocks noGrp="1" noChangeArrowheads="1"/>
          </p:cNvSpPr>
          <p:nvPr>
            <p:ph idx="1"/>
          </p:nvPr>
        </p:nvSpPr>
        <p:spPr>
          <a:xfrm>
            <a:off x="246580" y="521413"/>
            <a:ext cx="11650894" cy="4572000"/>
          </a:xfrm>
        </p:spPr>
        <p:txBody>
          <a:bodyPr/>
          <a:lstStyle/>
          <a:p>
            <a:pPr marL="0" indent="0" algn="ctr">
              <a:buNone/>
            </a:pPr>
            <a:r>
              <a:rPr lang="en-US" altLang="en-US" sz="3600" b="1" i="1" u="sng" dirty="0">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KINETIC MOLECULAR THEORY</a:t>
            </a:r>
            <a:endParaRPr lang="en-US" altLang="en-US" sz="3600" b="1" u="sng"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In science, “what” always comes before “why”…So far, we have considered </a:t>
            </a:r>
            <a:r>
              <a:rPr lang="ja-JP" altLang="en-US"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dirty="0">
                <a:latin typeface="Calibri" panose="020F0502020204030204" pitchFamily="34" charset="0"/>
                <a:ea typeface="ＭＳ Ｐゴシック" panose="020B0600070205080204" pitchFamily="34" charset="-128"/>
                <a:cs typeface="Calibri" panose="020F0502020204030204" pitchFamily="34" charset="0"/>
              </a:rPr>
              <a:t>what happens,</a:t>
            </a:r>
            <a:r>
              <a:rPr lang="ja-JP"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ja-JP" dirty="0">
                <a:latin typeface="Calibri" panose="020F0502020204030204" pitchFamily="34" charset="0"/>
                <a:ea typeface="ＭＳ Ｐゴシック" panose="020B0600070205080204" pitchFamily="34" charset="-128"/>
                <a:cs typeface="Calibri" panose="020F0502020204030204" pitchFamily="34" charset="0"/>
              </a:rPr>
              <a:t>with gases but not </a:t>
            </a:r>
            <a:r>
              <a:rPr lang="ja-JP" altLang="en-US"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dirty="0">
                <a:latin typeface="Calibri" panose="020F0502020204030204" pitchFamily="34" charset="0"/>
                <a:ea typeface="ＭＳ Ｐゴシック" panose="020B0600070205080204" pitchFamily="34" charset="-128"/>
                <a:cs typeface="Calibri" panose="020F0502020204030204" pitchFamily="34" charset="0"/>
              </a:rPr>
              <a:t>why.</a:t>
            </a:r>
            <a:r>
              <a:rPr lang="ja-JP" altLang="en-US" dirty="0">
                <a:latin typeface="Calibri" panose="020F0502020204030204" pitchFamily="34" charset="0"/>
                <a:ea typeface="ＭＳ Ｐゴシック" panose="020B0600070205080204" pitchFamily="34" charset="-128"/>
                <a:cs typeface="Calibri" panose="020F0502020204030204" pitchFamily="34" charset="0"/>
              </a:rPr>
              <a:t>”</a:t>
            </a:r>
            <a:endParaRPr lang="en-US" altLang="ja-JP"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3252" name="Slide Number Placeholder 4">
            <a:extLst>
              <a:ext uri="{FF2B5EF4-FFF2-40B4-BE49-F238E27FC236}">
                <a16:creationId xmlns:a16="http://schemas.microsoft.com/office/drawing/2014/main" id="{ECB3AF05-B2F8-4B53-B09E-862B3A35F556}"/>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E4F9E4-397C-4557-A318-36CA6B17798A}" type="slidenum">
              <a:rPr lang="en-US" altLang="en-US" sz="1000">
                <a:latin typeface="Calibri" panose="020F0502020204030204" pitchFamily="34" charset="0"/>
              </a:rPr>
              <a:pPr/>
              <a:t>11</a:t>
            </a:fld>
            <a:endParaRPr lang="en-US" altLang="en-US" sz="1000">
              <a:latin typeface="Calibri" panose="020F0502020204030204" pitchFamily="34" charset="0"/>
            </a:endParaRPr>
          </a:p>
        </p:txBody>
      </p:sp>
      <p:pic>
        <p:nvPicPr>
          <p:cNvPr id="14338" name="Picture 2" descr="Kinetic theory of gases - Wikipedia">
            <a:extLst>
              <a:ext uri="{FF2B5EF4-FFF2-40B4-BE49-F238E27FC236}">
                <a16:creationId xmlns:a16="http://schemas.microsoft.com/office/drawing/2014/main" id="{1DC2E0DF-8055-4042-A288-FEB44FBC2E0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95928" y="2147300"/>
            <a:ext cx="7952197" cy="4352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CAA5BF07-BA74-4BCE-B0AD-F0B66959D5D1}"/>
              </a:ext>
            </a:extLst>
          </p:cNvPr>
          <p:cNvSpPr>
            <a:spLocks noGrp="1" noChangeArrowheads="1"/>
          </p:cNvSpPr>
          <p:nvPr>
            <p:ph type="title"/>
          </p:nvPr>
        </p:nvSpPr>
        <p:spPr/>
        <p:txBody>
          <a:bodyPr>
            <a:normAutofit/>
          </a:bodyPr>
          <a:lstStyle/>
          <a:p>
            <a:pPr algn="ctr" eaLnBrk="1" hangingPunct="1"/>
            <a:r>
              <a:rPr lang="en-US" b="1" i="1" dirty="0">
                <a:effectLst>
                  <a:outerShdw blurRad="38100" dist="38100" dir="2700000" algn="tl">
                    <a:srgbClr val="000000"/>
                  </a:outerShdw>
                </a:effectLst>
              </a:rPr>
              <a:t>Postulates (or Tenets) of KMT</a:t>
            </a:r>
            <a:br>
              <a:rPr lang="en-US" b="1" i="1" dirty="0">
                <a:effectLst>
                  <a:outerShdw blurRad="38100" dist="38100" dir="2700000" algn="tl">
                    <a:srgbClr val="000000"/>
                  </a:outerShdw>
                </a:effectLst>
              </a:rPr>
            </a:br>
            <a:r>
              <a:rPr lang="en-US" sz="2000" b="1" i="1" dirty="0">
                <a:effectLst>
                  <a:outerShdw blurRad="38100" dist="38100" dir="2700000" algn="tl">
                    <a:srgbClr val="000000"/>
                  </a:outerShdw>
                </a:effectLst>
              </a:rPr>
              <a:t>-Explains the properties of an ideal gas based on behavior of individual gas particles that we observe</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5" name="Rectangle 2">
            <a:extLst>
              <a:ext uri="{FF2B5EF4-FFF2-40B4-BE49-F238E27FC236}">
                <a16:creationId xmlns:a16="http://schemas.microsoft.com/office/drawing/2014/main" id="{DF1DEC51-D2BB-406C-A263-6436104F4198}"/>
              </a:ext>
            </a:extLst>
          </p:cNvPr>
          <p:cNvSpPr>
            <a:spLocks noGrp="1" noChangeArrowheads="1"/>
          </p:cNvSpPr>
          <p:nvPr>
            <p:ph idx="1"/>
          </p:nvPr>
        </p:nvSpPr>
        <p:spPr>
          <a:xfrm>
            <a:off x="431515" y="1520575"/>
            <a:ext cx="11352943" cy="4972300"/>
          </a:xfrm>
        </p:spPr>
        <p:txBody>
          <a:bodyPr>
            <a:normAutofit fontScale="92500"/>
          </a:bodyPr>
          <a:lstStyle/>
          <a:p>
            <a:pPr marL="533400" indent="-533400">
              <a:buNone/>
            </a:pP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marL="533400" indent="-533400">
              <a:buAutoNum type="arabicParenR"/>
            </a:pPr>
            <a:r>
              <a:rPr lang="en-US" altLang="en-US" dirty="0">
                <a:latin typeface="Calibri" panose="020F0502020204030204" pitchFamily="34" charset="0"/>
                <a:ea typeface="ＭＳ Ｐゴシック" panose="020B0600070205080204" pitchFamily="34" charset="-128"/>
                <a:cs typeface="Calibri" panose="020F0502020204030204" pitchFamily="34" charset="0"/>
              </a:rPr>
              <a:t>The particles are so small compared with the distances between them that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the volume of the individual particles</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can be assumed to be negligible (zero).</a:t>
            </a:r>
          </a:p>
          <a:p>
            <a:pPr marL="533400" indent="-533400">
              <a:buFont typeface="Arial" panose="020B0604020202020204" pitchFamily="34" charset="0"/>
              <a:buAutoNum type="arabicParenR"/>
            </a:pPr>
            <a:r>
              <a:rPr lang="en-US" altLang="en-US" i="1" dirty="0">
                <a:latin typeface="Calibri" panose="020F0502020204030204" pitchFamily="34" charset="0"/>
                <a:ea typeface="ＭＳ Ｐゴシック" panose="020B0600070205080204" pitchFamily="34" charset="-128"/>
                <a:cs typeface="Calibri" panose="020F0502020204030204" pitchFamily="34" charset="0"/>
              </a:rPr>
              <a:t>The particles are in constant motion</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The collisions of the particles with the walls of the container are the cause of the pressure exerted by the gas.</a:t>
            </a:r>
          </a:p>
          <a:p>
            <a:pPr marL="533400" indent="-533400">
              <a:buFont typeface="Arial" panose="020B0604020202020204" pitchFamily="34" charset="0"/>
              <a:buAutoNum type="arabicParenR"/>
            </a:pPr>
            <a:r>
              <a:rPr lang="en-US" altLang="en-US" i="1" dirty="0">
                <a:latin typeface="Calibri" panose="020F0502020204030204" pitchFamily="34" charset="0"/>
                <a:ea typeface="ＭＳ Ｐゴシック" panose="020B0600070205080204" pitchFamily="34" charset="-128"/>
                <a:cs typeface="Calibri" panose="020F0502020204030204" pitchFamily="34" charset="0"/>
              </a:rPr>
              <a:t>The particles are assumed to exert no forces on each other;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they are assumed neither to attract nor to repel each other.</a:t>
            </a:r>
          </a:p>
          <a:p>
            <a:pPr marL="533400" indent="-533400">
              <a:buFont typeface="Arial" panose="020B0604020202020204" pitchFamily="34" charset="0"/>
              <a:buAutoNum type="arabicParenR"/>
            </a:pPr>
            <a:r>
              <a:rPr lang="en-US" altLang="en-US" dirty="0">
                <a:latin typeface="Calibri" panose="020F0502020204030204" pitchFamily="34" charset="0"/>
                <a:ea typeface="ＭＳ Ｐゴシック" panose="020B0600070205080204" pitchFamily="34" charset="-128"/>
                <a:cs typeface="Calibri" panose="020F0502020204030204" pitchFamily="34" charset="0"/>
              </a:rPr>
              <a:t>The average kinetic energy of a collection of gas particles is assumed to be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directly proportional to the Kelvin temperature</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of the gas.</a:t>
            </a:r>
          </a:p>
          <a:p>
            <a:pPr marL="0" indent="0">
              <a:buNone/>
            </a:pPr>
            <a:endParaRPr lang="en-US" altLang="en-US" i="1"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*KMT attempts to provide a theoretical explanation for the observations gathered from experimentation (the gas laws)…Provides a molecular view of gas behavior</a:t>
            </a:r>
          </a:p>
        </p:txBody>
      </p:sp>
      <p:sp>
        <p:nvSpPr>
          <p:cNvPr id="54277" name="Slide Number Placeholder 4">
            <a:extLst>
              <a:ext uri="{FF2B5EF4-FFF2-40B4-BE49-F238E27FC236}">
                <a16:creationId xmlns:a16="http://schemas.microsoft.com/office/drawing/2014/main" id="{759BA4A8-9043-4556-AEDA-46E85C0644D8}"/>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7E67A3-4494-49BA-860F-8625852D7CDF}" type="slidenum">
              <a:rPr lang="en-US" altLang="en-US" sz="1000">
                <a:latin typeface="Calibri" panose="020F0502020204030204" pitchFamily="34" charset="0"/>
              </a:rPr>
              <a:pPr/>
              <a:t>12</a:t>
            </a:fld>
            <a:endParaRPr lang="en-US" altLang="en-US" sz="1000">
              <a:latin typeface="Calibri" panose="020F050202020403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CAA5BF07-BA74-4BCE-B0AD-F0B66959D5D1}"/>
              </a:ext>
            </a:extLst>
          </p:cNvPr>
          <p:cNvSpPr>
            <a:spLocks noGrp="1" noChangeArrowheads="1"/>
          </p:cNvSpPr>
          <p:nvPr>
            <p:ph type="title"/>
          </p:nvPr>
        </p:nvSpPr>
        <p:spPr>
          <a:xfrm>
            <a:off x="838200" y="0"/>
            <a:ext cx="10515600" cy="1325563"/>
          </a:xfrm>
        </p:spPr>
        <p:txBody>
          <a:bodyPr>
            <a:normAutofit/>
          </a:bodyPr>
          <a:lstStyle/>
          <a:p>
            <a:pPr algn="ctr" eaLnBrk="1" hangingPunct="1"/>
            <a:r>
              <a:rPr lang="en-US" b="1" i="1" dirty="0">
                <a:effectLst>
                  <a:outerShdw blurRad="38100" dist="38100" dir="2700000" algn="tl">
                    <a:srgbClr val="000000"/>
                  </a:outerShdw>
                </a:effectLst>
              </a:rPr>
              <a:t>Explaining the Math</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5" name="Rectangle 2">
            <a:extLst>
              <a:ext uri="{FF2B5EF4-FFF2-40B4-BE49-F238E27FC236}">
                <a16:creationId xmlns:a16="http://schemas.microsoft.com/office/drawing/2014/main" id="{DF1DEC51-D2BB-406C-A263-6436104F4198}"/>
              </a:ext>
            </a:extLst>
          </p:cNvPr>
          <p:cNvSpPr>
            <a:spLocks noGrp="1" noChangeArrowheads="1"/>
          </p:cNvSpPr>
          <p:nvPr>
            <p:ph idx="1"/>
          </p:nvPr>
        </p:nvSpPr>
        <p:spPr>
          <a:xfrm>
            <a:off x="297951" y="1420403"/>
            <a:ext cx="11474520" cy="5208998"/>
          </a:xfrm>
        </p:spPr>
        <p:txBody>
          <a:bodyPr>
            <a:normAutofit fontScale="92500" lnSpcReduction="20000"/>
          </a:bodyPr>
          <a:lstStyle/>
          <a:p>
            <a:pPr marL="514350" indent="-514350">
              <a:buAutoNum type="alphaUcParenBoth"/>
            </a:pPr>
            <a:r>
              <a:rPr lang="en-US" altLang="en-US" i="1" dirty="0">
                <a:highlight>
                  <a:srgbClr val="FFFF00"/>
                </a:highlight>
                <a:latin typeface="Calibri" panose="020F0502020204030204" pitchFamily="34" charset="0"/>
                <a:ea typeface="ＭＳ Ｐゴシック" panose="020B0600070205080204" pitchFamily="34" charset="-128"/>
                <a:cs typeface="Calibri" panose="020F0502020204030204" pitchFamily="34" charset="0"/>
              </a:rPr>
              <a:t>Pressure vs. Volume (Boyle’s):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Mathematically: </a:t>
            </a:r>
          </a:p>
          <a:p>
            <a:pPr marL="0" indent="0">
              <a:buNone/>
            </a:pPr>
            <a:r>
              <a:rPr lang="en-US" altLang="en-US" i="1" dirty="0">
                <a:latin typeface="Calibri" panose="020F0502020204030204" pitchFamily="34" charset="0"/>
                <a:ea typeface="ＭＳ Ｐゴシック" panose="020B0600070205080204" pitchFamily="34" charset="-128"/>
                <a:cs typeface="Calibri" panose="020F0502020204030204" pitchFamily="34" charset="0"/>
              </a:rPr>
              <a:t>KMT: Decrease V</a:t>
            </a:r>
            <a:r>
              <a:rPr lang="en-US" altLang="en-US" i="1" dirty="0">
                <a:latin typeface="Calibri" panose="020F0502020204030204" pitchFamily="34" charset="0"/>
                <a:ea typeface="ＭＳ Ｐゴシック" panose="020B0600070205080204" pitchFamily="34" charset="-128"/>
                <a:cs typeface="Calibri" panose="020F0502020204030204" pitchFamily="34" charset="0"/>
                <a:sym typeface="Wingdings" panose="05000000000000000000" pitchFamily="2" charset="2"/>
              </a:rPr>
              <a:t> Particles hit walls more often Increase P</a:t>
            </a:r>
            <a:endParaRPr lang="en-US" altLang="en-US" i="1" dirty="0">
              <a:latin typeface="Calibri" panose="020F0502020204030204" pitchFamily="34" charset="0"/>
              <a:ea typeface="ＭＳ Ｐゴシック" panose="020B0600070205080204" pitchFamily="34" charset="-128"/>
              <a:cs typeface="Calibri" panose="020F0502020204030204" pitchFamily="34" charset="0"/>
            </a:endParaRPr>
          </a:p>
          <a:p>
            <a:pPr marL="514350" indent="-514350">
              <a:buAutoNum type="alphaUcParenBoth"/>
            </a:pPr>
            <a:r>
              <a:rPr lang="en-US" altLang="en-US" i="1" dirty="0">
                <a:highlight>
                  <a:srgbClr val="FFFF00"/>
                </a:highlight>
                <a:latin typeface="Calibri" panose="020F0502020204030204" pitchFamily="34" charset="0"/>
                <a:ea typeface="ＭＳ Ｐゴシック" panose="020B0600070205080204" pitchFamily="34" charset="-128"/>
                <a:cs typeface="Calibri" panose="020F0502020204030204" pitchFamily="34" charset="0"/>
              </a:rPr>
              <a:t>Pressure vs. Temperature (Gay-Lussac):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Mathematically: </a:t>
            </a:r>
          </a:p>
          <a:p>
            <a:pPr marL="0" indent="0">
              <a:buNone/>
            </a:pPr>
            <a:r>
              <a:rPr lang="en-US" altLang="en-US" i="1" dirty="0">
                <a:latin typeface="Calibri" panose="020F0502020204030204" pitchFamily="34" charset="0"/>
                <a:ea typeface="ＭＳ Ｐゴシック" panose="020B0600070205080204" pitchFamily="34" charset="-128"/>
                <a:cs typeface="Calibri" panose="020F0502020204030204" pitchFamily="34" charset="0"/>
              </a:rPr>
              <a:t>KMT: Increase T</a:t>
            </a:r>
            <a:r>
              <a:rPr lang="en-US" altLang="en-US" i="1" dirty="0">
                <a:latin typeface="Calibri" panose="020F0502020204030204" pitchFamily="34" charset="0"/>
                <a:ea typeface="ＭＳ Ｐゴシック" panose="020B0600070205080204" pitchFamily="34" charset="-128"/>
                <a:cs typeface="Calibri" panose="020F0502020204030204" pitchFamily="34" charset="0"/>
                <a:sym typeface="Wingdings" panose="05000000000000000000" pitchFamily="2" charset="2"/>
              </a:rPr>
              <a:t> Particle speed increase &amp; hits walls faster and more frequently Increase P</a:t>
            </a:r>
            <a:endParaRPr lang="en-US" altLang="en-US" i="1" dirty="0">
              <a:latin typeface="Calibri" panose="020F0502020204030204" pitchFamily="34" charset="0"/>
              <a:ea typeface="ＭＳ Ｐゴシック" panose="020B0600070205080204" pitchFamily="34" charset="-128"/>
              <a:cs typeface="Calibri" panose="020F0502020204030204" pitchFamily="34" charset="0"/>
            </a:endParaRPr>
          </a:p>
          <a:p>
            <a:pPr marL="514350" indent="-514350">
              <a:buAutoNum type="alphaUcParenBoth"/>
            </a:pPr>
            <a:r>
              <a:rPr lang="en-US" altLang="en-US" i="1" dirty="0">
                <a:highlight>
                  <a:srgbClr val="FFFF00"/>
                </a:highlight>
                <a:latin typeface="Calibri" panose="020F0502020204030204" pitchFamily="34" charset="0"/>
                <a:ea typeface="ＭＳ Ｐゴシック" panose="020B0600070205080204" pitchFamily="34" charset="-128"/>
                <a:cs typeface="Calibri" panose="020F0502020204030204" pitchFamily="34" charset="0"/>
              </a:rPr>
              <a:t>Volume &amp; Temperature (Charles’s):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Mathematically:</a:t>
            </a:r>
          </a:p>
          <a:p>
            <a:pPr marL="0" indent="0">
              <a:buNone/>
            </a:pPr>
            <a:r>
              <a:rPr lang="en-US" altLang="en-US" i="1" dirty="0">
                <a:latin typeface="Calibri" panose="020F0502020204030204" pitchFamily="34" charset="0"/>
                <a:ea typeface="ＭＳ Ｐゴシック" panose="020B0600070205080204" pitchFamily="34" charset="-128"/>
                <a:cs typeface="Calibri" panose="020F0502020204030204" pitchFamily="34" charset="0"/>
              </a:rPr>
              <a:t>KMT: Increase T</a:t>
            </a:r>
            <a:r>
              <a:rPr lang="en-US" altLang="en-US" i="1" dirty="0">
                <a:latin typeface="Calibri" panose="020F0502020204030204" pitchFamily="34" charset="0"/>
                <a:ea typeface="ＭＳ Ｐゴシック" panose="020B0600070205080204" pitchFamily="34" charset="-128"/>
                <a:cs typeface="Calibri" panose="020F0502020204030204" pitchFamily="34" charset="0"/>
                <a:sym typeface="Wingdings" panose="05000000000000000000" pitchFamily="2" charset="2"/>
              </a:rPr>
              <a:t> Particles hit walls more often, only way to keep P constant is to increase volume of the container Increase V</a:t>
            </a:r>
            <a:endParaRPr lang="en-US" altLang="en-US" i="1" dirty="0">
              <a:latin typeface="Calibri" panose="020F0502020204030204" pitchFamily="34" charset="0"/>
              <a:ea typeface="ＭＳ Ｐゴシック" panose="020B0600070205080204" pitchFamily="34" charset="-128"/>
              <a:cs typeface="Calibri" panose="020F0502020204030204" pitchFamily="34" charset="0"/>
            </a:endParaRPr>
          </a:p>
          <a:p>
            <a:pPr marL="514350" indent="-514350">
              <a:buAutoNum type="alphaUcParenBoth"/>
            </a:pPr>
            <a:r>
              <a:rPr lang="en-US" altLang="en-US" i="1" dirty="0">
                <a:highlight>
                  <a:srgbClr val="FFFF00"/>
                </a:highlight>
                <a:latin typeface="Calibri" panose="020F0502020204030204" pitchFamily="34" charset="0"/>
                <a:ea typeface="ＭＳ Ｐゴシック" panose="020B0600070205080204" pitchFamily="34" charset="-128"/>
                <a:cs typeface="Calibri" panose="020F0502020204030204" pitchFamily="34" charset="0"/>
              </a:rPr>
              <a:t>Volume &amp; # of Moles (Avogadro’s):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Mathematically:</a:t>
            </a:r>
          </a:p>
          <a:p>
            <a:pPr marL="0" indent="0">
              <a:buNone/>
            </a:pPr>
            <a:r>
              <a:rPr lang="en-US" altLang="en-US" i="1" dirty="0">
                <a:latin typeface="Calibri" panose="020F0502020204030204" pitchFamily="34" charset="0"/>
                <a:ea typeface="ＭＳ Ｐゴシック" panose="020B0600070205080204" pitchFamily="34" charset="-128"/>
                <a:cs typeface="Calibri" panose="020F0502020204030204" pitchFamily="34" charset="0"/>
              </a:rPr>
              <a:t>KMT: Increase # particles</a:t>
            </a:r>
            <a:r>
              <a:rPr lang="en-US" altLang="en-US" i="1" dirty="0">
                <a:latin typeface="Calibri" panose="020F0502020204030204" pitchFamily="34" charset="0"/>
                <a:ea typeface="ＭＳ Ｐゴシック" panose="020B0600070205080204" pitchFamily="34" charset="-128"/>
                <a:cs typeface="Calibri" panose="020F0502020204030204" pitchFamily="34" charset="0"/>
                <a:sym typeface="Wingdings" panose="05000000000000000000" pitchFamily="2" charset="2"/>
              </a:rPr>
              <a:t> To keep T &amp; P constant Increase V</a:t>
            </a:r>
            <a:endParaRPr lang="en-US" altLang="en-US" i="1" dirty="0">
              <a:latin typeface="Calibri" panose="020F0502020204030204" pitchFamily="34" charset="0"/>
              <a:ea typeface="ＭＳ Ｐゴシック" panose="020B0600070205080204" pitchFamily="34" charset="-128"/>
              <a:cs typeface="Calibri" panose="020F0502020204030204" pitchFamily="34" charset="0"/>
            </a:endParaRPr>
          </a:p>
          <a:p>
            <a:pPr marL="514350" indent="-514350">
              <a:buAutoNum type="alphaUcParenBoth"/>
            </a:pPr>
            <a:r>
              <a:rPr lang="en-US" altLang="en-US" i="1" dirty="0">
                <a:highlight>
                  <a:srgbClr val="FFFF00"/>
                </a:highlight>
                <a:latin typeface="Calibri" panose="020F0502020204030204" pitchFamily="34" charset="0"/>
                <a:ea typeface="ＭＳ Ｐゴシック" panose="020B0600070205080204" pitchFamily="34" charset="-128"/>
                <a:cs typeface="Calibri" panose="020F0502020204030204" pitchFamily="34" charset="0"/>
              </a:rPr>
              <a:t>Mixing of Gases (Dalton’s):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Mathematically:</a:t>
            </a:r>
          </a:p>
          <a:p>
            <a:pPr marL="0" indent="0">
              <a:buNone/>
            </a:pPr>
            <a:r>
              <a:rPr lang="en-US" altLang="en-US" i="1" dirty="0">
                <a:latin typeface="Calibri" panose="020F0502020204030204" pitchFamily="34" charset="0"/>
                <a:ea typeface="ＭＳ Ｐゴシック" panose="020B0600070205080204" pitchFamily="34" charset="-128"/>
                <a:cs typeface="Calibri" panose="020F0502020204030204" pitchFamily="34" charset="0"/>
              </a:rPr>
              <a:t>KMT: All particles are independent and each volume of particles are unimportant, thus the identity of the particles do not matter</a:t>
            </a:r>
          </a:p>
          <a:p>
            <a:pPr marL="0" indent="0">
              <a:buNone/>
            </a:pP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7" name="Slide Number Placeholder 4">
            <a:extLst>
              <a:ext uri="{FF2B5EF4-FFF2-40B4-BE49-F238E27FC236}">
                <a16:creationId xmlns:a16="http://schemas.microsoft.com/office/drawing/2014/main" id="{759BA4A8-9043-4556-AEDA-46E85C0644D8}"/>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7E67A3-4494-49BA-860F-8625852D7CDF}" type="slidenum">
              <a:rPr lang="en-US" altLang="en-US" sz="1000">
                <a:latin typeface="Calibri" panose="020F0502020204030204" pitchFamily="34" charset="0"/>
              </a:rPr>
              <a:pPr/>
              <a:t>13</a:t>
            </a:fld>
            <a:endParaRPr lang="en-US" altLang="en-US" sz="100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BC321AB-7C89-4012-932B-1CBECDA813FD}"/>
                  </a:ext>
                </a:extLst>
              </p14:cNvPr>
              <p14:cNvContentPartPr/>
              <p14:nvPr/>
            </p14:nvContentPartPr>
            <p14:xfrm>
              <a:off x="928877" y="1590201"/>
              <a:ext cx="46440" cy="16920"/>
            </p14:xfrm>
          </p:contentPart>
        </mc:Choice>
        <mc:Fallback xmlns="">
          <p:pic>
            <p:nvPicPr>
              <p:cNvPr id="2" name="Ink 1">
                <a:extLst>
                  <a:ext uri="{FF2B5EF4-FFF2-40B4-BE49-F238E27FC236}">
                    <a16:creationId xmlns:a16="http://schemas.microsoft.com/office/drawing/2014/main" id="{CBC321AB-7C89-4012-932B-1CBECDA813FD}"/>
                  </a:ext>
                </a:extLst>
              </p:cNvPr>
              <p:cNvPicPr/>
              <p:nvPr/>
            </p:nvPicPr>
            <p:blipFill>
              <a:blip r:embed="rId4"/>
              <a:stretch>
                <a:fillRect/>
              </a:stretch>
            </p:blipFill>
            <p:spPr>
              <a:xfrm>
                <a:off x="919877" y="1581201"/>
                <a:ext cx="64080" cy="34560"/>
              </a:xfrm>
              <a:prstGeom prst="rect">
                <a:avLst/>
              </a:prstGeom>
            </p:spPr>
          </p:pic>
        </mc:Fallback>
      </mc:AlternateContent>
      <p:grpSp>
        <p:nvGrpSpPr>
          <p:cNvPr id="10" name="Group 9">
            <a:extLst>
              <a:ext uri="{FF2B5EF4-FFF2-40B4-BE49-F238E27FC236}">
                <a16:creationId xmlns:a16="http://schemas.microsoft.com/office/drawing/2014/main" id="{BDFF495A-ACF6-4D65-A397-A1A21636E762}"/>
              </a:ext>
            </a:extLst>
          </p:cNvPr>
          <p:cNvGrpSpPr/>
          <p:nvPr/>
        </p:nvGrpSpPr>
        <p:grpSpPr>
          <a:xfrm>
            <a:off x="7445957" y="1355121"/>
            <a:ext cx="311760" cy="475920"/>
            <a:chOff x="7445957" y="1355121"/>
            <a:chExt cx="311760" cy="47592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63F4BF6-07EA-4F6A-B793-7E82FB04AD77}"/>
                    </a:ext>
                  </a:extLst>
                </p14:cNvPr>
                <p14:cNvContentPartPr/>
                <p14:nvPr/>
              </p14:nvContentPartPr>
              <p14:xfrm>
                <a:off x="7445957" y="1362321"/>
                <a:ext cx="91080" cy="348120"/>
              </p14:xfrm>
            </p:contentPart>
          </mc:Choice>
          <mc:Fallback xmlns="">
            <p:pic>
              <p:nvPicPr>
                <p:cNvPr id="7" name="Ink 6">
                  <a:extLst>
                    <a:ext uri="{FF2B5EF4-FFF2-40B4-BE49-F238E27FC236}">
                      <a16:creationId xmlns:a16="http://schemas.microsoft.com/office/drawing/2014/main" id="{363F4BF6-07EA-4F6A-B793-7E82FB04AD77}"/>
                    </a:ext>
                  </a:extLst>
                </p:cNvPr>
                <p:cNvPicPr/>
                <p:nvPr/>
              </p:nvPicPr>
              <p:blipFill>
                <a:blip r:embed="rId6"/>
                <a:stretch>
                  <a:fillRect/>
                </a:stretch>
              </p:blipFill>
              <p:spPr>
                <a:xfrm>
                  <a:off x="7436957" y="1353681"/>
                  <a:ext cx="1087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7B218D6-CFA9-4477-ACD0-672554EAA973}"/>
                    </a:ext>
                  </a:extLst>
                </p14:cNvPr>
                <p14:cNvContentPartPr/>
                <p14:nvPr/>
              </p14:nvContentPartPr>
              <p14:xfrm>
                <a:off x="7463597" y="1355121"/>
                <a:ext cx="294120" cy="268560"/>
              </p14:xfrm>
            </p:contentPart>
          </mc:Choice>
          <mc:Fallback xmlns="">
            <p:pic>
              <p:nvPicPr>
                <p:cNvPr id="8" name="Ink 7">
                  <a:extLst>
                    <a:ext uri="{FF2B5EF4-FFF2-40B4-BE49-F238E27FC236}">
                      <a16:creationId xmlns:a16="http://schemas.microsoft.com/office/drawing/2014/main" id="{D7B218D6-CFA9-4477-ACD0-672554EAA973}"/>
                    </a:ext>
                  </a:extLst>
                </p:cNvPr>
                <p:cNvPicPr/>
                <p:nvPr/>
              </p:nvPicPr>
              <p:blipFill>
                <a:blip r:embed="rId8"/>
                <a:stretch>
                  <a:fillRect/>
                </a:stretch>
              </p:blipFill>
              <p:spPr>
                <a:xfrm>
                  <a:off x="7454597" y="1346481"/>
                  <a:ext cx="3117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3E6F2DD-F4B9-438A-AEBD-6FA1CD4AE9CA}"/>
                    </a:ext>
                  </a:extLst>
                </p14:cNvPr>
                <p14:cNvContentPartPr/>
                <p14:nvPr/>
              </p14:nvContentPartPr>
              <p14:xfrm>
                <a:off x="7467917" y="1454121"/>
                <a:ext cx="82080" cy="376920"/>
              </p14:xfrm>
            </p:contentPart>
          </mc:Choice>
          <mc:Fallback xmlns="">
            <p:pic>
              <p:nvPicPr>
                <p:cNvPr id="9" name="Ink 8">
                  <a:extLst>
                    <a:ext uri="{FF2B5EF4-FFF2-40B4-BE49-F238E27FC236}">
                      <a16:creationId xmlns:a16="http://schemas.microsoft.com/office/drawing/2014/main" id="{F3E6F2DD-F4B9-438A-AEBD-6FA1CD4AE9CA}"/>
                    </a:ext>
                  </a:extLst>
                </p:cNvPr>
                <p:cNvPicPr/>
                <p:nvPr/>
              </p:nvPicPr>
              <p:blipFill>
                <a:blip r:embed="rId10"/>
                <a:stretch>
                  <a:fillRect/>
                </a:stretch>
              </p:blipFill>
              <p:spPr>
                <a:xfrm>
                  <a:off x="7459277" y="1445481"/>
                  <a:ext cx="99720" cy="394560"/>
                </a:xfrm>
                <a:prstGeom prst="rect">
                  <a:avLst/>
                </a:prstGeom>
              </p:spPr>
            </p:pic>
          </mc:Fallback>
        </mc:AlternateContent>
      </p:grpSp>
      <p:grpSp>
        <p:nvGrpSpPr>
          <p:cNvPr id="24" name="Group 23">
            <a:extLst>
              <a:ext uri="{FF2B5EF4-FFF2-40B4-BE49-F238E27FC236}">
                <a16:creationId xmlns:a16="http://schemas.microsoft.com/office/drawing/2014/main" id="{3A9E6491-4DD4-45B4-93C3-885A1D707714}"/>
              </a:ext>
            </a:extLst>
          </p:cNvPr>
          <p:cNvGrpSpPr/>
          <p:nvPr/>
        </p:nvGrpSpPr>
        <p:grpSpPr>
          <a:xfrm>
            <a:off x="7888397" y="1283841"/>
            <a:ext cx="1518840" cy="497160"/>
            <a:chOff x="7888397" y="1283841"/>
            <a:chExt cx="1518840" cy="49716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319E947C-5797-4146-964C-C4AE97971722}"/>
                    </a:ext>
                  </a:extLst>
                </p14:cNvPr>
                <p14:cNvContentPartPr/>
                <p14:nvPr/>
              </p14:nvContentPartPr>
              <p14:xfrm>
                <a:off x="7893077" y="1521081"/>
                <a:ext cx="167040" cy="16560"/>
              </p14:xfrm>
            </p:contentPart>
          </mc:Choice>
          <mc:Fallback xmlns="">
            <p:pic>
              <p:nvPicPr>
                <p:cNvPr id="11" name="Ink 10">
                  <a:extLst>
                    <a:ext uri="{FF2B5EF4-FFF2-40B4-BE49-F238E27FC236}">
                      <a16:creationId xmlns:a16="http://schemas.microsoft.com/office/drawing/2014/main" id="{319E947C-5797-4146-964C-C4AE97971722}"/>
                    </a:ext>
                  </a:extLst>
                </p:cNvPr>
                <p:cNvPicPr/>
                <p:nvPr/>
              </p:nvPicPr>
              <p:blipFill>
                <a:blip r:embed="rId12"/>
                <a:stretch>
                  <a:fillRect/>
                </a:stretch>
              </p:blipFill>
              <p:spPr>
                <a:xfrm>
                  <a:off x="7884077" y="1512441"/>
                  <a:ext cx="184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9028375-FEF1-4617-8E42-87A8A4091DAE}"/>
                    </a:ext>
                  </a:extLst>
                </p14:cNvPr>
                <p14:cNvContentPartPr/>
                <p14:nvPr/>
              </p14:nvContentPartPr>
              <p14:xfrm>
                <a:off x="7888397" y="1680561"/>
                <a:ext cx="148320" cy="7200"/>
              </p14:xfrm>
            </p:contentPart>
          </mc:Choice>
          <mc:Fallback xmlns="">
            <p:pic>
              <p:nvPicPr>
                <p:cNvPr id="12" name="Ink 11">
                  <a:extLst>
                    <a:ext uri="{FF2B5EF4-FFF2-40B4-BE49-F238E27FC236}">
                      <a16:creationId xmlns:a16="http://schemas.microsoft.com/office/drawing/2014/main" id="{29028375-FEF1-4617-8E42-87A8A4091DAE}"/>
                    </a:ext>
                  </a:extLst>
                </p:cNvPr>
                <p:cNvPicPr/>
                <p:nvPr/>
              </p:nvPicPr>
              <p:blipFill>
                <a:blip r:embed="rId14"/>
                <a:stretch>
                  <a:fillRect/>
                </a:stretch>
              </p:blipFill>
              <p:spPr>
                <a:xfrm>
                  <a:off x="7879397" y="1671921"/>
                  <a:ext cx="165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735E199F-AE53-4907-AA7F-ADF4F385E1B5}"/>
                    </a:ext>
                  </a:extLst>
                </p14:cNvPr>
                <p14:cNvContentPartPr/>
                <p14:nvPr/>
              </p14:nvContentPartPr>
              <p14:xfrm>
                <a:off x="8208797" y="1297161"/>
                <a:ext cx="205200" cy="482760"/>
              </p14:xfrm>
            </p:contentPart>
          </mc:Choice>
          <mc:Fallback xmlns="">
            <p:pic>
              <p:nvPicPr>
                <p:cNvPr id="13" name="Ink 12">
                  <a:extLst>
                    <a:ext uri="{FF2B5EF4-FFF2-40B4-BE49-F238E27FC236}">
                      <a16:creationId xmlns:a16="http://schemas.microsoft.com/office/drawing/2014/main" id="{735E199F-AE53-4907-AA7F-ADF4F385E1B5}"/>
                    </a:ext>
                  </a:extLst>
                </p:cNvPr>
                <p:cNvPicPr/>
                <p:nvPr/>
              </p:nvPicPr>
              <p:blipFill>
                <a:blip r:embed="rId16"/>
                <a:stretch>
                  <a:fillRect/>
                </a:stretch>
              </p:blipFill>
              <p:spPr>
                <a:xfrm>
                  <a:off x="8200157" y="1288521"/>
                  <a:ext cx="22284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368AF09B-131A-45CB-9ED6-6132742EE7BF}"/>
                    </a:ext>
                  </a:extLst>
                </p14:cNvPr>
                <p14:cNvContentPartPr/>
                <p14:nvPr/>
              </p14:nvContentPartPr>
              <p14:xfrm>
                <a:off x="8385917" y="1536201"/>
                <a:ext cx="101880" cy="180000"/>
              </p14:xfrm>
            </p:contentPart>
          </mc:Choice>
          <mc:Fallback xmlns="">
            <p:pic>
              <p:nvPicPr>
                <p:cNvPr id="14" name="Ink 13">
                  <a:extLst>
                    <a:ext uri="{FF2B5EF4-FFF2-40B4-BE49-F238E27FC236}">
                      <a16:creationId xmlns:a16="http://schemas.microsoft.com/office/drawing/2014/main" id="{368AF09B-131A-45CB-9ED6-6132742EE7BF}"/>
                    </a:ext>
                  </a:extLst>
                </p:cNvPr>
                <p:cNvPicPr/>
                <p:nvPr/>
              </p:nvPicPr>
              <p:blipFill>
                <a:blip r:embed="rId18"/>
                <a:stretch>
                  <a:fillRect/>
                </a:stretch>
              </p:blipFill>
              <p:spPr>
                <a:xfrm>
                  <a:off x="8376917" y="1527561"/>
                  <a:ext cx="119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82F5971E-7491-4B6A-8083-BB7B3B577C41}"/>
                    </a:ext>
                  </a:extLst>
                </p14:cNvPr>
                <p14:cNvContentPartPr/>
                <p14:nvPr/>
              </p14:nvContentPartPr>
              <p14:xfrm>
                <a:off x="8592557" y="1327761"/>
                <a:ext cx="172440" cy="357120"/>
              </p14:xfrm>
            </p:contentPart>
          </mc:Choice>
          <mc:Fallback xmlns="">
            <p:pic>
              <p:nvPicPr>
                <p:cNvPr id="15" name="Ink 14">
                  <a:extLst>
                    <a:ext uri="{FF2B5EF4-FFF2-40B4-BE49-F238E27FC236}">
                      <a16:creationId xmlns:a16="http://schemas.microsoft.com/office/drawing/2014/main" id="{82F5971E-7491-4B6A-8083-BB7B3B577C41}"/>
                    </a:ext>
                  </a:extLst>
                </p:cNvPr>
                <p:cNvPicPr/>
                <p:nvPr/>
              </p:nvPicPr>
              <p:blipFill>
                <a:blip r:embed="rId20"/>
                <a:stretch>
                  <a:fillRect/>
                </a:stretch>
              </p:blipFill>
              <p:spPr>
                <a:xfrm>
                  <a:off x="8583917" y="1319121"/>
                  <a:ext cx="1900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1B1164DA-A0B2-4BD4-A475-875A5E32595F}"/>
                    </a:ext>
                  </a:extLst>
                </p14:cNvPr>
                <p14:cNvContentPartPr/>
                <p14:nvPr/>
              </p14:nvContentPartPr>
              <p14:xfrm>
                <a:off x="8805317" y="1486161"/>
                <a:ext cx="41040" cy="204840"/>
              </p14:xfrm>
            </p:contentPart>
          </mc:Choice>
          <mc:Fallback xmlns="">
            <p:pic>
              <p:nvPicPr>
                <p:cNvPr id="16" name="Ink 15">
                  <a:extLst>
                    <a:ext uri="{FF2B5EF4-FFF2-40B4-BE49-F238E27FC236}">
                      <a16:creationId xmlns:a16="http://schemas.microsoft.com/office/drawing/2014/main" id="{1B1164DA-A0B2-4BD4-A475-875A5E32595F}"/>
                    </a:ext>
                  </a:extLst>
                </p:cNvPr>
                <p:cNvPicPr/>
                <p:nvPr/>
              </p:nvPicPr>
              <p:blipFill>
                <a:blip r:embed="rId22"/>
                <a:stretch>
                  <a:fillRect/>
                </a:stretch>
              </p:blipFill>
              <p:spPr>
                <a:xfrm>
                  <a:off x="8796677" y="1477521"/>
                  <a:ext cx="586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BBC4BD78-CC0C-491B-ABA0-0FEEAD4C2DBA}"/>
                    </a:ext>
                  </a:extLst>
                </p14:cNvPr>
                <p14:cNvContentPartPr/>
                <p14:nvPr/>
              </p14:nvContentPartPr>
              <p14:xfrm>
                <a:off x="8794517" y="1453041"/>
                <a:ext cx="145080" cy="38520"/>
              </p14:xfrm>
            </p:contentPart>
          </mc:Choice>
          <mc:Fallback xmlns="">
            <p:pic>
              <p:nvPicPr>
                <p:cNvPr id="17" name="Ink 16">
                  <a:extLst>
                    <a:ext uri="{FF2B5EF4-FFF2-40B4-BE49-F238E27FC236}">
                      <a16:creationId xmlns:a16="http://schemas.microsoft.com/office/drawing/2014/main" id="{BBC4BD78-CC0C-491B-ABA0-0FEEAD4C2DBA}"/>
                    </a:ext>
                  </a:extLst>
                </p:cNvPr>
                <p:cNvPicPr/>
                <p:nvPr/>
              </p:nvPicPr>
              <p:blipFill>
                <a:blip r:embed="rId24"/>
                <a:stretch>
                  <a:fillRect/>
                </a:stretch>
              </p:blipFill>
              <p:spPr>
                <a:xfrm>
                  <a:off x="8785877" y="1444041"/>
                  <a:ext cx="162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6901EA01-3830-44BB-92FA-BFDDD2861D17}"/>
                    </a:ext>
                  </a:extLst>
                </p14:cNvPr>
                <p14:cNvContentPartPr/>
                <p14:nvPr/>
              </p14:nvContentPartPr>
              <p14:xfrm>
                <a:off x="8909717" y="1305441"/>
                <a:ext cx="95400" cy="444600"/>
              </p14:xfrm>
            </p:contentPart>
          </mc:Choice>
          <mc:Fallback xmlns="">
            <p:pic>
              <p:nvPicPr>
                <p:cNvPr id="18" name="Ink 17">
                  <a:extLst>
                    <a:ext uri="{FF2B5EF4-FFF2-40B4-BE49-F238E27FC236}">
                      <a16:creationId xmlns:a16="http://schemas.microsoft.com/office/drawing/2014/main" id="{6901EA01-3830-44BB-92FA-BFDDD2861D17}"/>
                    </a:ext>
                  </a:extLst>
                </p:cNvPr>
                <p:cNvPicPr/>
                <p:nvPr/>
              </p:nvPicPr>
              <p:blipFill>
                <a:blip r:embed="rId26"/>
                <a:stretch>
                  <a:fillRect/>
                </a:stretch>
              </p:blipFill>
              <p:spPr>
                <a:xfrm>
                  <a:off x="8901077" y="1296441"/>
                  <a:ext cx="11304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E60ABE16-1A0B-46E7-90A1-7291F422197E}"/>
                    </a:ext>
                  </a:extLst>
                </p14:cNvPr>
                <p14:cNvContentPartPr/>
                <p14:nvPr/>
              </p14:nvContentPartPr>
              <p14:xfrm>
                <a:off x="9240557" y="1283841"/>
                <a:ext cx="34560" cy="191160"/>
              </p14:xfrm>
            </p:contentPart>
          </mc:Choice>
          <mc:Fallback xmlns="">
            <p:pic>
              <p:nvPicPr>
                <p:cNvPr id="20" name="Ink 19">
                  <a:extLst>
                    <a:ext uri="{FF2B5EF4-FFF2-40B4-BE49-F238E27FC236}">
                      <a16:creationId xmlns:a16="http://schemas.microsoft.com/office/drawing/2014/main" id="{E60ABE16-1A0B-46E7-90A1-7291F422197E}"/>
                    </a:ext>
                  </a:extLst>
                </p:cNvPr>
                <p:cNvPicPr/>
                <p:nvPr/>
              </p:nvPicPr>
              <p:blipFill>
                <a:blip r:embed="rId28"/>
                <a:stretch>
                  <a:fillRect/>
                </a:stretch>
              </p:blipFill>
              <p:spPr>
                <a:xfrm>
                  <a:off x="9231557" y="1275201"/>
                  <a:ext cx="52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32EDC54B-0D40-41CD-AF1E-39D8F5E5A836}"/>
                    </a:ext>
                  </a:extLst>
                </p14:cNvPr>
                <p14:cNvContentPartPr/>
                <p14:nvPr/>
              </p14:nvContentPartPr>
              <p14:xfrm>
                <a:off x="9131477" y="1509201"/>
                <a:ext cx="275760" cy="27000"/>
              </p14:xfrm>
            </p:contentPart>
          </mc:Choice>
          <mc:Fallback xmlns="">
            <p:pic>
              <p:nvPicPr>
                <p:cNvPr id="21" name="Ink 20">
                  <a:extLst>
                    <a:ext uri="{FF2B5EF4-FFF2-40B4-BE49-F238E27FC236}">
                      <a16:creationId xmlns:a16="http://schemas.microsoft.com/office/drawing/2014/main" id="{32EDC54B-0D40-41CD-AF1E-39D8F5E5A836}"/>
                    </a:ext>
                  </a:extLst>
                </p:cNvPr>
                <p:cNvPicPr/>
                <p:nvPr/>
              </p:nvPicPr>
              <p:blipFill>
                <a:blip r:embed="rId30"/>
                <a:stretch>
                  <a:fillRect/>
                </a:stretch>
              </p:blipFill>
              <p:spPr>
                <a:xfrm>
                  <a:off x="9122837" y="1500201"/>
                  <a:ext cx="293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F3E2B821-5A9D-4ECA-9FE8-3AA2400115C7}"/>
                    </a:ext>
                  </a:extLst>
                </p14:cNvPr>
                <p14:cNvContentPartPr/>
                <p14:nvPr/>
              </p14:nvContentPartPr>
              <p14:xfrm>
                <a:off x="9168917" y="1595241"/>
                <a:ext cx="218520" cy="185760"/>
              </p14:xfrm>
            </p:contentPart>
          </mc:Choice>
          <mc:Fallback xmlns="">
            <p:pic>
              <p:nvPicPr>
                <p:cNvPr id="23" name="Ink 22">
                  <a:extLst>
                    <a:ext uri="{FF2B5EF4-FFF2-40B4-BE49-F238E27FC236}">
                      <a16:creationId xmlns:a16="http://schemas.microsoft.com/office/drawing/2014/main" id="{F3E2B821-5A9D-4ECA-9FE8-3AA2400115C7}"/>
                    </a:ext>
                  </a:extLst>
                </p:cNvPr>
                <p:cNvPicPr/>
                <p:nvPr/>
              </p:nvPicPr>
              <p:blipFill>
                <a:blip r:embed="rId32"/>
                <a:stretch>
                  <a:fillRect/>
                </a:stretch>
              </p:blipFill>
              <p:spPr>
                <a:xfrm>
                  <a:off x="9160277" y="1586241"/>
                  <a:ext cx="236160" cy="203400"/>
                </a:xfrm>
                <a:prstGeom prst="rect">
                  <a:avLst/>
                </a:prstGeom>
              </p:spPr>
            </p:pic>
          </mc:Fallback>
        </mc:AlternateContent>
      </p:grpSp>
      <p:grpSp>
        <p:nvGrpSpPr>
          <p:cNvPr id="29" name="Group 28">
            <a:extLst>
              <a:ext uri="{FF2B5EF4-FFF2-40B4-BE49-F238E27FC236}">
                <a16:creationId xmlns:a16="http://schemas.microsoft.com/office/drawing/2014/main" id="{659B61D4-5AEE-4F2E-B8FC-796AD3471469}"/>
              </a:ext>
            </a:extLst>
          </p:cNvPr>
          <p:cNvGrpSpPr/>
          <p:nvPr/>
        </p:nvGrpSpPr>
        <p:grpSpPr>
          <a:xfrm>
            <a:off x="8561237" y="2237121"/>
            <a:ext cx="500400" cy="301680"/>
            <a:chOff x="8561237" y="2237121"/>
            <a:chExt cx="500400" cy="301680"/>
          </a:xfrm>
        </p:grpSpPr>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2212524B-5717-4B12-838C-AAA2D3592827}"/>
                    </a:ext>
                  </a:extLst>
                </p14:cNvPr>
                <p14:cNvContentPartPr/>
                <p14:nvPr/>
              </p14:nvContentPartPr>
              <p14:xfrm>
                <a:off x="8561237" y="2243601"/>
                <a:ext cx="51840" cy="295200"/>
              </p14:xfrm>
            </p:contentPart>
          </mc:Choice>
          <mc:Fallback xmlns="">
            <p:pic>
              <p:nvPicPr>
                <p:cNvPr id="25" name="Ink 24">
                  <a:extLst>
                    <a:ext uri="{FF2B5EF4-FFF2-40B4-BE49-F238E27FC236}">
                      <a16:creationId xmlns:a16="http://schemas.microsoft.com/office/drawing/2014/main" id="{2212524B-5717-4B12-838C-AAA2D3592827}"/>
                    </a:ext>
                  </a:extLst>
                </p:cNvPr>
                <p:cNvPicPr/>
                <p:nvPr/>
              </p:nvPicPr>
              <p:blipFill>
                <a:blip r:embed="rId34"/>
                <a:stretch>
                  <a:fillRect/>
                </a:stretch>
              </p:blipFill>
              <p:spPr>
                <a:xfrm>
                  <a:off x="8552237" y="2234961"/>
                  <a:ext cx="69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27F90CFE-9104-4D37-B26C-5825BD6C1052}"/>
                    </a:ext>
                  </a:extLst>
                </p14:cNvPr>
                <p14:cNvContentPartPr/>
                <p14:nvPr/>
              </p14:nvContentPartPr>
              <p14:xfrm>
                <a:off x="8563757" y="2237121"/>
                <a:ext cx="217080" cy="169920"/>
              </p14:xfrm>
            </p:contentPart>
          </mc:Choice>
          <mc:Fallback xmlns="">
            <p:pic>
              <p:nvPicPr>
                <p:cNvPr id="26" name="Ink 25">
                  <a:extLst>
                    <a:ext uri="{FF2B5EF4-FFF2-40B4-BE49-F238E27FC236}">
                      <a16:creationId xmlns:a16="http://schemas.microsoft.com/office/drawing/2014/main" id="{27F90CFE-9104-4D37-B26C-5825BD6C1052}"/>
                    </a:ext>
                  </a:extLst>
                </p:cNvPr>
                <p:cNvPicPr/>
                <p:nvPr/>
              </p:nvPicPr>
              <p:blipFill>
                <a:blip r:embed="rId36"/>
                <a:stretch>
                  <a:fillRect/>
                </a:stretch>
              </p:blipFill>
              <p:spPr>
                <a:xfrm>
                  <a:off x="8554757" y="2228481"/>
                  <a:ext cx="234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86932F78-48A1-4216-9FE0-53F0E4E96868}"/>
                    </a:ext>
                  </a:extLst>
                </p14:cNvPr>
                <p14:cNvContentPartPr/>
                <p14:nvPr/>
              </p14:nvContentPartPr>
              <p14:xfrm>
                <a:off x="8897117" y="2292561"/>
                <a:ext cx="159120" cy="4320"/>
              </p14:xfrm>
            </p:contentPart>
          </mc:Choice>
          <mc:Fallback xmlns="">
            <p:pic>
              <p:nvPicPr>
                <p:cNvPr id="27" name="Ink 26">
                  <a:extLst>
                    <a:ext uri="{FF2B5EF4-FFF2-40B4-BE49-F238E27FC236}">
                      <a16:creationId xmlns:a16="http://schemas.microsoft.com/office/drawing/2014/main" id="{86932F78-48A1-4216-9FE0-53F0E4E96868}"/>
                    </a:ext>
                  </a:extLst>
                </p:cNvPr>
                <p:cNvPicPr/>
                <p:nvPr/>
              </p:nvPicPr>
              <p:blipFill>
                <a:blip r:embed="rId38"/>
                <a:stretch>
                  <a:fillRect/>
                </a:stretch>
              </p:blipFill>
              <p:spPr>
                <a:xfrm>
                  <a:off x="8888477" y="2283921"/>
                  <a:ext cx="176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1C765BB1-3718-4EAD-8D34-10199B3F9BB1}"/>
                    </a:ext>
                  </a:extLst>
                </p14:cNvPr>
                <p14:cNvContentPartPr/>
                <p14:nvPr/>
              </p14:nvContentPartPr>
              <p14:xfrm>
                <a:off x="8926637" y="2361681"/>
                <a:ext cx="135000" cy="43200"/>
              </p14:xfrm>
            </p:contentPart>
          </mc:Choice>
          <mc:Fallback xmlns="">
            <p:pic>
              <p:nvPicPr>
                <p:cNvPr id="28" name="Ink 27">
                  <a:extLst>
                    <a:ext uri="{FF2B5EF4-FFF2-40B4-BE49-F238E27FC236}">
                      <a16:creationId xmlns:a16="http://schemas.microsoft.com/office/drawing/2014/main" id="{1C765BB1-3718-4EAD-8D34-10199B3F9BB1}"/>
                    </a:ext>
                  </a:extLst>
                </p:cNvPr>
                <p:cNvPicPr/>
                <p:nvPr/>
              </p:nvPicPr>
              <p:blipFill>
                <a:blip r:embed="rId40"/>
                <a:stretch>
                  <a:fillRect/>
                </a:stretch>
              </p:blipFill>
              <p:spPr>
                <a:xfrm>
                  <a:off x="8917637" y="2353041"/>
                  <a:ext cx="152640" cy="60840"/>
                </a:xfrm>
                <a:prstGeom prst="rect">
                  <a:avLst/>
                </a:prstGeom>
              </p:spPr>
            </p:pic>
          </mc:Fallback>
        </mc:AlternateContent>
      </p:grpSp>
      <p:grpSp>
        <p:nvGrpSpPr>
          <p:cNvPr id="39" name="Group 38">
            <a:extLst>
              <a:ext uri="{FF2B5EF4-FFF2-40B4-BE49-F238E27FC236}">
                <a16:creationId xmlns:a16="http://schemas.microsoft.com/office/drawing/2014/main" id="{69BB5B60-2A0F-45AB-9DB6-56B75B316E48}"/>
              </a:ext>
            </a:extLst>
          </p:cNvPr>
          <p:cNvGrpSpPr/>
          <p:nvPr/>
        </p:nvGrpSpPr>
        <p:grpSpPr>
          <a:xfrm>
            <a:off x="9244877" y="2061801"/>
            <a:ext cx="954360" cy="527400"/>
            <a:chOff x="9244877" y="2061801"/>
            <a:chExt cx="954360" cy="527400"/>
          </a:xfrm>
        </p:grpSpPr>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C63E8CF2-65F7-4FCD-832C-1A1747B3F00B}"/>
                    </a:ext>
                  </a:extLst>
                </p14:cNvPr>
                <p14:cNvContentPartPr/>
                <p14:nvPr/>
              </p14:nvContentPartPr>
              <p14:xfrm>
                <a:off x="9244877" y="2079801"/>
                <a:ext cx="105840" cy="478800"/>
              </p14:xfrm>
            </p:contentPart>
          </mc:Choice>
          <mc:Fallback xmlns="">
            <p:pic>
              <p:nvPicPr>
                <p:cNvPr id="30" name="Ink 29">
                  <a:extLst>
                    <a:ext uri="{FF2B5EF4-FFF2-40B4-BE49-F238E27FC236}">
                      <a16:creationId xmlns:a16="http://schemas.microsoft.com/office/drawing/2014/main" id="{C63E8CF2-65F7-4FCD-832C-1A1747B3F00B}"/>
                    </a:ext>
                  </a:extLst>
                </p:cNvPr>
                <p:cNvPicPr/>
                <p:nvPr/>
              </p:nvPicPr>
              <p:blipFill>
                <a:blip r:embed="rId42"/>
                <a:stretch>
                  <a:fillRect/>
                </a:stretch>
              </p:blipFill>
              <p:spPr>
                <a:xfrm>
                  <a:off x="9236237" y="2070801"/>
                  <a:ext cx="1234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2D939B42-25DC-406D-8ECD-5678BAA7CE1D}"/>
                    </a:ext>
                  </a:extLst>
                </p14:cNvPr>
                <p14:cNvContentPartPr/>
                <p14:nvPr/>
              </p14:nvContentPartPr>
              <p14:xfrm>
                <a:off x="9392837" y="2147481"/>
                <a:ext cx="150840" cy="138600"/>
              </p14:xfrm>
            </p:contentPart>
          </mc:Choice>
          <mc:Fallback xmlns="">
            <p:pic>
              <p:nvPicPr>
                <p:cNvPr id="31" name="Ink 30">
                  <a:extLst>
                    <a:ext uri="{FF2B5EF4-FFF2-40B4-BE49-F238E27FC236}">
                      <a16:creationId xmlns:a16="http://schemas.microsoft.com/office/drawing/2014/main" id="{2D939B42-25DC-406D-8ECD-5678BAA7CE1D}"/>
                    </a:ext>
                  </a:extLst>
                </p:cNvPr>
                <p:cNvPicPr/>
                <p:nvPr/>
              </p:nvPicPr>
              <p:blipFill>
                <a:blip r:embed="rId44"/>
                <a:stretch>
                  <a:fillRect/>
                </a:stretch>
              </p:blipFill>
              <p:spPr>
                <a:xfrm>
                  <a:off x="9383837" y="2138841"/>
                  <a:ext cx="168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A2D300FE-775A-41A2-9E08-213935F8B6E2}"/>
                    </a:ext>
                  </a:extLst>
                </p14:cNvPr>
                <p14:cNvContentPartPr/>
                <p14:nvPr/>
              </p14:nvContentPartPr>
              <p14:xfrm>
                <a:off x="9624317" y="2062521"/>
                <a:ext cx="144360" cy="186840"/>
              </p14:xfrm>
            </p:contentPart>
          </mc:Choice>
          <mc:Fallback xmlns="">
            <p:pic>
              <p:nvPicPr>
                <p:cNvPr id="32" name="Ink 31">
                  <a:extLst>
                    <a:ext uri="{FF2B5EF4-FFF2-40B4-BE49-F238E27FC236}">
                      <a16:creationId xmlns:a16="http://schemas.microsoft.com/office/drawing/2014/main" id="{A2D300FE-775A-41A2-9E08-213935F8B6E2}"/>
                    </a:ext>
                  </a:extLst>
                </p:cNvPr>
                <p:cNvPicPr/>
                <p:nvPr/>
              </p:nvPicPr>
              <p:blipFill>
                <a:blip r:embed="rId46"/>
                <a:stretch>
                  <a:fillRect/>
                </a:stretch>
              </p:blipFill>
              <p:spPr>
                <a:xfrm>
                  <a:off x="9615677" y="2053521"/>
                  <a:ext cx="162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0ADC9344-D9CC-4435-8EEE-D475E9E6F701}"/>
                    </a:ext>
                  </a:extLst>
                </p14:cNvPr>
                <p14:cNvContentPartPr/>
                <p14:nvPr/>
              </p14:nvContentPartPr>
              <p14:xfrm>
                <a:off x="9388877" y="2335761"/>
                <a:ext cx="406080" cy="18360"/>
              </p14:xfrm>
            </p:contentPart>
          </mc:Choice>
          <mc:Fallback xmlns="">
            <p:pic>
              <p:nvPicPr>
                <p:cNvPr id="33" name="Ink 32">
                  <a:extLst>
                    <a:ext uri="{FF2B5EF4-FFF2-40B4-BE49-F238E27FC236}">
                      <a16:creationId xmlns:a16="http://schemas.microsoft.com/office/drawing/2014/main" id="{0ADC9344-D9CC-4435-8EEE-D475E9E6F701}"/>
                    </a:ext>
                  </a:extLst>
                </p:cNvPr>
                <p:cNvPicPr/>
                <p:nvPr/>
              </p:nvPicPr>
              <p:blipFill>
                <a:blip r:embed="rId48"/>
                <a:stretch>
                  <a:fillRect/>
                </a:stretch>
              </p:blipFill>
              <p:spPr>
                <a:xfrm>
                  <a:off x="9380237" y="2326761"/>
                  <a:ext cx="423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7137DC4C-548B-4D54-BF86-DFB6A127D21C}"/>
                    </a:ext>
                  </a:extLst>
                </p14:cNvPr>
                <p14:cNvContentPartPr/>
                <p14:nvPr/>
              </p14:nvContentPartPr>
              <p14:xfrm>
                <a:off x="9517397" y="2424321"/>
                <a:ext cx="228600" cy="164880"/>
              </p14:xfrm>
            </p:contentPart>
          </mc:Choice>
          <mc:Fallback xmlns="">
            <p:pic>
              <p:nvPicPr>
                <p:cNvPr id="35" name="Ink 34">
                  <a:extLst>
                    <a:ext uri="{FF2B5EF4-FFF2-40B4-BE49-F238E27FC236}">
                      <a16:creationId xmlns:a16="http://schemas.microsoft.com/office/drawing/2014/main" id="{7137DC4C-548B-4D54-BF86-DFB6A127D21C}"/>
                    </a:ext>
                  </a:extLst>
                </p:cNvPr>
                <p:cNvPicPr/>
                <p:nvPr/>
              </p:nvPicPr>
              <p:blipFill>
                <a:blip r:embed="rId50"/>
                <a:stretch>
                  <a:fillRect/>
                </a:stretch>
              </p:blipFill>
              <p:spPr>
                <a:xfrm>
                  <a:off x="9508397" y="2415321"/>
                  <a:ext cx="246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E0E0CC5A-3339-4DE1-B7D0-8DC439C3E3DB}"/>
                    </a:ext>
                  </a:extLst>
                </p14:cNvPr>
                <p14:cNvContentPartPr/>
                <p14:nvPr/>
              </p14:nvContentPartPr>
              <p14:xfrm>
                <a:off x="9831317" y="2061801"/>
                <a:ext cx="84240" cy="527400"/>
              </p14:xfrm>
            </p:contentPart>
          </mc:Choice>
          <mc:Fallback xmlns="">
            <p:pic>
              <p:nvPicPr>
                <p:cNvPr id="36" name="Ink 35">
                  <a:extLst>
                    <a:ext uri="{FF2B5EF4-FFF2-40B4-BE49-F238E27FC236}">
                      <a16:creationId xmlns:a16="http://schemas.microsoft.com/office/drawing/2014/main" id="{E0E0CC5A-3339-4DE1-B7D0-8DC439C3E3DB}"/>
                    </a:ext>
                  </a:extLst>
                </p:cNvPr>
                <p:cNvPicPr/>
                <p:nvPr/>
              </p:nvPicPr>
              <p:blipFill>
                <a:blip r:embed="rId52"/>
                <a:stretch>
                  <a:fillRect/>
                </a:stretch>
              </p:blipFill>
              <p:spPr>
                <a:xfrm>
                  <a:off x="9822317" y="2053161"/>
                  <a:ext cx="10188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 36">
                  <a:extLst>
                    <a:ext uri="{FF2B5EF4-FFF2-40B4-BE49-F238E27FC236}">
                      <a16:creationId xmlns:a16="http://schemas.microsoft.com/office/drawing/2014/main" id="{BAFEBA76-2154-416E-8BAC-A174A609DEFB}"/>
                    </a:ext>
                  </a:extLst>
                </p14:cNvPr>
                <p14:cNvContentPartPr/>
                <p14:nvPr/>
              </p14:nvContentPartPr>
              <p14:xfrm>
                <a:off x="10068197" y="2218401"/>
                <a:ext cx="11880" cy="277920"/>
              </p14:xfrm>
            </p:contentPart>
          </mc:Choice>
          <mc:Fallback xmlns="">
            <p:pic>
              <p:nvPicPr>
                <p:cNvPr id="37" name="Ink 36">
                  <a:extLst>
                    <a:ext uri="{FF2B5EF4-FFF2-40B4-BE49-F238E27FC236}">
                      <a16:creationId xmlns:a16="http://schemas.microsoft.com/office/drawing/2014/main" id="{BAFEBA76-2154-416E-8BAC-A174A609DEFB}"/>
                    </a:ext>
                  </a:extLst>
                </p:cNvPr>
                <p:cNvPicPr/>
                <p:nvPr/>
              </p:nvPicPr>
              <p:blipFill>
                <a:blip r:embed="rId54"/>
                <a:stretch>
                  <a:fillRect/>
                </a:stretch>
              </p:blipFill>
              <p:spPr>
                <a:xfrm>
                  <a:off x="10059197" y="2209401"/>
                  <a:ext cx="29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a:extLst>
                    <a:ext uri="{FF2B5EF4-FFF2-40B4-BE49-F238E27FC236}">
                      <a16:creationId xmlns:a16="http://schemas.microsoft.com/office/drawing/2014/main" id="{4326859E-6E55-4F87-B939-6B9E72B2661E}"/>
                    </a:ext>
                  </a:extLst>
                </p14:cNvPr>
                <p14:cNvContentPartPr/>
                <p14:nvPr/>
              </p14:nvContentPartPr>
              <p14:xfrm>
                <a:off x="9955517" y="2229201"/>
                <a:ext cx="243720" cy="34200"/>
              </p14:xfrm>
            </p:contentPart>
          </mc:Choice>
          <mc:Fallback xmlns="">
            <p:pic>
              <p:nvPicPr>
                <p:cNvPr id="38" name="Ink 37">
                  <a:extLst>
                    <a:ext uri="{FF2B5EF4-FFF2-40B4-BE49-F238E27FC236}">
                      <a16:creationId xmlns:a16="http://schemas.microsoft.com/office/drawing/2014/main" id="{4326859E-6E55-4F87-B939-6B9E72B2661E}"/>
                    </a:ext>
                  </a:extLst>
                </p:cNvPr>
                <p:cNvPicPr/>
                <p:nvPr/>
              </p:nvPicPr>
              <p:blipFill>
                <a:blip r:embed="rId56"/>
                <a:stretch>
                  <a:fillRect/>
                </a:stretch>
              </p:blipFill>
              <p:spPr>
                <a:xfrm>
                  <a:off x="9946877" y="2220201"/>
                  <a:ext cx="261360" cy="51840"/>
                </a:xfrm>
                <a:prstGeom prst="rect">
                  <a:avLst/>
                </a:prstGeom>
              </p:spPr>
            </p:pic>
          </mc:Fallback>
        </mc:AlternateContent>
      </p:grpSp>
      <p:grpSp>
        <p:nvGrpSpPr>
          <p:cNvPr id="52" name="Group 51">
            <a:extLst>
              <a:ext uri="{FF2B5EF4-FFF2-40B4-BE49-F238E27FC236}">
                <a16:creationId xmlns:a16="http://schemas.microsoft.com/office/drawing/2014/main" id="{6CF01BD2-79E3-4423-BC95-E7CE2D028D57}"/>
              </a:ext>
            </a:extLst>
          </p:cNvPr>
          <p:cNvGrpSpPr/>
          <p:nvPr/>
        </p:nvGrpSpPr>
        <p:grpSpPr>
          <a:xfrm>
            <a:off x="7984157" y="3067641"/>
            <a:ext cx="1589760" cy="600480"/>
            <a:chOff x="7984157" y="3067641"/>
            <a:chExt cx="1589760" cy="600480"/>
          </a:xfrm>
        </p:grpSpPr>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6DA1B2C4-AF08-45DB-B46F-015134EBEC2E}"/>
                    </a:ext>
                  </a:extLst>
                </p14:cNvPr>
                <p14:cNvContentPartPr/>
                <p14:nvPr/>
              </p14:nvContentPartPr>
              <p14:xfrm>
                <a:off x="7984157" y="3191121"/>
                <a:ext cx="330840" cy="387000"/>
              </p14:xfrm>
            </p:contentPart>
          </mc:Choice>
          <mc:Fallback xmlns="">
            <p:pic>
              <p:nvPicPr>
                <p:cNvPr id="40" name="Ink 39">
                  <a:extLst>
                    <a:ext uri="{FF2B5EF4-FFF2-40B4-BE49-F238E27FC236}">
                      <a16:creationId xmlns:a16="http://schemas.microsoft.com/office/drawing/2014/main" id="{6DA1B2C4-AF08-45DB-B46F-015134EBEC2E}"/>
                    </a:ext>
                  </a:extLst>
                </p:cNvPr>
                <p:cNvPicPr/>
                <p:nvPr/>
              </p:nvPicPr>
              <p:blipFill>
                <a:blip r:embed="rId58"/>
                <a:stretch>
                  <a:fillRect/>
                </a:stretch>
              </p:blipFill>
              <p:spPr>
                <a:xfrm>
                  <a:off x="7975157" y="3182481"/>
                  <a:ext cx="3484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FC1364F3-AC76-4664-8D50-A79C40D67A67}"/>
                    </a:ext>
                  </a:extLst>
                </p14:cNvPr>
                <p14:cNvContentPartPr/>
                <p14:nvPr/>
              </p14:nvContentPartPr>
              <p14:xfrm>
                <a:off x="8387717" y="3348441"/>
                <a:ext cx="133560" cy="26640"/>
              </p14:xfrm>
            </p:contentPart>
          </mc:Choice>
          <mc:Fallback xmlns="">
            <p:pic>
              <p:nvPicPr>
                <p:cNvPr id="41" name="Ink 40">
                  <a:extLst>
                    <a:ext uri="{FF2B5EF4-FFF2-40B4-BE49-F238E27FC236}">
                      <a16:creationId xmlns:a16="http://schemas.microsoft.com/office/drawing/2014/main" id="{FC1364F3-AC76-4664-8D50-A79C40D67A67}"/>
                    </a:ext>
                  </a:extLst>
                </p:cNvPr>
                <p:cNvPicPr/>
                <p:nvPr/>
              </p:nvPicPr>
              <p:blipFill>
                <a:blip r:embed="rId60"/>
                <a:stretch>
                  <a:fillRect/>
                </a:stretch>
              </p:blipFill>
              <p:spPr>
                <a:xfrm>
                  <a:off x="8379077" y="3339441"/>
                  <a:ext cx="151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a:extLst>
                    <a:ext uri="{FF2B5EF4-FFF2-40B4-BE49-F238E27FC236}">
                      <a16:creationId xmlns:a16="http://schemas.microsoft.com/office/drawing/2014/main" id="{53078212-4420-4A2D-B4F0-6B88315DF0C3}"/>
                    </a:ext>
                  </a:extLst>
                </p14:cNvPr>
                <p14:cNvContentPartPr/>
                <p14:nvPr/>
              </p14:nvContentPartPr>
              <p14:xfrm>
                <a:off x="8405717" y="3440601"/>
                <a:ext cx="104400" cy="47160"/>
              </p14:xfrm>
            </p:contentPart>
          </mc:Choice>
          <mc:Fallback xmlns="">
            <p:pic>
              <p:nvPicPr>
                <p:cNvPr id="42" name="Ink 41">
                  <a:extLst>
                    <a:ext uri="{FF2B5EF4-FFF2-40B4-BE49-F238E27FC236}">
                      <a16:creationId xmlns:a16="http://schemas.microsoft.com/office/drawing/2014/main" id="{53078212-4420-4A2D-B4F0-6B88315DF0C3}"/>
                    </a:ext>
                  </a:extLst>
                </p:cNvPr>
                <p:cNvPicPr/>
                <p:nvPr/>
              </p:nvPicPr>
              <p:blipFill>
                <a:blip r:embed="rId62"/>
                <a:stretch>
                  <a:fillRect/>
                </a:stretch>
              </p:blipFill>
              <p:spPr>
                <a:xfrm>
                  <a:off x="8396717" y="3431961"/>
                  <a:ext cx="122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043A0A59-D933-4AA9-B7AD-C157440F35B6}"/>
                    </a:ext>
                  </a:extLst>
                </p14:cNvPr>
                <p14:cNvContentPartPr/>
                <p14:nvPr/>
              </p14:nvContentPartPr>
              <p14:xfrm>
                <a:off x="8700917" y="3173841"/>
                <a:ext cx="194400" cy="145800"/>
              </p14:xfrm>
            </p:contentPart>
          </mc:Choice>
          <mc:Fallback xmlns="">
            <p:pic>
              <p:nvPicPr>
                <p:cNvPr id="44" name="Ink 43">
                  <a:extLst>
                    <a:ext uri="{FF2B5EF4-FFF2-40B4-BE49-F238E27FC236}">
                      <a16:creationId xmlns:a16="http://schemas.microsoft.com/office/drawing/2014/main" id="{043A0A59-D933-4AA9-B7AD-C157440F35B6}"/>
                    </a:ext>
                  </a:extLst>
                </p:cNvPr>
                <p:cNvPicPr/>
                <p:nvPr/>
              </p:nvPicPr>
              <p:blipFill>
                <a:blip r:embed="rId64"/>
                <a:stretch>
                  <a:fillRect/>
                </a:stretch>
              </p:blipFill>
              <p:spPr>
                <a:xfrm>
                  <a:off x="8691917" y="3165201"/>
                  <a:ext cx="212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CE3148F0-889E-4080-8A2D-2F701D373019}"/>
                    </a:ext>
                  </a:extLst>
                </p14:cNvPr>
                <p14:cNvContentPartPr/>
                <p14:nvPr/>
              </p14:nvContentPartPr>
              <p14:xfrm>
                <a:off x="8980997" y="3077001"/>
                <a:ext cx="183960" cy="215640"/>
              </p14:xfrm>
            </p:contentPart>
          </mc:Choice>
          <mc:Fallback xmlns="">
            <p:pic>
              <p:nvPicPr>
                <p:cNvPr id="45" name="Ink 44">
                  <a:extLst>
                    <a:ext uri="{FF2B5EF4-FFF2-40B4-BE49-F238E27FC236}">
                      <a16:creationId xmlns:a16="http://schemas.microsoft.com/office/drawing/2014/main" id="{CE3148F0-889E-4080-8A2D-2F701D373019}"/>
                    </a:ext>
                  </a:extLst>
                </p:cNvPr>
                <p:cNvPicPr/>
                <p:nvPr/>
              </p:nvPicPr>
              <p:blipFill>
                <a:blip r:embed="rId66"/>
                <a:stretch>
                  <a:fillRect/>
                </a:stretch>
              </p:blipFill>
              <p:spPr>
                <a:xfrm>
                  <a:off x="8971997" y="3068361"/>
                  <a:ext cx="201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45F8F6ED-E741-463B-A9A9-3F99F993C42F}"/>
                    </a:ext>
                  </a:extLst>
                </p14:cNvPr>
                <p14:cNvContentPartPr/>
                <p14:nvPr/>
              </p14:nvContentPartPr>
              <p14:xfrm>
                <a:off x="8764637" y="3343761"/>
                <a:ext cx="362520" cy="50760"/>
              </p14:xfrm>
            </p:contentPart>
          </mc:Choice>
          <mc:Fallback xmlns="">
            <p:pic>
              <p:nvPicPr>
                <p:cNvPr id="46" name="Ink 45">
                  <a:extLst>
                    <a:ext uri="{FF2B5EF4-FFF2-40B4-BE49-F238E27FC236}">
                      <a16:creationId xmlns:a16="http://schemas.microsoft.com/office/drawing/2014/main" id="{45F8F6ED-E741-463B-A9A9-3F99F993C42F}"/>
                    </a:ext>
                  </a:extLst>
                </p:cNvPr>
                <p:cNvPicPr/>
                <p:nvPr/>
              </p:nvPicPr>
              <p:blipFill>
                <a:blip r:embed="rId68"/>
                <a:stretch>
                  <a:fillRect/>
                </a:stretch>
              </p:blipFill>
              <p:spPr>
                <a:xfrm>
                  <a:off x="8755997" y="3335121"/>
                  <a:ext cx="380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997ABAF2-24AE-4086-BFBA-B02BF63981D3}"/>
                    </a:ext>
                  </a:extLst>
                </p14:cNvPr>
                <p14:cNvContentPartPr/>
                <p14:nvPr/>
              </p14:nvContentPartPr>
              <p14:xfrm>
                <a:off x="8897117" y="3439161"/>
                <a:ext cx="127800" cy="228960"/>
              </p14:xfrm>
            </p:contentPart>
          </mc:Choice>
          <mc:Fallback xmlns="">
            <p:pic>
              <p:nvPicPr>
                <p:cNvPr id="47" name="Ink 46">
                  <a:extLst>
                    <a:ext uri="{FF2B5EF4-FFF2-40B4-BE49-F238E27FC236}">
                      <a16:creationId xmlns:a16="http://schemas.microsoft.com/office/drawing/2014/main" id="{997ABAF2-24AE-4086-BFBA-B02BF63981D3}"/>
                    </a:ext>
                  </a:extLst>
                </p:cNvPr>
                <p:cNvPicPr/>
                <p:nvPr/>
              </p:nvPicPr>
              <p:blipFill>
                <a:blip r:embed="rId70"/>
                <a:stretch>
                  <a:fillRect/>
                </a:stretch>
              </p:blipFill>
              <p:spPr>
                <a:xfrm>
                  <a:off x="8888477" y="3430161"/>
                  <a:ext cx="1454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2E6912A1-C045-4C04-AE63-7CE1D4518A86}"/>
                    </a:ext>
                  </a:extLst>
                </p14:cNvPr>
                <p14:cNvContentPartPr/>
                <p14:nvPr/>
              </p14:nvContentPartPr>
              <p14:xfrm>
                <a:off x="9161357" y="3127041"/>
                <a:ext cx="109440" cy="451080"/>
              </p14:xfrm>
            </p:contentPart>
          </mc:Choice>
          <mc:Fallback xmlns="">
            <p:pic>
              <p:nvPicPr>
                <p:cNvPr id="48" name="Ink 47">
                  <a:extLst>
                    <a:ext uri="{FF2B5EF4-FFF2-40B4-BE49-F238E27FC236}">
                      <a16:creationId xmlns:a16="http://schemas.microsoft.com/office/drawing/2014/main" id="{2E6912A1-C045-4C04-AE63-7CE1D4518A86}"/>
                    </a:ext>
                  </a:extLst>
                </p:cNvPr>
                <p:cNvPicPr/>
                <p:nvPr/>
              </p:nvPicPr>
              <p:blipFill>
                <a:blip r:embed="rId72"/>
                <a:stretch>
                  <a:fillRect/>
                </a:stretch>
              </p:blipFill>
              <p:spPr>
                <a:xfrm>
                  <a:off x="9152357" y="3118041"/>
                  <a:ext cx="12708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a:extLst>
                    <a:ext uri="{FF2B5EF4-FFF2-40B4-BE49-F238E27FC236}">
                      <a16:creationId xmlns:a16="http://schemas.microsoft.com/office/drawing/2014/main" id="{A240AC2A-CC3D-4E5A-9105-23E016930FD7}"/>
                    </a:ext>
                  </a:extLst>
                </p14:cNvPr>
                <p14:cNvContentPartPr/>
                <p14:nvPr/>
              </p14:nvContentPartPr>
              <p14:xfrm>
                <a:off x="8701637" y="3067641"/>
                <a:ext cx="57240" cy="599040"/>
              </p14:xfrm>
            </p:contentPart>
          </mc:Choice>
          <mc:Fallback xmlns="">
            <p:pic>
              <p:nvPicPr>
                <p:cNvPr id="49" name="Ink 48">
                  <a:extLst>
                    <a:ext uri="{FF2B5EF4-FFF2-40B4-BE49-F238E27FC236}">
                      <a16:creationId xmlns:a16="http://schemas.microsoft.com/office/drawing/2014/main" id="{A240AC2A-CC3D-4E5A-9105-23E016930FD7}"/>
                    </a:ext>
                  </a:extLst>
                </p:cNvPr>
                <p:cNvPicPr/>
                <p:nvPr/>
              </p:nvPicPr>
              <p:blipFill>
                <a:blip r:embed="rId74"/>
                <a:stretch>
                  <a:fillRect/>
                </a:stretch>
              </p:blipFill>
              <p:spPr>
                <a:xfrm>
                  <a:off x="8692637" y="3059001"/>
                  <a:ext cx="7488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a:extLst>
                    <a:ext uri="{FF2B5EF4-FFF2-40B4-BE49-F238E27FC236}">
                      <a16:creationId xmlns:a16="http://schemas.microsoft.com/office/drawing/2014/main" id="{A361A53E-04E4-48F2-942B-25B92EE8779A}"/>
                    </a:ext>
                  </a:extLst>
                </p14:cNvPr>
                <p14:cNvContentPartPr/>
                <p14:nvPr/>
              </p14:nvContentPartPr>
              <p14:xfrm>
                <a:off x="9389597" y="3280761"/>
                <a:ext cx="50760" cy="263160"/>
              </p14:xfrm>
            </p:contentPart>
          </mc:Choice>
          <mc:Fallback xmlns="">
            <p:pic>
              <p:nvPicPr>
                <p:cNvPr id="50" name="Ink 49">
                  <a:extLst>
                    <a:ext uri="{FF2B5EF4-FFF2-40B4-BE49-F238E27FC236}">
                      <a16:creationId xmlns:a16="http://schemas.microsoft.com/office/drawing/2014/main" id="{A361A53E-04E4-48F2-942B-25B92EE8779A}"/>
                    </a:ext>
                  </a:extLst>
                </p:cNvPr>
                <p:cNvPicPr/>
                <p:nvPr/>
              </p:nvPicPr>
              <p:blipFill>
                <a:blip r:embed="rId76"/>
                <a:stretch>
                  <a:fillRect/>
                </a:stretch>
              </p:blipFill>
              <p:spPr>
                <a:xfrm>
                  <a:off x="9380957" y="3271761"/>
                  <a:ext cx="68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a:extLst>
                    <a:ext uri="{FF2B5EF4-FFF2-40B4-BE49-F238E27FC236}">
                      <a16:creationId xmlns:a16="http://schemas.microsoft.com/office/drawing/2014/main" id="{09F9A667-6732-42B6-AB18-3166287F4DCB}"/>
                    </a:ext>
                  </a:extLst>
                </p14:cNvPr>
                <p14:cNvContentPartPr/>
                <p14:nvPr/>
              </p14:nvContentPartPr>
              <p14:xfrm>
                <a:off x="9319397" y="3248721"/>
                <a:ext cx="254520" cy="42480"/>
              </p14:xfrm>
            </p:contentPart>
          </mc:Choice>
          <mc:Fallback xmlns="">
            <p:pic>
              <p:nvPicPr>
                <p:cNvPr id="51" name="Ink 50">
                  <a:extLst>
                    <a:ext uri="{FF2B5EF4-FFF2-40B4-BE49-F238E27FC236}">
                      <a16:creationId xmlns:a16="http://schemas.microsoft.com/office/drawing/2014/main" id="{09F9A667-6732-42B6-AB18-3166287F4DCB}"/>
                    </a:ext>
                  </a:extLst>
                </p:cNvPr>
                <p:cNvPicPr/>
                <p:nvPr/>
              </p:nvPicPr>
              <p:blipFill>
                <a:blip r:embed="rId78"/>
                <a:stretch>
                  <a:fillRect/>
                </a:stretch>
              </p:blipFill>
              <p:spPr>
                <a:xfrm>
                  <a:off x="9310757" y="3240081"/>
                  <a:ext cx="272160" cy="60120"/>
                </a:xfrm>
                <a:prstGeom prst="rect">
                  <a:avLst/>
                </a:prstGeom>
              </p:spPr>
            </p:pic>
          </mc:Fallback>
        </mc:AlternateContent>
      </p:grpSp>
      <p:grpSp>
        <p:nvGrpSpPr>
          <p:cNvPr id="54276" name="Group 54275">
            <a:extLst>
              <a:ext uri="{FF2B5EF4-FFF2-40B4-BE49-F238E27FC236}">
                <a16:creationId xmlns:a16="http://schemas.microsoft.com/office/drawing/2014/main" id="{C4A5434B-48CD-429D-B079-21B6365B6BBF}"/>
              </a:ext>
            </a:extLst>
          </p:cNvPr>
          <p:cNvGrpSpPr/>
          <p:nvPr/>
        </p:nvGrpSpPr>
        <p:grpSpPr>
          <a:xfrm>
            <a:off x="8008637" y="4202001"/>
            <a:ext cx="1651680" cy="603360"/>
            <a:chOff x="8008637" y="4202001"/>
            <a:chExt cx="1651680" cy="603360"/>
          </a:xfrm>
        </p:grpSpPr>
        <mc:AlternateContent xmlns:mc="http://schemas.openxmlformats.org/markup-compatibility/2006" xmlns:p14="http://schemas.microsoft.com/office/powerpoint/2010/main">
          <mc:Choice Requires="p14">
            <p:contentPart p14:bwMode="auto" r:id="rId79">
              <p14:nvContentPartPr>
                <p14:cNvPr id="53" name="Ink 52">
                  <a:extLst>
                    <a:ext uri="{FF2B5EF4-FFF2-40B4-BE49-F238E27FC236}">
                      <a16:creationId xmlns:a16="http://schemas.microsoft.com/office/drawing/2014/main" id="{92B69DD3-7483-4259-AA7B-A8A7D87E1D31}"/>
                    </a:ext>
                  </a:extLst>
                </p14:cNvPr>
                <p14:cNvContentPartPr/>
                <p14:nvPr/>
              </p14:nvContentPartPr>
              <p14:xfrm>
                <a:off x="8008637" y="4331961"/>
                <a:ext cx="235800" cy="410040"/>
              </p14:xfrm>
            </p:contentPart>
          </mc:Choice>
          <mc:Fallback xmlns="">
            <p:pic>
              <p:nvPicPr>
                <p:cNvPr id="53" name="Ink 52">
                  <a:extLst>
                    <a:ext uri="{FF2B5EF4-FFF2-40B4-BE49-F238E27FC236}">
                      <a16:creationId xmlns:a16="http://schemas.microsoft.com/office/drawing/2014/main" id="{92B69DD3-7483-4259-AA7B-A8A7D87E1D31}"/>
                    </a:ext>
                  </a:extLst>
                </p:cNvPr>
                <p:cNvPicPr/>
                <p:nvPr/>
              </p:nvPicPr>
              <p:blipFill>
                <a:blip r:embed="rId80"/>
                <a:stretch>
                  <a:fillRect/>
                </a:stretch>
              </p:blipFill>
              <p:spPr>
                <a:xfrm>
                  <a:off x="7999997" y="4323321"/>
                  <a:ext cx="2534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Ink 53">
                  <a:extLst>
                    <a:ext uri="{FF2B5EF4-FFF2-40B4-BE49-F238E27FC236}">
                      <a16:creationId xmlns:a16="http://schemas.microsoft.com/office/drawing/2014/main" id="{A8EBF40D-2C23-4FBA-AC14-77A7FFC8AF43}"/>
                    </a:ext>
                  </a:extLst>
                </p14:cNvPr>
                <p14:cNvContentPartPr/>
                <p14:nvPr/>
              </p14:nvContentPartPr>
              <p14:xfrm>
                <a:off x="8268557" y="4464801"/>
                <a:ext cx="189720" cy="27720"/>
              </p14:xfrm>
            </p:contentPart>
          </mc:Choice>
          <mc:Fallback xmlns="">
            <p:pic>
              <p:nvPicPr>
                <p:cNvPr id="54" name="Ink 53">
                  <a:extLst>
                    <a:ext uri="{FF2B5EF4-FFF2-40B4-BE49-F238E27FC236}">
                      <a16:creationId xmlns:a16="http://schemas.microsoft.com/office/drawing/2014/main" id="{A8EBF40D-2C23-4FBA-AC14-77A7FFC8AF43}"/>
                    </a:ext>
                  </a:extLst>
                </p:cNvPr>
                <p:cNvPicPr/>
                <p:nvPr/>
              </p:nvPicPr>
              <p:blipFill>
                <a:blip r:embed="rId82"/>
                <a:stretch>
                  <a:fillRect/>
                </a:stretch>
              </p:blipFill>
              <p:spPr>
                <a:xfrm>
                  <a:off x="8259557" y="4456161"/>
                  <a:ext cx="207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Ink 54">
                  <a:extLst>
                    <a:ext uri="{FF2B5EF4-FFF2-40B4-BE49-F238E27FC236}">
                      <a16:creationId xmlns:a16="http://schemas.microsoft.com/office/drawing/2014/main" id="{FCD402C1-24B2-478A-BC79-5D18CA4CB5C1}"/>
                    </a:ext>
                  </a:extLst>
                </p14:cNvPr>
                <p14:cNvContentPartPr/>
                <p14:nvPr/>
              </p14:nvContentPartPr>
              <p14:xfrm>
                <a:off x="8259557" y="4601241"/>
                <a:ext cx="204480" cy="20880"/>
              </p14:xfrm>
            </p:contentPart>
          </mc:Choice>
          <mc:Fallback xmlns="">
            <p:pic>
              <p:nvPicPr>
                <p:cNvPr id="55" name="Ink 54">
                  <a:extLst>
                    <a:ext uri="{FF2B5EF4-FFF2-40B4-BE49-F238E27FC236}">
                      <a16:creationId xmlns:a16="http://schemas.microsoft.com/office/drawing/2014/main" id="{FCD402C1-24B2-478A-BC79-5D18CA4CB5C1}"/>
                    </a:ext>
                  </a:extLst>
                </p:cNvPr>
                <p:cNvPicPr/>
                <p:nvPr/>
              </p:nvPicPr>
              <p:blipFill>
                <a:blip r:embed="rId84"/>
                <a:stretch>
                  <a:fillRect/>
                </a:stretch>
              </p:blipFill>
              <p:spPr>
                <a:xfrm>
                  <a:off x="8250557" y="4592601"/>
                  <a:ext cx="222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Ink 56">
                  <a:extLst>
                    <a:ext uri="{FF2B5EF4-FFF2-40B4-BE49-F238E27FC236}">
                      <a16:creationId xmlns:a16="http://schemas.microsoft.com/office/drawing/2014/main" id="{72412811-5D4F-4F67-80E1-B5A6D2A3AFC5}"/>
                    </a:ext>
                  </a:extLst>
                </p14:cNvPr>
                <p14:cNvContentPartPr/>
                <p14:nvPr/>
              </p14:nvContentPartPr>
              <p14:xfrm>
                <a:off x="8605517" y="4225761"/>
                <a:ext cx="147240" cy="543600"/>
              </p14:xfrm>
            </p:contentPart>
          </mc:Choice>
          <mc:Fallback xmlns="">
            <p:pic>
              <p:nvPicPr>
                <p:cNvPr id="57" name="Ink 56">
                  <a:extLst>
                    <a:ext uri="{FF2B5EF4-FFF2-40B4-BE49-F238E27FC236}">
                      <a16:creationId xmlns:a16="http://schemas.microsoft.com/office/drawing/2014/main" id="{72412811-5D4F-4F67-80E1-B5A6D2A3AFC5}"/>
                    </a:ext>
                  </a:extLst>
                </p:cNvPr>
                <p:cNvPicPr/>
                <p:nvPr/>
              </p:nvPicPr>
              <p:blipFill>
                <a:blip r:embed="rId86"/>
                <a:stretch>
                  <a:fillRect/>
                </a:stretch>
              </p:blipFill>
              <p:spPr>
                <a:xfrm>
                  <a:off x="8596517" y="4216761"/>
                  <a:ext cx="16488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Ink 57">
                  <a:extLst>
                    <a:ext uri="{FF2B5EF4-FFF2-40B4-BE49-F238E27FC236}">
                      <a16:creationId xmlns:a16="http://schemas.microsoft.com/office/drawing/2014/main" id="{357AAABB-6D21-42CE-8D0C-F1F6DFF4BDE7}"/>
                    </a:ext>
                  </a:extLst>
                </p14:cNvPr>
                <p14:cNvContentPartPr/>
                <p14:nvPr/>
              </p14:nvContentPartPr>
              <p14:xfrm>
                <a:off x="8810717" y="4262121"/>
                <a:ext cx="177480" cy="257760"/>
              </p14:xfrm>
            </p:contentPart>
          </mc:Choice>
          <mc:Fallback xmlns="">
            <p:pic>
              <p:nvPicPr>
                <p:cNvPr id="58" name="Ink 57">
                  <a:extLst>
                    <a:ext uri="{FF2B5EF4-FFF2-40B4-BE49-F238E27FC236}">
                      <a16:creationId xmlns:a16="http://schemas.microsoft.com/office/drawing/2014/main" id="{357AAABB-6D21-42CE-8D0C-F1F6DFF4BDE7}"/>
                    </a:ext>
                  </a:extLst>
                </p:cNvPr>
                <p:cNvPicPr/>
                <p:nvPr/>
              </p:nvPicPr>
              <p:blipFill>
                <a:blip r:embed="rId88"/>
                <a:stretch>
                  <a:fillRect/>
                </a:stretch>
              </p:blipFill>
              <p:spPr>
                <a:xfrm>
                  <a:off x="8801717" y="4253481"/>
                  <a:ext cx="1951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ABD8AB6A-A3EB-449B-ADD0-36AD47F8D319}"/>
                    </a:ext>
                  </a:extLst>
                </p14:cNvPr>
                <p14:cNvContentPartPr/>
                <p14:nvPr/>
              </p14:nvContentPartPr>
              <p14:xfrm>
                <a:off x="9106997" y="4241241"/>
                <a:ext cx="21960" cy="186120"/>
              </p14:xfrm>
            </p:contentPart>
          </mc:Choice>
          <mc:Fallback xmlns="">
            <p:pic>
              <p:nvPicPr>
                <p:cNvPr id="59" name="Ink 58">
                  <a:extLst>
                    <a:ext uri="{FF2B5EF4-FFF2-40B4-BE49-F238E27FC236}">
                      <a16:creationId xmlns:a16="http://schemas.microsoft.com/office/drawing/2014/main" id="{ABD8AB6A-A3EB-449B-ADD0-36AD47F8D319}"/>
                    </a:ext>
                  </a:extLst>
                </p:cNvPr>
                <p:cNvPicPr/>
                <p:nvPr/>
              </p:nvPicPr>
              <p:blipFill>
                <a:blip r:embed="rId90"/>
                <a:stretch>
                  <a:fillRect/>
                </a:stretch>
              </p:blipFill>
              <p:spPr>
                <a:xfrm>
                  <a:off x="9098357" y="4232241"/>
                  <a:ext cx="39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Ink 59">
                  <a:extLst>
                    <a:ext uri="{FF2B5EF4-FFF2-40B4-BE49-F238E27FC236}">
                      <a16:creationId xmlns:a16="http://schemas.microsoft.com/office/drawing/2014/main" id="{B166D790-DBB0-463A-B476-D18B777BE134}"/>
                    </a:ext>
                  </a:extLst>
                </p14:cNvPr>
                <p14:cNvContentPartPr/>
                <p14:nvPr/>
              </p14:nvContentPartPr>
              <p14:xfrm>
                <a:off x="9008717" y="4229001"/>
                <a:ext cx="247320" cy="39960"/>
              </p14:xfrm>
            </p:contentPart>
          </mc:Choice>
          <mc:Fallback xmlns="">
            <p:pic>
              <p:nvPicPr>
                <p:cNvPr id="60" name="Ink 59">
                  <a:extLst>
                    <a:ext uri="{FF2B5EF4-FFF2-40B4-BE49-F238E27FC236}">
                      <a16:creationId xmlns:a16="http://schemas.microsoft.com/office/drawing/2014/main" id="{B166D790-DBB0-463A-B476-D18B777BE134}"/>
                    </a:ext>
                  </a:extLst>
                </p:cNvPr>
                <p:cNvPicPr/>
                <p:nvPr/>
              </p:nvPicPr>
              <p:blipFill>
                <a:blip r:embed="rId92"/>
                <a:stretch>
                  <a:fillRect/>
                </a:stretch>
              </p:blipFill>
              <p:spPr>
                <a:xfrm>
                  <a:off x="9000077" y="4220001"/>
                  <a:ext cx="264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Ink 60">
                  <a:extLst>
                    <a:ext uri="{FF2B5EF4-FFF2-40B4-BE49-F238E27FC236}">
                      <a16:creationId xmlns:a16="http://schemas.microsoft.com/office/drawing/2014/main" id="{40E63725-1499-4A7E-9B3C-AE6BE209FCA1}"/>
                    </a:ext>
                  </a:extLst>
                </p14:cNvPr>
                <p14:cNvContentPartPr/>
                <p14:nvPr/>
              </p14:nvContentPartPr>
              <p14:xfrm>
                <a:off x="8811797" y="4491801"/>
                <a:ext cx="407880" cy="61560"/>
              </p14:xfrm>
            </p:contentPart>
          </mc:Choice>
          <mc:Fallback xmlns="">
            <p:pic>
              <p:nvPicPr>
                <p:cNvPr id="61" name="Ink 60">
                  <a:extLst>
                    <a:ext uri="{FF2B5EF4-FFF2-40B4-BE49-F238E27FC236}">
                      <a16:creationId xmlns:a16="http://schemas.microsoft.com/office/drawing/2014/main" id="{40E63725-1499-4A7E-9B3C-AE6BE209FCA1}"/>
                    </a:ext>
                  </a:extLst>
                </p:cNvPr>
                <p:cNvPicPr/>
                <p:nvPr/>
              </p:nvPicPr>
              <p:blipFill>
                <a:blip r:embed="rId94"/>
                <a:stretch>
                  <a:fillRect/>
                </a:stretch>
              </p:blipFill>
              <p:spPr>
                <a:xfrm>
                  <a:off x="8803157" y="4482801"/>
                  <a:ext cx="425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Ink 61">
                  <a:extLst>
                    <a:ext uri="{FF2B5EF4-FFF2-40B4-BE49-F238E27FC236}">
                      <a16:creationId xmlns:a16="http://schemas.microsoft.com/office/drawing/2014/main" id="{79F5048C-AE90-4DE5-917C-7D89A95B7DD8}"/>
                    </a:ext>
                  </a:extLst>
                </p14:cNvPr>
                <p14:cNvContentPartPr/>
                <p14:nvPr/>
              </p14:nvContentPartPr>
              <p14:xfrm>
                <a:off x="8997197" y="4551921"/>
                <a:ext cx="128520" cy="253440"/>
              </p14:xfrm>
            </p:contentPart>
          </mc:Choice>
          <mc:Fallback xmlns="">
            <p:pic>
              <p:nvPicPr>
                <p:cNvPr id="62" name="Ink 61">
                  <a:extLst>
                    <a:ext uri="{FF2B5EF4-FFF2-40B4-BE49-F238E27FC236}">
                      <a16:creationId xmlns:a16="http://schemas.microsoft.com/office/drawing/2014/main" id="{79F5048C-AE90-4DE5-917C-7D89A95B7DD8}"/>
                    </a:ext>
                  </a:extLst>
                </p:cNvPr>
                <p:cNvPicPr/>
                <p:nvPr/>
              </p:nvPicPr>
              <p:blipFill>
                <a:blip r:embed="rId96"/>
                <a:stretch>
                  <a:fillRect/>
                </a:stretch>
              </p:blipFill>
              <p:spPr>
                <a:xfrm>
                  <a:off x="8988557" y="4543281"/>
                  <a:ext cx="1461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Ink 62">
                  <a:extLst>
                    <a:ext uri="{FF2B5EF4-FFF2-40B4-BE49-F238E27FC236}">
                      <a16:creationId xmlns:a16="http://schemas.microsoft.com/office/drawing/2014/main" id="{3BA9BD0A-B4B9-42E2-9C50-990B7B80E4F3}"/>
                    </a:ext>
                  </a:extLst>
                </p14:cNvPr>
                <p14:cNvContentPartPr/>
                <p14:nvPr/>
              </p14:nvContentPartPr>
              <p14:xfrm>
                <a:off x="9266477" y="4202001"/>
                <a:ext cx="132840" cy="523440"/>
              </p14:xfrm>
            </p:contentPart>
          </mc:Choice>
          <mc:Fallback xmlns="">
            <p:pic>
              <p:nvPicPr>
                <p:cNvPr id="63" name="Ink 62">
                  <a:extLst>
                    <a:ext uri="{FF2B5EF4-FFF2-40B4-BE49-F238E27FC236}">
                      <a16:creationId xmlns:a16="http://schemas.microsoft.com/office/drawing/2014/main" id="{3BA9BD0A-B4B9-42E2-9C50-990B7B80E4F3}"/>
                    </a:ext>
                  </a:extLst>
                </p:cNvPr>
                <p:cNvPicPr/>
                <p:nvPr/>
              </p:nvPicPr>
              <p:blipFill>
                <a:blip r:embed="rId98"/>
                <a:stretch>
                  <a:fillRect/>
                </a:stretch>
              </p:blipFill>
              <p:spPr>
                <a:xfrm>
                  <a:off x="9257837" y="4193361"/>
                  <a:ext cx="15048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273" name="Ink 54272">
                  <a:extLst>
                    <a:ext uri="{FF2B5EF4-FFF2-40B4-BE49-F238E27FC236}">
                      <a16:creationId xmlns:a16="http://schemas.microsoft.com/office/drawing/2014/main" id="{62BCEA1E-9E27-4E61-85A6-9D56AA9EA0E7}"/>
                    </a:ext>
                  </a:extLst>
                </p14:cNvPr>
                <p14:cNvContentPartPr/>
                <p14:nvPr/>
              </p14:nvContentPartPr>
              <p14:xfrm>
                <a:off x="9518477" y="4423401"/>
                <a:ext cx="141840" cy="219240"/>
              </p14:xfrm>
            </p:contentPart>
          </mc:Choice>
          <mc:Fallback xmlns="">
            <p:pic>
              <p:nvPicPr>
                <p:cNvPr id="54273" name="Ink 54272">
                  <a:extLst>
                    <a:ext uri="{FF2B5EF4-FFF2-40B4-BE49-F238E27FC236}">
                      <a16:creationId xmlns:a16="http://schemas.microsoft.com/office/drawing/2014/main" id="{62BCEA1E-9E27-4E61-85A6-9D56AA9EA0E7}"/>
                    </a:ext>
                  </a:extLst>
                </p:cNvPr>
                <p:cNvPicPr/>
                <p:nvPr/>
              </p:nvPicPr>
              <p:blipFill>
                <a:blip r:embed="rId100"/>
                <a:stretch>
                  <a:fillRect/>
                </a:stretch>
              </p:blipFill>
              <p:spPr>
                <a:xfrm>
                  <a:off x="9509837" y="4414761"/>
                  <a:ext cx="159480" cy="236880"/>
                </a:xfrm>
                <a:prstGeom prst="rect">
                  <a:avLst/>
                </a:prstGeom>
              </p:spPr>
            </p:pic>
          </mc:Fallback>
        </mc:AlternateContent>
      </p:grpSp>
      <p:grpSp>
        <p:nvGrpSpPr>
          <p:cNvPr id="54289" name="Group 54288">
            <a:extLst>
              <a:ext uri="{FF2B5EF4-FFF2-40B4-BE49-F238E27FC236}">
                <a16:creationId xmlns:a16="http://schemas.microsoft.com/office/drawing/2014/main" id="{4E669925-2D68-4091-B578-83B305F09DDF}"/>
              </a:ext>
            </a:extLst>
          </p:cNvPr>
          <p:cNvGrpSpPr/>
          <p:nvPr/>
        </p:nvGrpSpPr>
        <p:grpSpPr>
          <a:xfrm>
            <a:off x="6936197" y="5185521"/>
            <a:ext cx="1514520" cy="306360"/>
            <a:chOff x="6936197" y="5185521"/>
            <a:chExt cx="1514520" cy="306360"/>
          </a:xfrm>
        </p:grpSpPr>
        <mc:AlternateContent xmlns:mc="http://schemas.openxmlformats.org/markup-compatibility/2006" xmlns:p14="http://schemas.microsoft.com/office/powerpoint/2010/main">
          <mc:Choice Requires="p14">
            <p:contentPart p14:bwMode="auto" r:id="rId101">
              <p14:nvContentPartPr>
                <p14:cNvPr id="54278" name="Ink 54277">
                  <a:extLst>
                    <a:ext uri="{FF2B5EF4-FFF2-40B4-BE49-F238E27FC236}">
                      <a16:creationId xmlns:a16="http://schemas.microsoft.com/office/drawing/2014/main" id="{BEAA2548-7373-4209-9E96-6EEC91291D62}"/>
                    </a:ext>
                  </a:extLst>
                </p14:cNvPr>
                <p14:cNvContentPartPr/>
                <p14:nvPr/>
              </p14:nvContentPartPr>
              <p14:xfrm>
                <a:off x="7042757" y="5265801"/>
                <a:ext cx="47160" cy="223560"/>
              </p14:xfrm>
            </p:contentPart>
          </mc:Choice>
          <mc:Fallback xmlns="">
            <p:pic>
              <p:nvPicPr>
                <p:cNvPr id="54278" name="Ink 54277">
                  <a:extLst>
                    <a:ext uri="{FF2B5EF4-FFF2-40B4-BE49-F238E27FC236}">
                      <a16:creationId xmlns:a16="http://schemas.microsoft.com/office/drawing/2014/main" id="{BEAA2548-7373-4209-9E96-6EEC91291D62}"/>
                    </a:ext>
                  </a:extLst>
                </p:cNvPr>
                <p:cNvPicPr/>
                <p:nvPr/>
              </p:nvPicPr>
              <p:blipFill>
                <a:blip r:embed="rId102"/>
                <a:stretch>
                  <a:fillRect/>
                </a:stretch>
              </p:blipFill>
              <p:spPr>
                <a:xfrm>
                  <a:off x="7033757" y="5257161"/>
                  <a:ext cx="64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279" name="Ink 54278">
                  <a:extLst>
                    <a:ext uri="{FF2B5EF4-FFF2-40B4-BE49-F238E27FC236}">
                      <a16:creationId xmlns:a16="http://schemas.microsoft.com/office/drawing/2014/main" id="{6FC2C943-6019-426E-941B-E9D6E6F0602E}"/>
                    </a:ext>
                  </a:extLst>
                </p14:cNvPr>
                <p14:cNvContentPartPr/>
                <p14:nvPr/>
              </p14:nvContentPartPr>
              <p14:xfrm>
                <a:off x="6936197" y="5185521"/>
                <a:ext cx="278280" cy="157320"/>
              </p14:xfrm>
            </p:contentPart>
          </mc:Choice>
          <mc:Fallback xmlns="">
            <p:pic>
              <p:nvPicPr>
                <p:cNvPr id="54279" name="Ink 54278">
                  <a:extLst>
                    <a:ext uri="{FF2B5EF4-FFF2-40B4-BE49-F238E27FC236}">
                      <a16:creationId xmlns:a16="http://schemas.microsoft.com/office/drawing/2014/main" id="{6FC2C943-6019-426E-941B-E9D6E6F0602E}"/>
                    </a:ext>
                  </a:extLst>
                </p:cNvPr>
                <p:cNvPicPr/>
                <p:nvPr/>
              </p:nvPicPr>
              <p:blipFill>
                <a:blip r:embed="rId104"/>
                <a:stretch>
                  <a:fillRect/>
                </a:stretch>
              </p:blipFill>
              <p:spPr>
                <a:xfrm>
                  <a:off x="6927557" y="5176521"/>
                  <a:ext cx="295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280" name="Ink 54279">
                  <a:extLst>
                    <a:ext uri="{FF2B5EF4-FFF2-40B4-BE49-F238E27FC236}">
                      <a16:creationId xmlns:a16="http://schemas.microsoft.com/office/drawing/2014/main" id="{4E8544AF-7A1F-4965-9F2A-0FECEB8EDF7F}"/>
                    </a:ext>
                  </a:extLst>
                </p14:cNvPr>
                <p14:cNvContentPartPr/>
                <p14:nvPr/>
              </p14:nvContentPartPr>
              <p14:xfrm>
                <a:off x="7209797" y="5329881"/>
                <a:ext cx="111960" cy="118080"/>
              </p14:xfrm>
            </p:contentPart>
          </mc:Choice>
          <mc:Fallback xmlns="">
            <p:pic>
              <p:nvPicPr>
                <p:cNvPr id="54280" name="Ink 54279">
                  <a:extLst>
                    <a:ext uri="{FF2B5EF4-FFF2-40B4-BE49-F238E27FC236}">
                      <a16:creationId xmlns:a16="http://schemas.microsoft.com/office/drawing/2014/main" id="{4E8544AF-7A1F-4965-9F2A-0FECEB8EDF7F}"/>
                    </a:ext>
                  </a:extLst>
                </p:cNvPr>
                <p:cNvPicPr/>
                <p:nvPr/>
              </p:nvPicPr>
              <p:blipFill>
                <a:blip r:embed="rId106"/>
                <a:stretch>
                  <a:fillRect/>
                </a:stretch>
              </p:blipFill>
              <p:spPr>
                <a:xfrm>
                  <a:off x="7200797" y="5320881"/>
                  <a:ext cx="129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281" name="Ink 54280">
                  <a:extLst>
                    <a:ext uri="{FF2B5EF4-FFF2-40B4-BE49-F238E27FC236}">
                      <a16:creationId xmlns:a16="http://schemas.microsoft.com/office/drawing/2014/main" id="{F297BD45-A8D6-4C83-BD77-1F6D4F5FA74F}"/>
                    </a:ext>
                  </a:extLst>
                </p14:cNvPr>
                <p14:cNvContentPartPr/>
                <p14:nvPr/>
              </p14:nvContentPartPr>
              <p14:xfrm>
                <a:off x="7396637" y="5293881"/>
                <a:ext cx="61560" cy="156240"/>
              </p14:xfrm>
            </p:contentPart>
          </mc:Choice>
          <mc:Fallback xmlns="">
            <p:pic>
              <p:nvPicPr>
                <p:cNvPr id="54281" name="Ink 54280">
                  <a:extLst>
                    <a:ext uri="{FF2B5EF4-FFF2-40B4-BE49-F238E27FC236}">
                      <a16:creationId xmlns:a16="http://schemas.microsoft.com/office/drawing/2014/main" id="{F297BD45-A8D6-4C83-BD77-1F6D4F5FA74F}"/>
                    </a:ext>
                  </a:extLst>
                </p:cNvPr>
                <p:cNvPicPr/>
                <p:nvPr/>
              </p:nvPicPr>
              <p:blipFill>
                <a:blip r:embed="rId108"/>
                <a:stretch>
                  <a:fillRect/>
                </a:stretch>
              </p:blipFill>
              <p:spPr>
                <a:xfrm>
                  <a:off x="7387997" y="5285241"/>
                  <a:ext cx="79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4282" name="Ink 54281">
                  <a:extLst>
                    <a:ext uri="{FF2B5EF4-FFF2-40B4-BE49-F238E27FC236}">
                      <a16:creationId xmlns:a16="http://schemas.microsoft.com/office/drawing/2014/main" id="{C6A96379-EF75-4A7F-ADE1-19C0560A84CB}"/>
                    </a:ext>
                  </a:extLst>
                </p14:cNvPr>
                <p14:cNvContentPartPr/>
                <p14:nvPr/>
              </p14:nvContentPartPr>
              <p14:xfrm>
                <a:off x="7355957" y="5273361"/>
                <a:ext cx="173160" cy="55800"/>
              </p14:xfrm>
            </p:contentPart>
          </mc:Choice>
          <mc:Fallback xmlns="">
            <p:pic>
              <p:nvPicPr>
                <p:cNvPr id="54282" name="Ink 54281">
                  <a:extLst>
                    <a:ext uri="{FF2B5EF4-FFF2-40B4-BE49-F238E27FC236}">
                      <a16:creationId xmlns:a16="http://schemas.microsoft.com/office/drawing/2014/main" id="{C6A96379-EF75-4A7F-ADE1-19C0560A84CB}"/>
                    </a:ext>
                  </a:extLst>
                </p:cNvPr>
                <p:cNvPicPr/>
                <p:nvPr/>
              </p:nvPicPr>
              <p:blipFill>
                <a:blip r:embed="rId110"/>
                <a:stretch>
                  <a:fillRect/>
                </a:stretch>
              </p:blipFill>
              <p:spPr>
                <a:xfrm>
                  <a:off x="7346957" y="5264721"/>
                  <a:ext cx="190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283" name="Ink 54282">
                  <a:extLst>
                    <a:ext uri="{FF2B5EF4-FFF2-40B4-BE49-F238E27FC236}">
                      <a16:creationId xmlns:a16="http://schemas.microsoft.com/office/drawing/2014/main" id="{C1C8A7B0-94E9-4E9E-9561-8EA585EEA267}"/>
                    </a:ext>
                  </a:extLst>
                </p14:cNvPr>
                <p14:cNvContentPartPr/>
                <p14:nvPr/>
              </p14:nvContentPartPr>
              <p14:xfrm>
                <a:off x="7505717" y="5323041"/>
                <a:ext cx="183600" cy="157320"/>
              </p14:xfrm>
            </p:contentPart>
          </mc:Choice>
          <mc:Fallback xmlns="">
            <p:pic>
              <p:nvPicPr>
                <p:cNvPr id="54283" name="Ink 54282">
                  <a:extLst>
                    <a:ext uri="{FF2B5EF4-FFF2-40B4-BE49-F238E27FC236}">
                      <a16:creationId xmlns:a16="http://schemas.microsoft.com/office/drawing/2014/main" id="{C1C8A7B0-94E9-4E9E-9561-8EA585EEA267}"/>
                    </a:ext>
                  </a:extLst>
                </p:cNvPr>
                <p:cNvPicPr/>
                <p:nvPr/>
              </p:nvPicPr>
              <p:blipFill>
                <a:blip r:embed="rId112"/>
                <a:stretch>
                  <a:fillRect/>
                </a:stretch>
              </p:blipFill>
              <p:spPr>
                <a:xfrm>
                  <a:off x="7497077" y="5314041"/>
                  <a:ext cx="201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4284" name="Ink 54283">
                  <a:extLst>
                    <a:ext uri="{FF2B5EF4-FFF2-40B4-BE49-F238E27FC236}">
                      <a16:creationId xmlns:a16="http://schemas.microsoft.com/office/drawing/2014/main" id="{C49A6FCF-D317-4CD9-BE48-EC2923A21C5A}"/>
                    </a:ext>
                  </a:extLst>
                </p14:cNvPr>
                <p14:cNvContentPartPr/>
                <p14:nvPr/>
              </p14:nvContentPartPr>
              <p14:xfrm>
                <a:off x="7563317" y="5357601"/>
                <a:ext cx="135720" cy="39960"/>
              </p14:xfrm>
            </p:contentPart>
          </mc:Choice>
          <mc:Fallback xmlns="">
            <p:pic>
              <p:nvPicPr>
                <p:cNvPr id="54284" name="Ink 54283">
                  <a:extLst>
                    <a:ext uri="{FF2B5EF4-FFF2-40B4-BE49-F238E27FC236}">
                      <a16:creationId xmlns:a16="http://schemas.microsoft.com/office/drawing/2014/main" id="{C49A6FCF-D317-4CD9-BE48-EC2923A21C5A}"/>
                    </a:ext>
                  </a:extLst>
                </p:cNvPr>
                <p:cNvPicPr/>
                <p:nvPr/>
              </p:nvPicPr>
              <p:blipFill>
                <a:blip r:embed="rId114"/>
                <a:stretch>
                  <a:fillRect/>
                </a:stretch>
              </p:blipFill>
              <p:spPr>
                <a:xfrm>
                  <a:off x="7554317" y="5348961"/>
                  <a:ext cx="153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4285" name="Ink 54284">
                  <a:extLst>
                    <a:ext uri="{FF2B5EF4-FFF2-40B4-BE49-F238E27FC236}">
                      <a16:creationId xmlns:a16="http://schemas.microsoft.com/office/drawing/2014/main" id="{9ED60E43-DAD9-4920-A9D0-A295CD5504B2}"/>
                    </a:ext>
                  </a:extLst>
                </p14:cNvPr>
                <p14:cNvContentPartPr/>
                <p14:nvPr/>
              </p14:nvContentPartPr>
              <p14:xfrm>
                <a:off x="7710557" y="5318001"/>
                <a:ext cx="180360" cy="125280"/>
              </p14:xfrm>
            </p:contentPart>
          </mc:Choice>
          <mc:Fallback xmlns="">
            <p:pic>
              <p:nvPicPr>
                <p:cNvPr id="54285" name="Ink 54284">
                  <a:extLst>
                    <a:ext uri="{FF2B5EF4-FFF2-40B4-BE49-F238E27FC236}">
                      <a16:creationId xmlns:a16="http://schemas.microsoft.com/office/drawing/2014/main" id="{9ED60E43-DAD9-4920-A9D0-A295CD5504B2}"/>
                    </a:ext>
                  </a:extLst>
                </p:cNvPr>
                <p:cNvPicPr/>
                <p:nvPr/>
              </p:nvPicPr>
              <p:blipFill>
                <a:blip r:embed="rId116"/>
                <a:stretch>
                  <a:fillRect/>
                </a:stretch>
              </p:blipFill>
              <p:spPr>
                <a:xfrm>
                  <a:off x="7701557" y="5309361"/>
                  <a:ext cx="198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286" name="Ink 54285">
                  <a:extLst>
                    <a:ext uri="{FF2B5EF4-FFF2-40B4-BE49-F238E27FC236}">
                      <a16:creationId xmlns:a16="http://schemas.microsoft.com/office/drawing/2014/main" id="{A2B3A8ED-F682-4DFB-BD00-6C503D4E9895}"/>
                    </a:ext>
                  </a:extLst>
                </p14:cNvPr>
                <p14:cNvContentPartPr/>
                <p14:nvPr/>
              </p14:nvContentPartPr>
              <p14:xfrm>
                <a:off x="7971197" y="5232321"/>
                <a:ext cx="180720" cy="259560"/>
              </p14:xfrm>
            </p:contentPart>
          </mc:Choice>
          <mc:Fallback xmlns="">
            <p:pic>
              <p:nvPicPr>
                <p:cNvPr id="54286" name="Ink 54285">
                  <a:extLst>
                    <a:ext uri="{FF2B5EF4-FFF2-40B4-BE49-F238E27FC236}">
                      <a16:creationId xmlns:a16="http://schemas.microsoft.com/office/drawing/2014/main" id="{A2B3A8ED-F682-4DFB-BD00-6C503D4E9895}"/>
                    </a:ext>
                  </a:extLst>
                </p:cNvPr>
                <p:cNvPicPr/>
                <p:nvPr/>
              </p:nvPicPr>
              <p:blipFill>
                <a:blip r:embed="rId118"/>
                <a:stretch>
                  <a:fillRect/>
                </a:stretch>
              </p:blipFill>
              <p:spPr>
                <a:xfrm>
                  <a:off x="7962557" y="5223681"/>
                  <a:ext cx="1983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287" name="Ink 54286">
                  <a:extLst>
                    <a:ext uri="{FF2B5EF4-FFF2-40B4-BE49-F238E27FC236}">
                      <a16:creationId xmlns:a16="http://schemas.microsoft.com/office/drawing/2014/main" id="{58C5CFD2-1160-42E9-ACDC-CBC2B595EC1A}"/>
                    </a:ext>
                  </a:extLst>
                </p14:cNvPr>
                <p14:cNvContentPartPr/>
                <p14:nvPr/>
              </p14:nvContentPartPr>
              <p14:xfrm>
                <a:off x="8300237" y="5316201"/>
                <a:ext cx="129960" cy="3600"/>
              </p14:xfrm>
            </p:contentPart>
          </mc:Choice>
          <mc:Fallback xmlns="">
            <p:pic>
              <p:nvPicPr>
                <p:cNvPr id="54287" name="Ink 54286">
                  <a:extLst>
                    <a:ext uri="{FF2B5EF4-FFF2-40B4-BE49-F238E27FC236}">
                      <a16:creationId xmlns:a16="http://schemas.microsoft.com/office/drawing/2014/main" id="{58C5CFD2-1160-42E9-ACDC-CBC2B595EC1A}"/>
                    </a:ext>
                  </a:extLst>
                </p:cNvPr>
                <p:cNvPicPr/>
                <p:nvPr/>
              </p:nvPicPr>
              <p:blipFill>
                <a:blip r:embed="rId120"/>
                <a:stretch>
                  <a:fillRect/>
                </a:stretch>
              </p:blipFill>
              <p:spPr>
                <a:xfrm>
                  <a:off x="8291597" y="5307561"/>
                  <a:ext cx="147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288" name="Ink 54287">
                  <a:extLst>
                    <a:ext uri="{FF2B5EF4-FFF2-40B4-BE49-F238E27FC236}">
                      <a16:creationId xmlns:a16="http://schemas.microsoft.com/office/drawing/2014/main" id="{D0E4BF17-34D1-4AF9-BE00-E763D2C00A8A}"/>
                    </a:ext>
                  </a:extLst>
                </p14:cNvPr>
                <p14:cNvContentPartPr/>
                <p14:nvPr/>
              </p14:nvContentPartPr>
              <p14:xfrm>
                <a:off x="8296637" y="5378841"/>
                <a:ext cx="154080" cy="27720"/>
              </p14:xfrm>
            </p:contentPart>
          </mc:Choice>
          <mc:Fallback xmlns="">
            <p:pic>
              <p:nvPicPr>
                <p:cNvPr id="54288" name="Ink 54287">
                  <a:extLst>
                    <a:ext uri="{FF2B5EF4-FFF2-40B4-BE49-F238E27FC236}">
                      <a16:creationId xmlns:a16="http://schemas.microsoft.com/office/drawing/2014/main" id="{D0E4BF17-34D1-4AF9-BE00-E763D2C00A8A}"/>
                    </a:ext>
                  </a:extLst>
                </p:cNvPr>
                <p:cNvPicPr/>
                <p:nvPr/>
              </p:nvPicPr>
              <p:blipFill>
                <a:blip r:embed="rId122"/>
                <a:stretch>
                  <a:fillRect/>
                </a:stretch>
              </p:blipFill>
              <p:spPr>
                <a:xfrm>
                  <a:off x="8287637" y="5369841"/>
                  <a:ext cx="171720" cy="45360"/>
                </a:xfrm>
                <a:prstGeom prst="rect">
                  <a:avLst/>
                </a:prstGeom>
              </p:spPr>
            </p:pic>
          </mc:Fallback>
        </mc:AlternateContent>
      </p:grpSp>
      <p:grpSp>
        <p:nvGrpSpPr>
          <p:cNvPr id="54304" name="Group 54303">
            <a:extLst>
              <a:ext uri="{FF2B5EF4-FFF2-40B4-BE49-F238E27FC236}">
                <a16:creationId xmlns:a16="http://schemas.microsoft.com/office/drawing/2014/main" id="{BE782651-3A60-4636-B4C9-749E42FDD3A6}"/>
              </a:ext>
            </a:extLst>
          </p:cNvPr>
          <p:cNvGrpSpPr/>
          <p:nvPr/>
        </p:nvGrpSpPr>
        <p:grpSpPr>
          <a:xfrm>
            <a:off x="8670317" y="5185521"/>
            <a:ext cx="1996920" cy="336240"/>
            <a:chOff x="8670317" y="5185521"/>
            <a:chExt cx="1996920" cy="336240"/>
          </a:xfrm>
        </p:grpSpPr>
        <mc:AlternateContent xmlns:mc="http://schemas.openxmlformats.org/markup-compatibility/2006" xmlns:p14="http://schemas.microsoft.com/office/powerpoint/2010/main">
          <mc:Choice Requires="p14">
            <p:contentPart p14:bwMode="auto" r:id="rId123">
              <p14:nvContentPartPr>
                <p14:cNvPr id="54290" name="Ink 54289">
                  <a:extLst>
                    <a:ext uri="{FF2B5EF4-FFF2-40B4-BE49-F238E27FC236}">
                      <a16:creationId xmlns:a16="http://schemas.microsoft.com/office/drawing/2014/main" id="{4CBB5758-A7B7-4AC5-9865-0224A65B28FD}"/>
                    </a:ext>
                  </a:extLst>
                </p14:cNvPr>
                <p14:cNvContentPartPr/>
                <p14:nvPr/>
              </p14:nvContentPartPr>
              <p14:xfrm>
                <a:off x="8681837" y="5248161"/>
                <a:ext cx="57600" cy="223920"/>
              </p14:xfrm>
            </p:contentPart>
          </mc:Choice>
          <mc:Fallback xmlns="">
            <p:pic>
              <p:nvPicPr>
                <p:cNvPr id="54290" name="Ink 54289">
                  <a:extLst>
                    <a:ext uri="{FF2B5EF4-FFF2-40B4-BE49-F238E27FC236}">
                      <a16:creationId xmlns:a16="http://schemas.microsoft.com/office/drawing/2014/main" id="{4CBB5758-A7B7-4AC5-9865-0224A65B28FD}"/>
                    </a:ext>
                  </a:extLst>
                </p:cNvPr>
                <p:cNvPicPr/>
                <p:nvPr/>
              </p:nvPicPr>
              <p:blipFill>
                <a:blip r:embed="rId124"/>
                <a:stretch>
                  <a:fillRect/>
                </a:stretch>
              </p:blipFill>
              <p:spPr>
                <a:xfrm>
                  <a:off x="8672837" y="5239161"/>
                  <a:ext cx="75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4291" name="Ink 54290">
                  <a:extLst>
                    <a:ext uri="{FF2B5EF4-FFF2-40B4-BE49-F238E27FC236}">
                      <a16:creationId xmlns:a16="http://schemas.microsoft.com/office/drawing/2014/main" id="{81983360-891C-495B-A61E-29D22F75A75E}"/>
                    </a:ext>
                  </a:extLst>
                </p14:cNvPr>
                <p14:cNvContentPartPr/>
                <p14:nvPr/>
              </p14:nvContentPartPr>
              <p14:xfrm>
                <a:off x="8670317" y="5229081"/>
                <a:ext cx="181800" cy="128520"/>
              </p14:xfrm>
            </p:contentPart>
          </mc:Choice>
          <mc:Fallback xmlns="">
            <p:pic>
              <p:nvPicPr>
                <p:cNvPr id="54291" name="Ink 54290">
                  <a:extLst>
                    <a:ext uri="{FF2B5EF4-FFF2-40B4-BE49-F238E27FC236}">
                      <a16:creationId xmlns:a16="http://schemas.microsoft.com/office/drawing/2014/main" id="{81983360-891C-495B-A61E-29D22F75A75E}"/>
                    </a:ext>
                  </a:extLst>
                </p:cNvPr>
                <p:cNvPicPr/>
                <p:nvPr/>
              </p:nvPicPr>
              <p:blipFill>
                <a:blip r:embed="rId126"/>
                <a:stretch>
                  <a:fillRect/>
                </a:stretch>
              </p:blipFill>
              <p:spPr>
                <a:xfrm>
                  <a:off x="8661317" y="5220081"/>
                  <a:ext cx="199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4292" name="Ink 54291">
                  <a:extLst>
                    <a:ext uri="{FF2B5EF4-FFF2-40B4-BE49-F238E27FC236}">
                      <a16:creationId xmlns:a16="http://schemas.microsoft.com/office/drawing/2014/main" id="{DE8BD6B2-49CB-4CBA-B6D6-8A1C5F47597E}"/>
                    </a:ext>
                  </a:extLst>
                </p14:cNvPr>
                <p14:cNvContentPartPr/>
                <p14:nvPr/>
              </p14:nvContentPartPr>
              <p14:xfrm>
                <a:off x="8952917" y="5372361"/>
                <a:ext cx="51840" cy="105120"/>
              </p14:xfrm>
            </p:contentPart>
          </mc:Choice>
          <mc:Fallback xmlns="">
            <p:pic>
              <p:nvPicPr>
                <p:cNvPr id="54292" name="Ink 54291">
                  <a:extLst>
                    <a:ext uri="{FF2B5EF4-FFF2-40B4-BE49-F238E27FC236}">
                      <a16:creationId xmlns:a16="http://schemas.microsoft.com/office/drawing/2014/main" id="{DE8BD6B2-49CB-4CBA-B6D6-8A1C5F47597E}"/>
                    </a:ext>
                  </a:extLst>
                </p:cNvPr>
                <p:cNvPicPr/>
                <p:nvPr/>
              </p:nvPicPr>
              <p:blipFill>
                <a:blip r:embed="rId128"/>
                <a:stretch>
                  <a:fillRect/>
                </a:stretch>
              </p:blipFill>
              <p:spPr>
                <a:xfrm>
                  <a:off x="8943917" y="5363361"/>
                  <a:ext cx="69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293" name="Ink 54292">
                  <a:extLst>
                    <a:ext uri="{FF2B5EF4-FFF2-40B4-BE49-F238E27FC236}">
                      <a16:creationId xmlns:a16="http://schemas.microsoft.com/office/drawing/2014/main" id="{A1FDE39A-E1BE-49AB-ACAC-69C7D93C9105}"/>
                    </a:ext>
                  </a:extLst>
                </p14:cNvPr>
                <p14:cNvContentPartPr/>
                <p14:nvPr/>
              </p14:nvContentPartPr>
              <p14:xfrm>
                <a:off x="9159557" y="5246001"/>
                <a:ext cx="50040" cy="146880"/>
              </p14:xfrm>
            </p:contentPart>
          </mc:Choice>
          <mc:Fallback xmlns="">
            <p:pic>
              <p:nvPicPr>
                <p:cNvPr id="54293" name="Ink 54292">
                  <a:extLst>
                    <a:ext uri="{FF2B5EF4-FFF2-40B4-BE49-F238E27FC236}">
                      <a16:creationId xmlns:a16="http://schemas.microsoft.com/office/drawing/2014/main" id="{A1FDE39A-E1BE-49AB-ACAC-69C7D93C9105}"/>
                    </a:ext>
                  </a:extLst>
                </p:cNvPr>
                <p:cNvPicPr/>
                <p:nvPr/>
              </p:nvPicPr>
              <p:blipFill>
                <a:blip r:embed="rId130"/>
                <a:stretch>
                  <a:fillRect/>
                </a:stretch>
              </p:blipFill>
              <p:spPr>
                <a:xfrm>
                  <a:off x="9150557" y="5237361"/>
                  <a:ext cx="67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4294" name="Ink 54293">
                  <a:extLst>
                    <a:ext uri="{FF2B5EF4-FFF2-40B4-BE49-F238E27FC236}">
                      <a16:creationId xmlns:a16="http://schemas.microsoft.com/office/drawing/2014/main" id="{42894BF2-3DAE-4391-A2DD-19E0E9B5A2F0}"/>
                    </a:ext>
                  </a:extLst>
                </p14:cNvPr>
                <p14:cNvContentPartPr/>
                <p14:nvPr/>
              </p14:nvContentPartPr>
              <p14:xfrm>
                <a:off x="9117797" y="5255001"/>
                <a:ext cx="317880" cy="177120"/>
              </p14:xfrm>
            </p:contentPart>
          </mc:Choice>
          <mc:Fallback xmlns="">
            <p:pic>
              <p:nvPicPr>
                <p:cNvPr id="54294" name="Ink 54293">
                  <a:extLst>
                    <a:ext uri="{FF2B5EF4-FFF2-40B4-BE49-F238E27FC236}">
                      <a16:creationId xmlns:a16="http://schemas.microsoft.com/office/drawing/2014/main" id="{42894BF2-3DAE-4391-A2DD-19E0E9B5A2F0}"/>
                    </a:ext>
                  </a:extLst>
                </p:cNvPr>
                <p:cNvPicPr/>
                <p:nvPr/>
              </p:nvPicPr>
              <p:blipFill>
                <a:blip r:embed="rId132"/>
                <a:stretch>
                  <a:fillRect/>
                </a:stretch>
              </p:blipFill>
              <p:spPr>
                <a:xfrm>
                  <a:off x="9109157" y="5246361"/>
                  <a:ext cx="335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4295" name="Ink 54294">
                  <a:extLst>
                    <a:ext uri="{FF2B5EF4-FFF2-40B4-BE49-F238E27FC236}">
                      <a16:creationId xmlns:a16="http://schemas.microsoft.com/office/drawing/2014/main" id="{CF5EF7CB-408F-4762-8815-1D83958C7028}"/>
                    </a:ext>
                  </a:extLst>
                </p14:cNvPr>
                <p14:cNvContentPartPr/>
                <p14:nvPr/>
              </p14:nvContentPartPr>
              <p14:xfrm>
                <a:off x="9344237" y="5206761"/>
                <a:ext cx="205200" cy="119880"/>
              </p14:xfrm>
            </p:contentPart>
          </mc:Choice>
          <mc:Fallback xmlns="">
            <p:pic>
              <p:nvPicPr>
                <p:cNvPr id="54295" name="Ink 54294">
                  <a:extLst>
                    <a:ext uri="{FF2B5EF4-FFF2-40B4-BE49-F238E27FC236}">
                      <a16:creationId xmlns:a16="http://schemas.microsoft.com/office/drawing/2014/main" id="{CF5EF7CB-408F-4762-8815-1D83958C7028}"/>
                    </a:ext>
                  </a:extLst>
                </p:cNvPr>
                <p:cNvPicPr/>
                <p:nvPr/>
              </p:nvPicPr>
              <p:blipFill>
                <a:blip r:embed="rId134"/>
                <a:stretch>
                  <a:fillRect/>
                </a:stretch>
              </p:blipFill>
              <p:spPr>
                <a:xfrm>
                  <a:off x="9335597" y="5197761"/>
                  <a:ext cx="222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4296" name="Ink 54295">
                  <a:extLst>
                    <a:ext uri="{FF2B5EF4-FFF2-40B4-BE49-F238E27FC236}">
                      <a16:creationId xmlns:a16="http://schemas.microsoft.com/office/drawing/2014/main" id="{0BFA760B-CE25-4C06-AD32-C2999A120595}"/>
                    </a:ext>
                  </a:extLst>
                </p14:cNvPr>
                <p14:cNvContentPartPr/>
                <p14:nvPr/>
              </p14:nvContentPartPr>
              <p14:xfrm>
                <a:off x="9612077" y="5330961"/>
                <a:ext cx="200520" cy="122040"/>
              </p14:xfrm>
            </p:contentPart>
          </mc:Choice>
          <mc:Fallback xmlns="">
            <p:pic>
              <p:nvPicPr>
                <p:cNvPr id="54296" name="Ink 54295">
                  <a:extLst>
                    <a:ext uri="{FF2B5EF4-FFF2-40B4-BE49-F238E27FC236}">
                      <a16:creationId xmlns:a16="http://schemas.microsoft.com/office/drawing/2014/main" id="{0BFA760B-CE25-4C06-AD32-C2999A120595}"/>
                    </a:ext>
                  </a:extLst>
                </p:cNvPr>
                <p:cNvPicPr/>
                <p:nvPr/>
              </p:nvPicPr>
              <p:blipFill>
                <a:blip r:embed="rId136"/>
                <a:stretch>
                  <a:fillRect/>
                </a:stretch>
              </p:blipFill>
              <p:spPr>
                <a:xfrm>
                  <a:off x="9603437" y="5321961"/>
                  <a:ext cx="218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4297" name="Ink 54296">
                  <a:extLst>
                    <a:ext uri="{FF2B5EF4-FFF2-40B4-BE49-F238E27FC236}">
                      <a16:creationId xmlns:a16="http://schemas.microsoft.com/office/drawing/2014/main" id="{E2A7C693-B1BB-4A93-8530-A52F6E6664BA}"/>
                    </a:ext>
                  </a:extLst>
                </p14:cNvPr>
                <p14:cNvContentPartPr/>
                <p14:nvPr/>
              </p14:nvContentPartPr>
              <p14:xfrm>
                <a:off x="9864077" y="5249241"/>
                <a:ext cx="207000" cy="147600"/>
              </p14:xfrm>
            </p:contentPart>
          </mc:Choice>
          <mc:Fallback xmlns="">
            <p:pic>
              <p:nvPicPr>
                <p:cNvPr id="54297" name="Ink 54296">
                  <a:extLst>
                    <a:ext uri="{FF2B5EF4-FFF2-40B4-BE49-F238E27FC236}">
                      <a16:creationId xmlns:a16="http://schemas.microsoft.com/office/drawing/2014/main" id="{E2A7C693-B1BB-4A93-8530-A52F6E6664BA}"/>
                    </a:ext>
                  </a:extLst>
                </p:cNvPr>
                <p:cNvPicPr/>
                <p:nvPr/>
              </p:nvPicPr>
              <p:blipFill>
                <a:blip r:embed="rId138"/>
                <a:stretch>
                  <a:fillRect/>
                </a:stretch>
              </p:blipFill>
              <p:spPr>
                <a:xfrm>
                  <a:off x="9855437" y="5240601"/>
                  <a:ext cx="224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4298" name="Ink 54297">
                  <a:extLst>
                    <a:ext uri="{FF2B5EF4-FFF2-40B4-BE49-F238E27FC236}">
                      <a16:creationId xmlns:a16="http://schemas.microsoft.com/office/drawing/2014/main" id="{7B3278BE-7010-4725-AB66-9D799CF22630}"/>
                    </a:ext>
                  </a:extLst>
                </p14:cNvPr>
                <p14:cNvContentPartPr/>
                <p14:nvPr/>
              </p14:nvContentPartPr>
              <p14:xfrm>
                <a:off x="10159277" y="5185521"/>
                <a:ext cx="168840" cy="253800"/>
              </p14:xfrm>
            </p:contentPart>
          </mc:Choice>
          <mc:Fallback xmlns="">
            <p:pic>
              <p:nvPicPr>
                <p:cNvPr id="54298" name="Ink 54297">
                  <a:extLst>
                    <a:ext uri="{FF2B5EF4-FFF2-40B4-BE49-F238E27FC236}">
                      <a16:creationId xmlns:a16="http://schemas.microsoft.com/office/drawing/2014/main" id="{7B3278BE-7010-4725-AB66-9D799CF22630}"/>
                    </a:ext>
                  </a:extLst>
                </p:cNvPr>
                <p:cNvPicPr/>
                <p:nvPr/>
              </p:nvPicPr>
              <p:blipFill>
                <a:blip r:embed="rId140"/>
                <a:stretch>
                  <a:fillRect/>
                </a:stretch>
              </p:blipFill>
              <p:spPr>
                <a:xfrm>
                  <a:off x="10150637" y="5176521"/>
                  <a:ext cx="186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4299" name="Ink 54298">
                  <a:extLst>
                    <a:ext uri="{FF2B5EF4-FFF2-40B4-BE49-F238E27FC236}">
                      <a16:creationId xmlns:a16="http://schemas.microsoft.com/office/drawing/2014/main" id="{C7EE7CEB-AF76-4523-8D96-9B28628468B8}"/>
                    </a:ext>
                  </a:extLst>
                </p14:cNvPr>
                <p14:cNvContentPartPr/>
                <p14:nvPr/>
              </p14:nvContentPartPr>
              <p14:xfrm>
                <a:off x="10381757" y="5353281"/>
                <a:ext cx="142920" cy="168480"/>
              </p14:xfrm>
            </p:contentPart>
          </mc:Choice>
          <mc:Fallback xmlns="">
            <p:pic>
              <p:nvPicPr>
                <p:cNvPr id="54299" name="Ink 54298">
                  <a:extLst>
                    <a:ext uri="{FF2B5EF4-FFF2-40B4-BE49-F238E27FC236}">
                      <a16:creationId xmlns:a16="http://schemas.microsoft.com/office/drawing/2014/main" id="{C7EE7CEB-AF76-4523-8D96-9B28628468B8}"/>
                    </a:ext>
                  </a:extLst>
                </p:cNvPr>
                <p:cNvPicPr/>
                <p:nvPr/>
              </p:nvPicPr>
              <p:blipFill>
                <a:blip r:embed="rId142"/>
                <a:stretch>
                  <a:fillRect/>
                </a:stretch>
              </p:blipFill>
              <p:spPr>
                <a:xfrm>
                  <a:off x="10373117" y="5344281"/>
                  <a:ext cx="160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4300" name="Ink 54299">
                  <a:extLst>
                    <a:ext uri="{FF2B5EF4-FFF2-40B4-BE49-F238E27FC236}">
                      <a16:creationId xmlns:a16="http://schemas.microsoft.com/office/drawing/2014/main" id="{FC7C2A13-8E70-4B3E-B972-A9A704DE7CB7}"/>
                    </a:ext>
                  </a:extLst>
                </p14:cNvPr>
                <p14:cNvContentPartPr/>
                <p14:nvPr/>
              </p14:nvContentPartPr>
              <p14:xfrm>
                <a:off x="10656077" y="5465601"/>
                <a:ext cx="11160" cy="4320"/>
              </p14:xfrm>
            </p:contentPart>
          </mc:Choice>
          <mc:Fallback xmlns="">
            <p:pic>
              <p:nvPicPr>
                <p:cNvPr id="54300" name="Ink 54299">
                  <a:extLst>
                    <a:ext uri="{FF2B5EF4-FFF2-40B4-BE49-F238E27FC236}">
                      <a16:creationId xmlns:a16="http://schemas.microsoft.com/office/drawing/2014/main" id="{FC7C2A13-8E70-4B3E-B972-A9A704DE7CB7}"/>
                    </a:ext>
                  </a:extLst>
                </p:cNvPr>
                <p:cNvPicPr/>
                <p:nvPr/>
              </p:nvPicPr>
              <p:blipFill>
                <a:blip r:embed="rId144"/>
                <a:stretch>
                  <a:fillRect/>
                </a:stretch>
              </p:blipFill>
              <p:spPr>
                <a:xfrm>
                  <a:off x="10647437" y="5456601"/>
                  <a:ext cx="28800" cy="21960"/>
                </a:xfrm>
                <a:prstGeom prst="rect">
                  <a:avLst/>
                </a:prstGeom>
              </p:spPr>
            </p:pic>
          </mc:Fallback>
        </mc:AlternateContent>
      </p:grpSp>
      <p:grpSp>
        <p:nvGrpSpPr>
          <p:cNvPr id="54303" name="Group 54302">
            <a:extLst>
              <a:ext uri="{FF2B5EF4-FFF2-40B4-BE49-F238E27FC236}">
                <a16:creationId xmlns:a16="http://schemas.microsoft.com/office/drawing/2014/main" id="{57252C37-A2B1-4F84-A410-925215D2320F}"/>
              </a:ext>
            </a:extLst>
          </p:cNvPr>
          <p:cNvGrpSpPr/>
          <p:nvPr/>
        </p:nvGrpSpPr>
        <p:grpSpPr>
          <a:xfrm>
            <a:off x="10861637" y="5478201"/>
            <a:ext cx="164520" cy="18360"/>
            <a:chOff x="10861637" y="5478201"/>
            <a:chExt cx="164520" cy="18360"/>
          </a:xfrm>
        </p:grpSpPr>
        <mc:AlternateContent xmlns:mc="http://schemas.openxmlformats.org/markup-compatibility/2006" xmlns:p14="http://schemas.microsoft.com/office/powerpoint/2010/main">
          <mc:Choice Requires="p14">
            <p:contentPart p14:bwMode="auto" r:id="rId145">
              <p14:nvContentPartPr>
                <p14:cNvPr id="54301" name="Ink 54300">
                  <a:extLst>
                    <a:ext uri="{FF2B5EF4-FFF2-40B4-BE49-F238E27FC236}">
                      <a16:creationId xmlns:a16="http://schemas.microsoft.com/office/drawing/2014/main" id="{9D1C3461-E796-49BD-B4E8-BB212E0D81E9}"/>
                    </a:ext>
                  </a:extLst>
                </p14:cNvPr>
                <p14:cNvContentPartPr/>
                <p14:nvPr/>
              </p14:nvContentPartPr>
              <p14:xfrm>
                <a:off x="10861637" y="5480001"/>
                <a:ext cx="57240" cy="10440"/>
              </p14:xfrm>
            </p:contentPart>
          </mc:Choice>
          <mc:Fallback xmlns="">
            <p:pic>
              <p:nvPicPr>
                <p:cNvPr id="54301" name="Ink 54300">
                  <a:extLst>
                    <a:ext uri="{FF2B5EF4-FFF2-40B4-BE49-F238E27FC236}">
                      <a16:creationId xmlns:a16="http://schemas.microsoft.com/office/drawing/2014/main" id="{9D1C3461-E796-49BD-B4E8-BB212E0D81E9}"/>
                    </a:ext>
                  </a:extLst>
                </p:cNvPr>
                <p:cNvPicPr/>
                <p:nvPr/>
              </p:nvPicPr>
              <p:blipFill>
                <a:blip r:embed="rId146"/>
                <a:stretch>
                  <a:fillRect/>
                </a:stretch>
              </p:blipFill>
              <p:spPr>
                <a:xfrm>
                  <a:off x="10852637" y="5471361"/>
                  <a:ext cx="74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4302" name="Ink 54301">
                  <a:extLst>
                    <a:ext uri="{FF2B5EF4-FFF2-40B4-BE49-F238E27FC236}">
                      <a16:creationId xmlns:a16="http://schemas.microsoft.com/office/drawing/2014/main" id="{4DCBC343-642D-4B03-9046-234B53B120CF}"/>
                    </a:ext>
                  </a:extLst>
                </p14:cNvPr>
                <p14:cNvContentPartPr/>
                <p14:nvPr/>
              </p14:nvContentPartPr>
              <p14:xfrm>
                <a:off x="10951277" y="5478201"/>
                <a:ext cx="74880" cy="18360"/>
              </p14:xfrm>
            </p:contentPart>
          </mc:Choice>
          <mc:Fallback xmlns="">
            <p:pic>
              <p:nvPicPr>
                <p:cNvPr id="54302" name="Ink 54301">
                  <a:extLst>
                    <a:ext uri="{FF2B5EF4-FFF2-40B4-BE49-F238E27FC236}">
                      <a16:creationId xmlns:a16="http://schemas.microsoft.com/office/drawing/2014/main" id="{4DCBC343-642D-4B03-9046-234B53B120CF}"/>
                    </a:ext>
                  </a:extLst>
                </p:cNvPr>
                <p:cNvPicPr/>
                <p:nvPr/>
              </p:nvPicPr>
              <p:blipFill>
                <a:blip r:embed="rId148"/>
                <a:stretch>
                  <a:fillRect/>
                </a:stretch>
              </p:blipFill>
              <p:spPr>
                <a:xfrm>
                  <a:off x="10942637" y="5469561"/>
                  <a:ext cx="92520" cy="36000"/>
                </a:xfrm>
                <a:prstGeom prst="rect">
                  <a:avLst/>
                </a:prstGeom>
              </p:spPr>
            </p:pic>
          </mc:Fallback>
        </mc:AlternateContent>
      </p:grpSp>
    </p:spTree>
    <p:extLst>
      <p:ext uri="{BB962C8B-B14F-4D97-AF65-F5344CB8AC3E}">
        <p14:creationId xmlns:p14="http://schemas.microsoft.com/office/powerpoint/2010/main" val="137743100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4BC539DE-2CC9-4C53-A79F-8F93CBF83B76}"/>
              </a:ext>
            </a:extLst>
          </p:cNvPr>
          <p:cNvSpPr>
            <a:spLocks noGrp="1" noChangeArrowheads="1"/>
          </p:cNvSpPr>
          <p:nvPr>
            <p:ph idx="1"/>
          </p:nvPr>
        </p:nvSpPr>
        <p:spPr>
          <a:xfrm>
            <a:off x="82549" y="1143000"/>
            <a:ext cx="5194300" cy="4572000"/>
          </a:xfrm>
        </p:spPr>
        <p:txBody>
          <a:bodyPr/>
          <a:lstStyle/>
          <a:p>
            <a:pPr marL="738188" indent="0">
              <a:buNone/>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You are holding two balloons of the same volume. One contains      helium, and one contains hydrogen. Complete each of the following statements with </a:t>
            </a:r>
            <a:r>
              <a:rPr lang="ja-JP" altLang="en-US" sz="2400"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sz="2400" dirty="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different</a:t>
            </a:r>
            <a:r>
              <a:rPr lang="ja-JP" altLang="en-US" sz="2400"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 or </a:t>
            </a:r>
            <a:r>
              <a:rPr lang="ja-JP" altLang="en-US" sz="2400"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sz="2400" dirty="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the same</a:t>
            </a:r>
            <a:r>
              <a:rPr lang="ja-JP" altLang="en-US" sz="2400"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 and be prepared to justify your answer.</a:t>
            </a:r>
          </a:p>
          <a:p>
            <a:pPr marL="738188" indent="0">
              <a:buNone/>
            </a:pP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8372" name="Slide Number Placeholder 4">
            <a:extLst>
              <a:ext uri="{FF2B5EF4-FFF2-40B4-BE49-F238E27FC236}">
                <a16:creationId xmlns:a16="http://schemas.microsoft.com/office/drawing/2014/main" id="{09898EBC-63AB-4385-ABA4-A9F5EB3378EA}"/>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DA49E1-DD1E-4236-8720-2250115540FF}" type="slidenum">
              <a:rPr lang="en-US" altLang="en-US" sz="1000">
                <a:latin typeface="Calibri" panose="020F0502020204030204" pitchFamily="34" charset="0"/>
              </a:rPr>
              <a:pPr/>
              <a:t>14</a:t>
            </a:fld>
            <a:endParaRPr lang="en-US" altLang="en-US" sz="1000">
              <a:latin typeface="Calibri" panose="020F0502020204030204" pitchFamily="34" charset="0"/>
            </a:endParaRPr>
          </a:p>
        </p:txBody>
      </p:sp>
      <p:grpSp>
        <p:nvGrpSpPr>
          <p:cNvPr id="58373" name="Group 5">
            <a:extLst>
              <a:ext uri="{FF2B5EF4-FFF2-40B4-BE49-F238E27FC236}">
                <a16:creationId xmlns:a16="http://schemas.microsoft.com/office/drawing/2014/main" id="{3535CF34-2E8D-4708-B404-A22C40ECB73B}"/>
              </a:ext>
            </a:extLst>
          </p:cNvPr>
          <p:cNvGrpSpPr>
            <a:grpSpLocks/>
          </p:cNvGrpSpPr>
          <p:nvPr/>
        </p:nvGrpSpPr>
        <p:grpSpPr bwMode="auto">
          <a:xfrm>
            <a:off x="1225498" y="3811713"/>
            <a:ext cx="2696965" cy="2631040"/>
            <a:chOff x="3984" y="1056"/>
            <a:chExt cx="1632" cy="2688"/>
          </a:xfrm>
        </p:grpSpPr>
        <p:grpSp>
          <p:nvGrpSpPr>
            <p:cNvPr id="58375" name="Group 6">
              <a:extLst>
                <a:ext uri="{FF2B5EF4-FFF2-40B4-BE49-F238E27FC236}">
                  <a16:creationId xmlns:a16="http://schemas.microsoft.com/office/drawing/2014/main" id="{483078FD-01E3-4B36-83EE-16440C17652E}"/>
                </a:ext>
              </a:extLst>
            </p:cNvPr>
            <p:cNvGrpSpPr>
              <a:grpSpLocks/>
            </p:cNvGrpSpPr>
            <p:nvPr/>
          </p:nvGrpSpPr>
          <p:grpSpPr bwMode="auto">
            <a:xfrm>
              <a:off x="3984" y="1056"/>
              <a:ext cx="816" cy="2063"/>
              <a:chOff x="3936" y="1056"/>
              <a:chExt cx="816" cy="2063"/>
            </a:xfrm>
          </p:grpSpPr>
          <p:sp>
            <p:nvSpPr>
              <p:cNvPr id="58381" name="AutoShape 7">
                <a:extLst>
                  <a:ext uri="{FF2B5EF4-FFF2-40B4-BE49-F238E27FC236}">
                    <a16:creationId xmlns:a16="http://schemas.microsoft.com/office/drawing/2014/main" id="{921CB3B7-CBC0-46AF-BE98-3FE5A11D2518}"/>
                  </a:ext>
                </a:extLst>
              </p:cNvPr>
              <p:cNvSpPr>
                <a:spLocks noChangeArrowheads="1"/>
              </p:cNvSpPr>
              <p:nvPr/>
            </p:nvSpPr>
            <p:spPr bwMode="auto">
              <a:xfrm>
                <a:off x="4310" y="2003"/>
                <a:ext cx="68" cy="65"/>
              </a:xfrm>
              <a:prstGeom prst="triangle">
                <a:avLst>
                  <a:gd name="adj" fmla="val 50000"/>
                </a:avLst>
              </a:prstGeom>
              <a:gradFill rotWithShape="0">
                <a:gsLst>
                  <a:gs pos="0">
                    <a:srgbClr val="9933FF"/>
                  </a:gs>
                  <a:gs pos="100000">
                    <a:srgbClr val="471876"/>
                  </a:gs>
                </a:gsLst>
                <a:lin ang="5400000" scaled="1"/>
              </a:gra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58382" name="Freeform 8">
                <a:extLst>
                  <a:ext uri="{FF2B5EF4-FFF2-40B4-BE49-F238E27FC236}">
                    <a16:creationId xmlns:a16="http://schemas.microsoft.com/office/drawing/2014/main" id="{396647D4-C723-4510-BE41-F728DD40BA26}"/>
                  </a:ext>
                </a:extLst>
              </p:cNvPr>
              <p:cNvSpPr>
                <a:spLocks/>
              </p:cNvSpPr>
              <p:nvPr/>
            </p:nvSpPr>
            <p:spPr bwMode="auto">
              <a:xfrm>
                <a:off x="4258" y="2076"/>
                <a:ext cx="102" cy="1043"/>
              </a:xfrm>
              <a:custGeom>
                <a:avLst/>
                <a:gdLst>
                  <a:gd name="T0" fmla="*/ 1 w 145"/>
                  <a:gd name="T1" fmla="*/ 0 h 1533"/>
                  <a:gd name="T2" fmla="*/ 1 w 145"/>
                  <a:gd name="T3" fmla="*/ 1 h 1533"/>
                  <a:gd name="T4" fmla="*/ 1 w 145"/>
                  <a:gd name="T5" fmla="*/ 1 h 1533"/>
                  <a:gd name="T6" fmla="*/ 1 w 145"/>
                  <a:gd name="T7" fmla="*/ 1 h 1533"/>
                  <a:gd name="T8" fmla="*/ 1 w 145"/>
                  <a:gd name="T9" fmla="*/ 1 h 1533"/>
                  <a:gd name="T10" fmla="*/ 1 w 145"/>
                  <a:gd name="T11" fmla="*/ 1 h 1533"/>
                  <a:gd name="T12" fmla="*/ 1 w 145"/>
                  <a:gd name="T13" fmla="*/ 1 h 1533"/>
                  <a:gd name="T14" fmla="*/ 1 w 145"/>
                  <a:gd name="T15" fmla="*/ 2 h 1533"/>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533"/>
                  <a:gd name="T26" fmla="*/ 145 w 14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Oval 9">
                <a:extLst>
                  <a:ext uri="{FF2B5EF4-FFF2-40B4-BE49-F238E27FC236}">
                    <a16:creationId xmlns:a16="http://schemas.microsoft.com/office/drawing/2014/main" id="{6440239F-0A1A-432E-9425-0DC8CC272E9B}"/>
                  </a:ext>
                </a:extLst>
              </p:cNvPr>
              <p:cNvSpPr>
                <a:spLocks noChangeArrowheads="1"/>
              </p:cNvSpPr>
              <p:nvPr/>
            </p:nvSpPr>
            <p:spPr bwMode="auto">
              <a:xfrm>
                <a:off x="3936" y="1056"/>
                <a:ext cx="816" cy="979"/>
              </a:xfrm>
              <a:prstGeom prst="ellipse">
                <a:avLst/>
              </a:prstGeom>
              <a:gradFill rotWithShape="0">
                <a:gsLst>
                  <a:gs pos="0">
                    <a:srgbClr val="9933FF"/>
                  </a:gs>
                  <a:gs pos="100000">
                    <a:srgbClr val="7D2AD1"/>
                  </a:gs>
                </a:gsLst>
                <a:lin ang="2700000" scaled="1"/>
              </a:gradFill>
              <a:ln w="9525">
                <a:solidFill>
                  <a:srgbClr val="000000"/>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58384" name="Text Box 10">
                <a:extLst>
                  <a:ext uri="{FF2B5EF4-FFF2-40B4-BE49-F238E27FC236}">
                    <a16:creationId xmlns:a16="http://schemas.microsoft.com/office/drawing/2014/main" id="{23CC9C7B-EF90-4E1B-860E-8356829CE574}"/>
                  </a:ext>
                </a:extLst>
              </p:cNvPr>
              <p:cNvSpPr txBox="1">
                <a:spLocks noChangeArrowheads="1"/>
              </p:cNvSpPr>
              <p:nvPr/>
            </p:nvSpPr>
            <p:spPr bwMode="auto">
              <a:xfrm>
                <a:off x="4128" y="1344"/>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dirty="0">
                    <a:latin typeface="Calibri" panose="020F0502020204030204" pitchFamily="34" charset="0"/>
                  </a:rPr>
                  <a:t>He</a:t>
                </a:r>
              </a:p>
            </p:txBody>
          </p:sp>
        </p:grpSp>
        <p:grpSp>
          <p:nvGrpSpPr>
            <p:cNvPr id="58376" name="Group 11">
              <a:extLst>
                <a:ext uri="{FF2B5EF4-FFF2-40B4-BE49-F238E27FC236}">
                  <a16:creationId xmlns:a16="http://schemas.microsoft.com/office/drawing/2014/main" id="{1E991755-844A-4FCE-9F9C-F99E7F06FB3D}"/>
                </a:ext>
              </a:extLst>
            </p:cNvPr>
            <p:cNvGrpSpPr>
              <a:grpSpLocks/>
            </p:cNvGrpSpPr>
            <p:nvPr/>
          </p:nvGrpSpPr>
          <p:grpSpPr bwMode="auto">
            <a:xfrm>
              <a:off x="4752" y="1681"/>
              <a:ext cx="864" cy="2063"/>
              <a:chOff x="4704" y="1681"/>
              <a:chExt cx="864" cy="2063"/>
            </a:xfrm>
          </p:grpSpPr>
          <p:sp>
            <p:nvSpPr>
              <p:cNvPr id="58377" name="AutoShape 12">
                <a:extLst>
                  <a:ext uri="{FF2B5EF4-FFF2-40B4-BE49-F238E27FC236}">
                    <a16:creationId xmlns:a16="http://schemas.microsoft.com/office/drawing/2014/main" id="{A2331E4D-ABE4-4FA4-9E21-EA4A0FBF3C51}"/>
                  </a:ext>
                </a:extLst>
              </p:cNvPr>
              <p:cNvSpPr>
                <a:spLocks noChangeArrowheads="1"/>
              </p:cNvSpPr>
              <p:nvPr/>
            </p:nvSpPr>
            <p:spPr bwMode="auto">
              <a:xfrm>
                <a:off x="5078" y="2627"/>
                <a:ext cx="68" cy="66"/>
              </a:xfrm>
              <a:prstGeom prst="triangle">
                <a:avLst>
                  <a:gd name="adj" fmla="val 50000"/>
                </a:avLst>
              </a:prstGeom>
              <a:gradFill rotWithShape="0">
                <a:gsLst>
                  <a:gs pos="0">
                    <a:srgbClr val="00CC99"/>
                  </a:gs>
                  <a:gs pos="100000">
                    <a:srgbClr val="00A77D"/>
                  </a:gs>
                </a:gsLst>
                <a:lin ang="2700000" scaled="1"/>
              </a:gra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58378" name="Freeform 13">
                <a:extLst>
                  <a:ext uri="{FF2B5EF4-FFF2-40B4-BE49-F238E27FC236}">
                    <a16:creationId xmlns:a16="http://schemas.microsoft.com/office/drawing/2014/main" id="{C2C04D06-9804-4C4D-930D-FDD20F74853C}"/>
                  </a:ext>
                </a:extLst>
              </p:cNvPr>
              <p:cNvSpPr>
                <a:spLocks/>
              </p:cNvSpPr>
              <p:nvPr/>
            </p:nvSpPr>
            <p:spPr bwMode="auto">
              <a:xfrm>
                <a:off x="5025" y="2701"/>
                <a:ext cx="103" cy="1043"/>
              </a:xfrm>
              <a:custGeom>
                <a:avLst/>
                <a:gdLst>
                  <a:gd name="T0" fmla="*/ 1 w 145"/>
                  <a:gd name="T1" fmla="*/ 0 h 1533"/>
                  <a:gd name="T2" fmla="*/ 1 w 145"/>
                  <a:gd name="T3" fmla="*/ 1 h 1533"/>
                  <a:gd name="T4" fmla="*/ 1 w 145"/>
                  <a:gd name="T5" fmla="*/ 1 h 1533"/>
                  <a:gd name="T6" fmla="*/ 1 w 145"/>
                  <a:gd name="T7" fmla="*/ 1 h 1533"/>
                  <a:gd name="T8" fmla="*/ 1 w 145"/>
                  <a:gd name="T9" fmla="*/ 1 h 1533"/>
                  <a:gd name="T10" fmla="*/ 1 w 145"/>
                  <a:gd name="T11" fmla="*/ 1 h 1533"/>
                  <a:gd name="T12" fmla="*/ 1 w 145"/>
                  <a:gd name="T13" fmla="*/ 1 h 1533"/>
                  <a:gd name="T14" fmla="*/ 1 w 145"/>
                  <a:gd name="T15" fmla="*/ 2 h 1533"/>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533"/>
                  <a:gd name="T26" fmla="*/ 145 w 14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9" name="Oval 14">
                <a:extLst>
                  <a:ext uri="{FF2B5EF4-FFF2-40B4-BE49-F238E27FC236}">
                    <a16:creationId xmlns:a16="http://schemas.microsoft.com/office/drawing/2014/main" id="{C1FBC0A6-3CD5-42AF-9DAF-8BF668E23B84}"/>
                  </a:ext>
                </a:extLst>
              </p:cNvPr>
              <p:cNvSpPr>
                <a:spLocks noChangeArrowheads="1"/>
              </p:cNvSpPr>
              <p:nvPr/>
            </p:nvSpPr>
            <p:spPr bwMode="auto">
              <a:xfrm>
                <a:off x="4704" y="1681"/>
                <a:ext cx="816" cy="979"/>
              </a:xfrm>
              <a:prstGeom prst="ellipse">
                <a:avLst/>
              </a:prstGeom>
              <a:gradFill rotWithShape="0">
                <a:gsLst>
                  <a:gs pos="0">
                    <a:srgbClr val="00CC99"/>
                  </a:gs>
                  <a:gs pos="100000">
                    <a:srgbClr val="00A77D"/>
                  </a:gs>
                </a:gsLst>
                <a:lin ang="2700000" scaled="1"/>
              </a:gradFill>
              <a:ln w="9525">
                <a:solidFill>
                  <a:srgbClr val="000000"/>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58380" name="Text Box 15">
                <a:extLst>
                  <a:ext uri="{FF2B5EF4-FFF2-40B4-BE49-F238E27FC236}">
                    <a16:creationId xmlns:a16="http://schemas.microsoft.com/office/drawing/2014/main" id="{ED058D7C-5D18-4CB7-BD1F-290E06A8D4E4}"/>
                  </a:ext>
                </a:extLst>
              </p:cNvPr>
              <p:cNvSpPr txBox="1">
                <a:spLocks noChangeArrowheads="1"/>
              </p:cNvSpPr>
              <p:nvPr/>
            </p:nvSpPr>
            <p:spPr bwMode="auto">
              <a:xfrm>
                <a:off x="4944" y="1968"/>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a:latin typeface="Calibri" panose="020F0502020204030204" pitchFamily="34" charset="0"/>
                  </a:rPr>
                  <a:t>H</a:t>
                </a:r>
                <a:r>
                  <a:rPr lang="en-US" altLang="en-US" sz="3600" baseline="-25000">
                    <a:latin typeface="Calibri" panose="020F0502020204030204" pitchFamily="34" charset="0"/>
                  </a:rPr>
                  <a:t>2</a:t>
                </a:r>
              </a:p>
            </p:txBody>
          </p:sp>
        </p:grpSp>
      </p:grpSp>
      <p:sp>
        <p:nvSpPr>
          <p:cNvPr id="18" name="TextBox 17">
            <a:extLst>
              <a:ext uri="{FF2B5EF4-FFF2-40B4-BE49-F238E27FC236}">
                <a16:creationId xmlns:a16="http://schemas.microsoft.com/office/drawing/2014/main" id="{A25303C6-1611-492F-B076-39919FDCA4B4}"/>
              </a:ext>
            </a:extLst>
          </p:cNvPr>
          <p:cNvSpPr txBox="1"/>
          <p:nvPr/>
        </p:nvSpPr>
        <p:spPr>
          <a:xfrm>
            <a:off x="341062" y="304193"/>
            <a:ext cx="4251485" cy="46166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i="1" dirty="0">
                <a:solidFill>
                  <a:srgbClr val="681166"/>
                </a:solidFill>
                <a:effectLst>
                  <a:outerShdw blurRad="38100" dist="38100" dir="2700000" algn="tl">
                    <a:srgbClr val="000000"/>
                  </a:outerShdw>
                </a:effectLst>
              </a:rPr>
              <a:t>KMT CONCEPT CHECK!</a:t>
            </a:r>
          </a:p>
        </p:txBody>
      </p:sp>
      <p:sp>
        <p:nvSpPr>
          <p:cNvPr id="2" name="TextBox 1">
            <a:extLst>
              <a:ext uri="{FF2B5EF4-FFF2-40B4-BE49-F238E27FC236}">
                <a16:creationId xmlns:a16="http://schemas.microsoft.com/office/drawing/2014/main" id="{7B286020-9946-43A6-A08C-CA8C3EC77B3D}"/>
              </a:ext>
            </a:extLst>
          </p:cNvPr>
          <p:cNvSpPr txBox="1"/>
          <p:nvPr/>
        </p:nvSpPr>
        <p:spPr>
          <a:xfrm>
            <a:off x="5276849" y="1364889"/>
            <a:ext cx="6662488" cy="4893647"/>
          </a:xfrm>
          <a:prstGeom prst="rect">
            <a:avLst/>
          </a:prstGeom>
          <a:noFill/>
        </p:spPr>
        <p:txBody>
          <a:bodyPr wrap="square" rtlCol="0">
            <a:spAutoFit/>
          </a:bodyPr>
          <a:lstStyle/>
          <a:p>
            <a:pPr marL="285750" indent="-285750">
              <a:buFont typeface="Arial" panose="020B0604020202020204" pitchFamily="34" charset="0"/>
              <a:buChar char="•"/>
            </a:pPr>
            <a:r>
              <a:rPr lang="en-US" altLang="en-US" sz="3000" dirty="0">
                <a:latin typeface="Calibri" panose="020F0502020204030204" pitchFamily="34" charset="0"/>
                <a:ea typeface="ＭＳ Ｐゴシック" panose="020B0600070205080204" pitchFamily="34" charset="-128"/>
                <a:cs typeface="Calibri" panose="020F0502020204030204" pitchFamily="34" charset="0"/>
              </a:rPr>
              <a:t>The </a:t>
            </a:r>
            <a:r>
              <a:rPr lang="en-US" altLang="en-US" sz="3000" dirty="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pressures</a:t>
            </a:r>
            <a:r>
              <a:rPr lang="en-US" altLang="en-US" sz="3000" dirty="0">
                <a:latin typeface="Calibri" panose="020F0502020204030204" pitchFamily="34" charset="0"/>
                <a:ea typeface="ＭＳ Ｐゴシック" panose="020B0600070205080204" pitchFamily="34" charset="-128"/>
                <a:cs typeface="Calibri" panose="020F0502020204030204" pitchFamily="34" charset="0"/>
              </a:rPr>
              <a:t> of the gas in the two balloons are __________.</a:t>
            </a:r>
          </a:p>
          <a:p>
            <a:pPr marL="285750" indent="-285750">
              <a:buFont typeface="Arial" panose="020B0604020202020204" pitchFamily="34" charset="0"/>
              <a:buChar char="•"/>
            </a:pPr>
            <a:r>
              <a:rPr lang="en-US" altLang="en-US" sz="3000" dirty="0">
                <a:latin typeface="Calibri" panose="020F0502020204030204" pitchFamily="34" charset="0"/>
                <a:ea typeface="ＭＳ Ｐゴシック" panose="020B0600070205080204" pitchFamily="34" charset="-128"/>
                <a:cs typeface="Calibri" panose="020F0502020204030204" pitchFamily="34" charset="0"/>
              </a:rPr>
              <a:t>The </a:t>
            </a:r>
            <a:r>
              <a:rPr lang="en-US" altLang="en-US" sz="3000" dirty="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temperatures</a:t>
            </a:r>
            <a:r>
              <a:rPr lang="en-US" altLang="en-US" sz="3000" dirty="0">
                <a:latin typeface="Calibri" panose="020F0502020204030204" pitchFamily="34" charset="0"/>
                <a:ea typeface="ＭＳ Ｐゴシック" panose="020B0600070205080204" pitchFamily="34" charset="-128"/>
                <a:cs typeface="Calibri" panose="020F0502020204030204" pitchFamily="34" charset="0"/>
              </a:rPr>
              <a:t> of the 	gas in the two balloons are 	__________.</a:t>
            </a:r>
          </a:p>
          <a:p>
            <a:pPr marL="285750" indent="-285750">
              <a:buFont typeface="Arial" panose="020B0604020202020204" pitchFamily="34" charset="0"/>
              <a:buChar char="•"/>
            </a:pPr>
            <a:r>
              <a:rPr lang="en-US" sz="3000" dirty="0">
                <a:cs typeface="ＭＳ Ｐゴシック" charset="0"/>
              </a:rPr>
              <a:t>The </a:t>
            </a:r>
            <a:r>
              <a:rPr lang="en-US" sz="3000" dirty="0">
                <a:solidFill>
                  <a:srgbClr val="0000FF"/>
                </a:solidFill>
                <a:cs typeface="ＭＳ Ｐゴシック" charset="0"/>
              </a:rPr>
              <a:t>numbers of moles</a:t>
            </a:r>
            <a:r>
              <a:rPr lang="en-US" sz="3000" dirty="0">
                <a:cs typeface="ＭＳ Ｐゴシック" charset="0"/>
              </a:rPr>
              <a:t> of the gas in the two balloons are __________.</a:t>
            </a:r>
          </a:p>
          <a:p>
            <a:pPr marL="285750" indent="-285750">
              <a:buFont typeface="Arial" panose="020B0604020202020204" pitchFamily="34" charset="0"/>
              <a:buChar char="•"/>
            </a:pPr>
            <a:r>
              <a:rPr lang="en-US" altLang="en-US" sz="3000" dirty="0">
                <a:latin typeface="Calibri" panose="020F0502020204030204" pitchFamily="34" charset="0"/>
                <a:ea typeface="ＭＳ Ｐゴシック" panose="020B0600070205080204" pitchFamily="34" charset="-128"/>
                <a:cs typeface="Calibri" panose="020F0502020204030204" pitchFamily="34" charset="0"/>
              </a:rPr>
              <a:t>The </a:t>
            </a:r>
            <a:r>
              <a:rPr lang="en-US" altLang="en-US" sz="3000" dirty="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densities</a:t>
            </a:r>
            <a:r>
              <a:rPr lang="en-US" altLang="en-US" sz="3000" dirty="0">
                <a:latin typeface="Calibri" panose="020F0502020204030204" pitchFamily="34" charset="0"/>
                <a:ea typeface="ＭＳ Ｐゴシック" panose="020B0600070205080204" pitchFamily="34" charset="-128"/>
                <a:cs typeface="Calibri" panose="020F0502020204030204" pitchFamily="34" charset="0"/>
              </a:rPr>
              <a:t> of the gas in 	the two balloons are 	__________.</a:t>
            </a:r>
          </a:p>
          <a:p>
            <a:pPr marL="285750" indent="-285750">
              <a:buFont typeface="Arial" panose="020B0604020202020204" pitchFamily="34" charset="0"/>
              <a:buChar char="•"/>
            </a:pPr>
            <a:endParaRPr lang="en-US" dirty="0">
              <a:cs typeface="ＭＳ Ｐゴシック" charset="0"/>
            </a:endParaRPr>
          </a:p>
          <a:p>
            <a:pPr marL="285750" indent="-285750">
              <a:buFont typeface="Arial" panose="020B0604020202020204" pitchFamily="34" charset="0"/>
              <a:buChar char="•"/>
            </a:pP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marL="285750" indent="-285750">
              <a:buFont typeface="Arial" panose="020B0604020202020204" pitchFamily="34" charset="0"/>
              <a:buChar char="•"/>
            </a:pP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endParaRPr 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8611" name="Slide Number Placeholder 4">
            <a:extLst>
              <a:ext uri="{FF2B5EF4-FFF2-40B4-BE49-F238E27FC236}">
                <a16:creationId xmlns:a16="http://schemas.microsoft.com/office/drawing/2014/main" id="{767BC524-AB09-4F67-B095-606D9FF2EC38}"/>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028659-306B-441A-8F35-5867A3DB38FD}" type="slidenum">
              <a:rPr lang="en-US" altLang="en-US" sz="1000">
                <a:latin typeface="Calibri" panose="020F0502020204030204" pitchFamily="34" charset="0"/>
              </a:rPr>
              <a:pPr/>
              <a:t>15</a:t>
            </a:fld>
            <a:endParaRPr lang="en-US" altLang="en-US" sz="1000">
              <a:latin typeface="Calibri" panose="020F0502020204030204" pitchFamily="34" charset="0"/>
            </a:endParaRPr>
          </a:p>
        </p:txBody>
      </p:sp>
      <p:graphicFrame>
        <p:nvGraphicFramePr>
          <p:cNvPr id="68612" name="Object 28">
            <a:extLst>
              <a:ext uri="{FF2B5EF4-FFF2-40B4-BE49-F238E27FC236}">
                <a16:creationId xmlns:a16="http://schemas.microsoft.com/office/drawing/2014/main" id="{9E7E2C55-17A4-40AF-8753-324DDFC26758}"/>
              </a:ext>
            </a:extLst>
          </p:cNvPr>
          <p:cNvGraphicFramePr>
            <a:graphicFrameLocks noChangeAspect="1"/>
          </p:cNvGraphicFramePr>
          <p:nvPr>
            <p:extLst>
              <p:ext uri="{D42A27DB-BD31-4B8C-83A1-F6EECF244321}">
                <p14:modId xmlns:p14="http://schemas.microsoft.com/office/powerpoint/2010/main" val="2638061528"/>
              </p:ext>
            </p:extLst>
          </p:nvPr>
        </p:nvGraphicFramePr>
        <p:xfrm>
          <a:off x="1155700" y="1516295"/>
          <a:ext cx="3179994" cy="4180442"/>
        </p:xfrm>
        <a:graphic>
          <a:graphicData uri="http://schemas.openxmlformats.org/presentationml/2006/ole">
            <mc:AlternateContent xmlns:mc="http://schemas.openxmlformats.org/markup-compatibility/2006">
              <mc:Choice xmlns:v="urn:schemas-microsoft-com:vml" Requires="v">
                <p:oleObj spid="_x0000_s5132" name="Image" r:id="rId4" imgW="1423419" imgH="1871634" progId="">
                  <p:embed/>
                </p:oleObj>
              </mc:Choice>
              <mc:Fallback>
                <p:oleObj name="Image" r:id="rId4" imgW="1423419" imgH="1871634" progId="">
                  <p:embed/>
                  <p:pic>
                    <p:nvPicPr>
                      <p:cNvPr id="68612" name="Object 28">
                        <a:extLst>
                          <a:ext uri="{FF2B5EF4-FFF2-40B4-BE49-F238E27FC236}">
                            <a16:creationId xmlns:a16="http://schemas.microsoft.com/office/drawing/2014/main" id="{9E7E2C55-17A4-40AF-8753-324DDFC26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1516295"/>
                        <a:ext cx="3179994" cy="4180442"/>
                      </a:xfrm>
                      <a:prstGeom prst="rect">
                        <a:avLst/>
                      </a:prstGeom>
                      <a:noFill/>
                      <a:ln>
                        <a:noFill/>
                      </a:ln>
                      <a:effectLst/>
                    </p:spPr>
                  </p:pic>
                </p:oleObj>
              </mc:Fallback>
            </mc:AlternateContent>
          </a:graphicData>
        </a:graphic>
      </p:graphicFrame>
      <p:sp>
        <p:nvSpPr>
          <p:cNvPr id="68613" name="TextBox 6">
            <a:extLst>
              <a:ext uri="{FF2B5EF4-FFF2-40B4-BE49-F238E27FC236}">
                <a16:creationId xmlns:a16="http://schemas.microsoft.com/office/drawing/2014/main" id="{7DBC4CDC-484C-44CB-801C-0BB582C4E108}"/>
              </a:ext>
            </a:extLst>
          </p:cNvPr>
          <p:cNvSpPr txBox="1">
            <a:spLocks noChangeArrowheads="1"/>
          </p:cNvSpPr>
          <p:nvPr/>
        </p:nvSpPr>
        <p:spPr bwMode="auto">
          <a:xfrm>
            <a:off x="5044611" y="770562"/>
            <a:ext cx="684258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68325" indent="346075" eaLnBrk="0" hangingPunct="0">
              <a:tabLst>
                <a:tab pos="9144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9144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914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9144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9144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9144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9144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9144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914400" algn="l"/>
              </a:tabLst>
              <a:defRPr sz="2400">
                <a:solidFill>
                  <a:schemeClr val="tx1"/>
                </a:solidFill>
                <a:latin typeface="Arial" panose="020B0604020202020204" pitchFamily="34" charset="0"/>
                <a:ea typeface="ＭＳ Ｐゴシック" panose="020B0600070205080204" pitchFamily="34" charset="-128"/>
              </a:defRPr>
            </a:lvl9pPr>
          </a:lstStyle>
          <a:p>
            <a:pPr indent="0">
              <a:spcBef>
                <a:spcPct val="50000"/>
              </a:spcBef>
              <a:buClr>
                <a:srgbClr val="000000"/>
              </a:buClr>
            </a:pPr>
            <a:r>
              <a:rPr lang="en-US" altLang="en-US" dirty="0">
                <a:solidFill>
                  <a:srgbClr val="000000"/>
                </a:solidFill>
                <a:latin typeface="Calibri" panose="020F0502020204030204" pitchFamily="34" charset="0"/>
              </a:rPr>
              <a:t>You have a sample of nitrogen gas (N</a:t>
            </a:r>
            <a:r>
              <a:rPr lang="en-US" altLang="en-US" baseline="-25000" dirty="0">
                <a:solidFill>
                  <a:srgbClr val="000000"/>
                </a:solidFill>
                <a:latin typeface="Calibri" panose="020F0502020204030204" pitchFamily="34" charset="0"/>
              </a:rPr>
              <a:t>2</a:t>
            </a:r>
            <a:r>
              <a:rPr lang="en-US" altLang="en-US" dirty="0">
                <a:solidFill>
                  <a:srgbClr val="000000"/>
                </a:solidFill>
                <a:latin typeface="Calibri" panose="020F0502020204030204" pitchFamily="34" charset="0"/>
              </a:rPr>
              <a:t>) in a 	container fitted with a piston that maintains a pressure of 6.00 atm. Initially, the gas is at 45</a:t>
            </a:r>
            <a:r>
              <a:rPr lang="en-US" altLang="en-US" dirty="0">
                <a:solidFill>
                  <a:srgbClr val="000000"/>
                </a:solidFill>
                <a:latin typeface="Calibri" panose="020F0502020204030204" pitchFamily="34" charset="0"/>
                <a:sym typeface="Symbol" panose="05050102010706020507" pitchFamily="18" charset="2"/>
              </a:rPr>
              <a:t>°</a:t>
            </a:r>
            <a:r>
              <a:rPr lang="en-US" altLang="en-US" dirty="0">
                <a:solidFill>
                  <a:srgbClr val="000000"/>
                </a:solidFill>
                <a:latin typeface="Calibri" panose="020F0502020204030204" pitchFamily="34" charset="0"/>
              </a:rPr>
              <a:t>C 	in a volume of 6.00 L. You then cool the gas 	sample.</a:t>
            </a:r>
          </a:p>
          <a:p>
            <a:pPr indent="0">
              <a:spcBef>
                <a:spcPct val="50000"/>
              </a:spcBef>
              <a:buClr>
                <a:srgbClr val="000000"/>
              </a:buClr>
            </a:pPr>
            <a:endParaRPr lang="en-US" altLang="en-US"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indent="0">
              <a:spcBef>
                <a:spcPct val="50000"/>
              </a:spcBef>
              <a:buClr>
                <a:srgbClr val="000000"/>
              </a:buClr>
            </a:pPr>
            <a:r>
              <a:rPr lang="en-US" altLang="en-US" dirty="0">
                <a:latin typeface="Calibri" panose="020F0502020204030204" pitchFamily="34" charset="0"/>
                <a:ea typeface="ＭＳ Ｐゴシック" panose="020B0600070205080204" pitchFamily="34" charset="-128"/>
                <a:cs typeface="Calibri" panose="020F0502020204030204" pitchFamily="34" charset="0"/>
              </a:rPr>
              <a:t>Which </a:t>
            </a:r>
            <a:r>
              <a:rPr lang="en-US" altLang="en-US" dirty="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best</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explains the final result that occurs once the gas sample has cooled?</a:t>
            </a:r>
          </a:p>
          <a:p>
            <a:pPr marL="914400" indent="0">
              <a:buNone/>
              <a:tabLst>
                <a:tab pos="914400" algn="l"/>
                <a:tab pos="1308100" algn="l"/>
              </a:tabLst>
            </a:pP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marL="1984375" lvl="1" indent="-609600">
              <a:buFontTx/>
              <a:buAutoNum type="alphaLcParenR"/>
              <a:tabLst>
                <a:tab pos="914400" algn="l"/>
                <a:tab pos="130810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rPr>
              <a:t>The pressure of the gas increases.</a:t>
            </a:r>
          </a:p>
          <a:p>
            <a:pPr marL="1984375" lvl="1" indent="-609600">
              <a:buFontTx/>
              <a:buAutoNum type="alphaLcParenR"/>
              <a:tabLst>
                <a:tab pos="914400" algn="l"/>
                <a:tab pos="130810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rPr>
              <a:t>The volume of the gas increases.</a:t>
            </a:r>
          </a:p>
          <a:p>
            <a:pPr marL="1984375" lvl="1" indent="-609600">
              <a:buFontTx/>
              <a:buAutoNum type="alphaLcParenR"/>
              <a:tabLst>
                <a:tab pos="914400" algn="l"/>
                <a:tab pos="130810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rPr>
              <a:t>The pressure of the gas decreases.</a:t>
            </a:r>
          </a:p>
          <a:p>
            <a:pPr marL="1984375" lvl="1" indent="-609600">
              <a:buFontTx/>
              <a:buAutoNum type="alphaLcParenR"/>
              <a:tabLst>
                <a:tab pos="914400" algn="l"/>
                <a:tab pos="130810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rPr>
              <a:t>The volume of the gas decreases.</a:t>
            </a:r>
          </a:p>
          <a:p>
            <a:pPr marL="1984375" lvl="1" indent="-609600">
              <a:buFontTx/>
              <a:buAutoNum type="alphaLcParenR"/>
              <a:tabLst>
                <a:tab pos="914400" algn="l"/>
                <a:tab pos="130810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rPr>
              <a:t>Both volume and pressure change.</a:t>
            </a:r>
          </a:p>
          <a:p>
            <a:pPr indent="0">
              <a:spcBef>
                <a:spcPct val="50000"/>
              </a:spcBef>
              <a:buClr>
                <a:srgbClr val="000000"/>
              </a:buClr>
            </a:pPr>
            <a:endParaRPr lang="en-US" altLang="en-US"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9FA0679C-5FD0-4A58-977B-36076624BD3F}"/>
              </a:ext>
            </a:extLst>
          </p:cNvPr>
          <p:cNvSpPr txBox="1"/>
          <p:nvPr/>
        </p:nvSpPr>
        <p:spPr>
          <a:xfrm>
            <a:off x="710933" y="543587"/>
            <a:ext cx="4066550" cy="46166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i="1" dirty="0">
                <a:solidFill>
                  <a:srgbClr val="681166"/>
                </a:solidFill>
                <a:effectLst>
                  <a:outerShdw blurRad="38100" dist="38100" dir="2700000" algn="tl">
                    <a:srgbClr val="000000"/>
                  </a:outerShdw>
                </a:effectLst>
              </a:rPr>
              <a:t>KMT CONCEPT CHECK!</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300C0DD3-E684-4CE0-B045-5188923F6670}"/>
              </a:ext>
            </a:extLst>
          </p:cNvPr>
          <p:cNvSpPr>
            <a:spLocks noGrp="1" noChangeArrowheads="1"/>
          </p:cNvSpPr>
          <p:nvPr>
            <p:ph type="title"/>
          </p:nvPr>
        </p:nvSpPr>
        <p:spPr>
          <a:xfrm>
            <a:off x="-1339922" y="85924"/>
            <a:ext cx="10515600" cy="1325563"/>
          </a:xfrm>
        </p:spPr>
        <p:txBody>
          <a:bodyPr/>
          <a:lstStyle/>
          <a:p>
            <a:pPr algn="ctr" eaLnBrk="1" hangingPunct="1"/>
            <a:r>
              <a:rPr lang="en-US" altLang="en-US" u="sng" dirty="0">
                <a:latin typeface="Calibri" panose="020F0502020204030204" pitchFamily="34" charset="0"/>
                <a:ea typeface="ＭＳ Ｐゴシック" panose="020B0600070205080204" pitchFamily="34" charset="-128"/>
                <a:cs typeface="Calibri" panose="020F0502020204030204" pitchFamily="34" charset="0"/>
              </a:rPr>
              <a:t>Root Mean Square Velocity</a:t>
            </a:r>
          </a:p>
        </p:txBody>
      </p:sp>
      <p:sp>
        <p:nvSpPr>
          <p:cNvPr id="71683" name="Rectangle 2">
            <a:extLst>
              <a:ext uri="{FF2B5EF4-FFF2-40B4-BE49-F238E27FC236}">
                <a16:creationId xmlns:a16="http://schemas.microsoft.com/office/drawing/2014/main" id="{3BB78493-3D20-4F02-8493-D4287E2BC2CD}"/>
              </a:ext>
            </a:extLst>
          </p:cNvPr>
          <p:cNvSpPr>
            <a:spLocks noGrp="1" noChangeArrowheads="1"/>
          </p:cNvSpPr>
          <p:nvPr>
            <p:ph idx="1"/>
          </p:nvPr>
        </p:nvSpPr>
        <p:spPr>
          <a:xfrm>
            <a:off x="384853" y="3093244"/>
            <a:ext cx="6108415" cy="3263900"/>
          </a:xfrm>
        </p:spPr>
        <p:txBody>
          <a:bodyPr/>
          <a:lstStyle/>
          <a:p>
            <a:pPr marL="533400" indent="-533400">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R</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 8.3145 J/</a:t>
            </a:r>
            <a:r>
              <a:rPr lang="en-US" altLang="en-US" dirty="0" err="1">
                <a:latin typeface="Calibri" panose="020F0502020204030204" pitchFamily="34" charset="0"/>
                <a:ea typeface="ＭＳ Ｐゴシック" panose="020B0600070205080204" pitchFamily="34" charset="-128"/>
                <a:cs typeface="Calibri" panose="020F0502020204030204" pitchFamily="34" charset="0"/>
              </a:rPr>
              <a:t>K·mol</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p>
          <a:p>
            <a:pPr marL="533400" indent="-533400">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			(J = joule = kg·m</a:t>
            </a:r>
            <a:r>
              <a:rPr lang="en-US" altLang="en-US" baseline="30000" dirty="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a:latin typeface="Calibri" panose="020F0502020204030204" pitchFamily="34" charset="0"/>
                <a:ea typeface="ＭＳ Ｐゴシック" panose="020B0600070205080204" pitchFamily="34" charset="-128"/>
                <a:cs typeface="Calibri" panose="020F0502020204030204" pitchFamily="34" charset="0"/>
              </a:rPr>
              <a:t>/s</a:t>
            </a:r>
            <a:r>
              <a:rPr lang="en-US" altLang="en-US" baseline="30000" dirty="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t>
            </a:r>
          </a:p>
          <a:p>
            <a:pPr marL="533400" indent="-533400">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T</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 temperature of gas (in K)</a:t>
            </a:r>
          </a:p>
          <a:p>
            <a:pPr marL="533400" indent="-533400">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 mass of a mole of gas in kg</a:t>
            </a:r>
          </a:p>
          <a:p>
            <a:pPr marL="533400" indent="-533400">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p>
          <a:p>
            <a:pPr marL="533400" indent="-533400"/>
            <a:r>
              <a:rPr lang="en-US" altLang="en-US" dirty="0">
                <a:latin typeface="Calibri" panose="020F0502020204030204" pitchFamily="34" charset="0"/>
                <a:ea typeface="ＭＳ Ｐゴシック" panose="020B0600070205080204" pitchFamily="34" charset="-128"/>
                <a:cs typeface="Calibri" panose="020F0502020204030204" pitchFamily="34" charset="0"/>
              </a:rPr>
              <a:t>Final units are in m/s.</a:t>
            </a:r>
          </a:p>
        </p:txBody>
      </p:sp>
      <p:sp>
        <p:nvSpPr>
          <p:cNvPr id="71684" name="Footer Placeholder 3">
            <a:extLst>
              <a:ext uri="{FF2B5EF4-FFF2-40B4-BE49-F238E27FC236}">
                <a16:creationId xmlns:a16="http://schemas.microsoft.com/office/drawing/2014/main" id="{2BD96EAF-DC75-4DF9-BB00-E5B2ABC80789}"/>
              </a:ext>
            </a:extLst>
          </p:cNvPr>
          <p:cNvSpPr>
            <a:spLocks noGrp="1"/>
          </p:cNvSpPr>
          <p:nvPr>
            <p:ph type="ftr" sz="quarter" idx="4294967295"/>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dirty="0">
              <a:latin typeface="Calibri" panose="020F0502020204030204" pitchFamily="34" charset="0"/>
            </a:endParaRPr>
          </a:p>
        </p:txBody>
      </p:sp>
      <p:sp>
        <p:nvSpPr>
          <p:cNvPr id="71685" name="Slide Number Placeholder 4">
            <a:extLst>
              <a:ext uri="{FF2B5EF4-FFF2-40B4-BE49-F238E27FC236}">
                <a16:creationId xmlns:a16="http://schemas.microsoft.com/office/drawing/2014/main" id="{2606C33B-50ED-4834-A914-207837C1C648}"/>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0E566E-F713-4797-A03E-D7C22FB68118}" type="slidenum">
              <a:rPr lang="en-US" altLang="en-US" sz="1000">
                <a:latin typeface="Calibri" panose="020F0502020204030204" pitchFamily="34" charset="0"/>
              </a:rPr>
              <a:pPr/>
              <a:t>16</a:t>
            </a:fld>
            <a:endParaRPr lang="en-US" altLang="en-US" sz="1000">
              <a:latin typeface="Calibri" panose="020F0502020204030204" pitchFamily="34" charset="0"/>
            </a:endParaRPr>
          </a:p>
        </p:txBody>
      </p:sp>
      <p:sp>
        <p:nvSpPr>
          <p:cNvPr id="71686" name="Rectangle 4">
            <a:extLst>
              <a:ext uri="{FF2B5EF4-FFF2-40B4-BE49-F238E27FC236}">
                <a16:creationId xmlns:a16="http://schemas.microsoft.com/office/drawing/2014/main" id="{FF5C381F-343E-4E46-BAC7-2230CF747FE5}"/>
              </a:ext>
            </a:extLst>
          </p:cNvPr>
          <p:cNvSpPr>
            <a:spLocks noChangeArrowheads="1"/>
          </p:cNvSpPr>
          <p:nvPr/>
        </p:nvSpPr>
        <p:spPr bwMode="auto">
          <a:xfrm>
            <a:off x="1524000" y="278447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graphicFrame>
        <p:nvGraphicFramePr>
          <p:cNvPr id="71687" name="Object 28">
            <a:extLst>
              <a:ext uri="{FF2B5EF4-FFF2-40B4-BE49-F238E27FC236}">
                <a16:creationId xmlns:a16="http://schemas.microsoft.com/office/drawing/2014/main" id="{A8AB9EA7-EE3A-439B-9C84-D3FE65842653}"/>
              </a:ext>
            </a:extLst>
          </p:cNvPr>
          <p:cNvGraphicFramePr>
            <a:graphicFrameLocks noChangeAspect="1"/>
          </p:cNvGraphicFramePr>
          <p:nvPr>
            <p:extLst>
              <p:ext uri="{D42A27DB-BD31-4B8C-83A1-F6EECF244321}">
                <p14:modId xmlns:p14="http://schemas.microsoft.com/office/powerpoint/2010/main" val="308884767"/>
              </p:ext>
            </p:extLst>
          </p:nvPr>
        </p:nvGraphicFramePr>
        <p:xfrm>
          <a:off x="1893978" y="1695848"/>
          <a:ext cx="2276475" cy="828675"/>
        </p:xfrm>
        <a:graphic>
          <a:graphicData uri="http://schemas.openxmlformats.org/presentationml/2006/ole">
            <mc:AlternateContent xmlns:mc="http://schemas.openxmlformats.org/markup-compatibility/2006">
              <mc:Choice xmlns:v="urn:schemas-microsoft-com:vml" Requires="v">
                <p:oleObj spid="_x0000_s6157" name="Equation" r:id="rId4" imgW="2273300" imgH="825500" progId="Equation.BREE5">
                  <p:embed/>
                </p:oleObj>
              </mc:Choice>
              <mc:Fallback>
                <p:oleObj name="Equation" r:id="rId4" imgW="2273300" imgH="825500" progId="Equation.BREE5">
                  <p:embed/>
                  <p:pic>
                    <p:nvPicPr>
                      <p:cNvPr id="71687" name="Object 28">
                        <a:extLst>
                          <a:ext uri="{FF2B5EF4-FFF2-40B4-BE49-F238E27FC236}">
                            <a16:creationId xmlns:a16="http://schemas.microsoft.com/office/drawing/2014/main" id="{A8AB9EA7-EE3A-439B-9C84-D3FE65842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978" y="1695848"/>
                        <a:ext cx="2276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18533684-231B-4625-B0B4-171073553401}"/>
              </a:ext>
            </a:extLst>
          </p:cNvPr>
          <p:cNvSpPr txBox="1"/>
          <p:nvPr/>
        </p:nvSpPr>
        <p:spPr>
          <a:xfrm>
            <a:off x="6096000" y="1422552"/>
            <a:ext cx="5893942" cy="5262979"/>
          </a:xfrm>
          <a:prstGeom prst="rect">
            <a:avLst/>
          </a:prstGeom>
          <a:noFill/>
        </p:spPr>
        <p:txBody>
          <a:bodyPr wrap="square" rtlCol="0">
            <a:spAutoFit/>
          </a:bodyPr>
          <a:lstStyle/>
          <a:p>
            <a:r>
              <a:rPr lang="en-US" sz="2000" dirty="0"/>
              <a:t>…You will not have to calculate or remember the formula for root mean square velocity for the AP Exam. But you should understand what it means and what it implies in terms of the KMT…</a:t>
            </a:r>
          </a:p>
          <a:p>
            <a:endParaRPr lang="en-US" dirty="0"/>
          </a:p>
          <a:p>
            <a:r>
              <a:rPr lang="en-US" dirty="0"/>
              <a:t>-</a:t>
            </a:r>
            <a:r>
              <a:rPr lang="en-US" sz="2000" dirty="0"/>
              <a:t>RMS Velocity provides a way to find a single value for the speed of gas particles. Think of it as the average speed of gas particles in a sample. </a:t>
            </a:r>
          </a:p>
          <a:p>
            <a:r>
              <a:rPr lang="en-US" sz="2000" dirty="0"/>
              <a:t>-Molecules in gas sample have average Kinetic Energy. Individual molecules move at various speeds (distribution of speeds)</a:t>
            </a:r>
          </a:p>
          <a:p>
            <a:r>
              <a:rPr lang="en-US" sz="2000" dirty="0"/>
              <a:t>-Collisions change individual molecule speeds, but the distribution of speeds remains the same</a:t>
            </a:r>
          </a:p>
          <a:p>
            <a:r>
              <a:rPr lang="en-US" sz="2000" dirty="0"/>
              <a:t>-Equation derived from Maxwell-Boltzmann distribution functions</a:t>
            </a:r>
            <a:r>
              <a:rPr lang="en-US" sz="2000" dirty="0">
                <a:sym typeface="Wingdings" panose="05000000000000000000" pitchFamily="2" charset="2"/>
              </a:rPr>
              <a:t> The higher the temperature, the greater the mean velocity of the molecules.</a:t>
            </a:r>
            <a:endParaRPr lang="en-US" sz="2000" dirty="0"/>
          </a:p>
          <a:p>
            <a:r>
              <a:rPr lang="en-US" b="0" i="0" dirty="0">
                <a:solidFill>
                  <a:srgbClr val="666666"/>
                </a:solidFill>
                <a:effectLst/>
                <a:latin typeface="Roboto"/>
              </a:rPr>
              <a:t> </a:t>
            </a:r>
            <a:endParaRPr lang="en-US" dirty="0"/>
          </a:p>
        </p:txBody>
      </p:sp>
      <p:grpSp>
        <p:nvGrpSpPr>
          <p:cNvPr id="11" name="Group 10">
            <a:extLst>
              <a:ext uri="{FF2B5EF4-FFF2-40B4-BE49-F238E27FC236}">
                <a16:creationId xmlns:a16="http://schemas.microsoft.com/office/drawing/2014/main" id="{6F4B4173-E895-4C99-A1AE-47E701C7C5D1}"/>
              </a:ext>
            </a:extLst>
          </p:cNvPr>
          <p:cNvGrpSpPr/>
          <p:nvPr/>
        </p:nvGrpSpPr>
        <p:grpSpPr>
          <a:xfrm>
            <a:off x="7260917" y="187576"/>
            <a:ext cx="2078280" cy="576000"/>
            <a:chOff x="7260917" y="187576"/>
            <a:chExt cx="2078280" cy="57600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707597D-88FB-4601-8EB6-1670751F0A8C}"/>
                    </a:ext>
                  </a:extLst>
                </p14:cNvPr>
                <p14:cNvContentPartPr/>
                <p14:nvPr/>
              </p14:nvContentPartPr>
              <p14:xfrm>
                <a:off x="7260917" y="279736"/>
                <a:ext cx="393840" cy="389520"/>
              </p14:xfrm>
            </p:contentPart>
          </mc:Choice>
          <mc:Fallback xmlns="">
            <p:pic>
              <p:nvPicPr>
                <p:cNvPr id="3" name="Ink 2">
                  <a:extLst>
                    <a:ext uri="{FF2B5EF4-FFF2-40B4-BE49-F238E27FC236}">
                      <a16:creationId xmlns:a16="http://schemas.microsoft.com/office/drawing/2014/main" id="{3707597D-88FB-4601-8EB6-1670751F0A8C}"/>
                    </a:ext>
                  </a:extLst>
                </p:cNvPr>
                <p:cNvPicPr/>
                <p:nvPr/>
              </p:nvPicPr>
              <p:blipFill>
                <a:blip r:embed="rId7"/>
                <a:stretch>
                  <a:fillRect/>
                </a:stretch>
              </p:blipFill>
              <p:spPr>
                <a:xfrm>
                  <a:off x="7242917" y="262096"/>
                  <a:ext cx="42948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9AABB62-0900-448C-A1A1-B8EE6A4FE746}"/>
                    </a:ext>
                  </a:extLst>
                </p14:cNvPr>
                <p14:cNvContentPartPr/>
                <p14:nvPr/>
              </p14:nvContentPartPr>
              <p14:xfrm>
                <a:off x="7951397" y="385576"/>
                <a:ext cx="68760" cy="378000"/>
              </p14:xfrm>
            </p:contentPart>
          </mc:Choice>
          <mc:Fallback xmlns="">
            <p:pic>
              <p:nvPicPr>
                <p:cNvPr id="4" name="Ink 3">
                  <a:extLst>
                    <a:ext uri="{FF2B5EF4-FFF2-40B4-BE49-F238E27FC236}">
                      <a16:creationId xmlns:a16="http://schemas.microsoft.com/office/drawing/2014/main" id="{D9AABB62-0900-448C-A1A1-B8EE6A4FE746}"/>
                    </a:ext>
                  </a:extLst>
                </p:cNvPr>
                <p:cNvPicPr/>
                <p:nvPr/>
              </p:nvPicPr>
              <p:blipFill>
                <a:blip r:embed="rId9"/>
                <a:stretch>
                  <a:fillRect/>
                </a:stretch>
              </p:blipFill>
              <p:spPr>
                <a:xfrm>
                  <a:off x="7933757" y="367576"/>
                  <a:ext cx="10440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5E61DF07-C7DB-48C2-BC91-081B47F97425}"/>
                    </a:ext>
                  </a:extLst>
                </p14:cNvPr>
                <p14:cNvContentPartPr/>
                <p14:nvPr/>
              </p14:nvContentPartPr>
              <p14:xfrm>
                <a:off x="7835117" y="305296"/>
                <a:ext cx="323640" cy="278640"/>
              </p14:xfrm>
            </p:contentPart>
          </mc:Choice>
          <mc:Fallback xmlns="">
            <p:pic>
              <p:nvPicPr>
                <p:cNvPr id="5" name="Ink 4">
                  <a:extLst>
                    <a:ext uri="{FF2B5EF4-FFF2-40B4-BE49-F238E27FC236}">
                      <a16:creationId xmlns:a16="http://schemas.microsoft.com/office/drawing/2014/main" id="{5E61DF07-C7DB-48C2-BC91-081B47F97425}"/>
                    </a:ext>
                  </a:extLst>
                </p:cNvPr>
                <p:cNvPicPr/>
                <p:nvPr/>
              </p:nvPicPr>
              <p:blipFill>
                <a:blip r:embed="rId11"/>
                <a:stretch>
                  <a:fillRect/>
                </a:stretch>
              </p:blipFill>
              <p:spPr>
                <a:xfrm>
                  <a:off x="7817117" y="287296"/>
                  <a:ext cx="3592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C14FB91E-625F-4978-9B26-1FD8392D7D45}"/>
                    </a:ext>
                  </a:extLst>
                </p14:cNvPr>
                <p14:cNvContentPartPr/>
                <p14:nvPr/>
              </p14:nvContentPartPr>
              <p14:xfrm>
                <a:off x="8338037" y="347416"/>
                <a:ext cx="64440" cy="369720"/>
              </p14:xfrm>
            </p:contentPart>
          </mc:Choice>
          <mc:Fallback xmlns="">
            <p:pic>
              <p:nvPicPr>
                <p:cNvPr id="6" name="Ink 5">
                  <a:extLst>
                    <a:ext uri="{FF2B5EF4-FFF2-40B4-BE49-F238E27FC236}">
                      <a16:creationId xmlns:a16="http://schemas.microsoft.com/office/drawing/2014/main" id="{C14FB91E-625F-4978-9B26-1FD8392D7D45}"/>
                    </a:ext>
                  </a:extLst>
                </p:cNvPr>
                <p:cNvPicPr/>
                <p:nvPr/>
              </p:nvPicPr>
              <p:blipFill>
                <a:blip r:embed="rId13"/>
                <a:stretch>
                  <a:fillRect/>
                </a:stretch>
              </p:blipFill>
              <p:spPr>
                <a:xfrm>
                  <a:off x="8320037" y="329776"/>
                  <a:ext cx="1000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645AD592-6282-4118-BC99-52E3E8DD0885}"/>
                    </a:ext>
                  </a:extLst>
                </p14:cNvPr>
                <p14:cNvContentPartPr/>
                <p14:nvPr/>
              </p14:nvContentPartPr>
              <p14:xfrm>
                <a:off x="8264597" y="286216"/>
                <a:ext cx="244080" cy="260640"/>
              </p14:xfrm>
            </p:contentPart>
          </mc:Choice>
          <mc:Fallback xmlns="">
            <p:pic>
              <p:nvPicPr>
                <p:cNvPr id="7" name="Ink 6">
                  <a:extLst>
                    <a:ext uri="{FF2B5EF4-FFF2-40B4-BE49-F238E27FC236}">
                      <a16:creationId xmlns:a16="http://schemas.microsoft.com/office/drawing/2014/main" id="{645AD592-6282-4118-BC99-52E3E8DD0885}"/>
                    </a:ext>
                  </a:extLst>
                </p:cNvPr>
                <p:cNvPicPr/>
                <p:nvPr/>
              </p:nvPicPr>
              <p:blipFill>
                <a:blip r:embed="rId15"/>
                <a:stretch>
                  <a:fillRect/>
                </a:stretch>
              </p:blipFill>
              <p:spPr>
                <a:xfrm>
                  <a:off x="8246957" y="268576"/>
                  <a:ext cx="279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F079EF5E-1328-4671-BA6D-E7B432D6DDBA}"/>
                    </a:ext>
                  </a:extLst>
                </p14:cNvPr>
                <p14:cNvContentPartPr/>
                <p14:nvPr/>
              </p14:nvContentPartPr>
              <p14:xfrm>
                <a:off x="8716397" y="187576"/>
                <a:ext cx="267480" cy="548640"/>
              </p14:xfrm>
            </p:contentPart>
          </mc:Choice>
          <mc:Fallback xmlns="">
            <p:pic>
              <p:nvPicPr>
                <p:cNvPr id="8" name="Ink 7">
                  <a:extLst>
                    <a:ext uri="{FF2B5EF4-FFF2-40B4-BE49-F238E27FC236}">
                      <a16:creationId xmlns:a16="http://schemas.microsoft.com/office/drawing/2014/main" id="{F079EF5E-1328-4671-BA6D-E7B432D6DDBA}"/>
                    </a:ext>
                  </a:extLst>
                </p:cNvPr>
                <p:cNvPicPr/>
                <p:nvPr/>
              </p:nvPicPr>
              <p:blipFill>
                <a:blip r:embed="rId17"/>
                <a:stretch>
                  <a:fillRect/>
                </a:stretch>
              </p:blipFill>
              <p:spPr>
                <a:xfrm>
                  <a:off x="8698397" y="169576"/>
                  <a:ext cx="30312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BED3CCEB-F4DB-4720-96FA-1F553A11B4F2}"/>
                    </a:ext>
                  </a:extLst>
                </p14:cNvPr>
                <p14:cNvContentPartPr/>
                <p14:nvPr/>
              </p14:nvContentPartPr>
              <p14:xfrm>
                <a:off x="9164597" y="323656"/>
                <a:ext cx="32760" cy="331560"/>
              </p14:xfrm>
            </p:contentPart>
          </mc:Choice>
          <mc:Fallback xmlns="">
            <p:pic>
              <p:nvPicPr>
                <p:cNvPr id="9" name="Ink 8">
                  <a:extLst>
                    <a:ext uri="{FF2B5EF4-FFF2-40B4-BE49-F238E27FC236}">
                      <a16:creationId xmlns:a16="http://schemas.microsoft.com/office/drawing/2014/main" id="{BED3CCEB-F4DB-4720-96FA-1F553A11B4F2}"/>
                    </a:ext>
                  </a:extLst>
                </p:cNvPr>
                <p:cNvPicPr/>
                <p:nvPr/>
              </p:nvPicPr>
              <p:blipFill>
                <a:blip r:embed="rId19"/>
                <a:stretch>
                  <a:fillRect/>
                </a:stretch>
              </p:blipFill>
              <p:spPr>
                <a:xfrm>
                  <a:off x="9146597" y="305656"/>
                  <a:ext cx="684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CB92D279-74A3-4021-9FE2-E80864B7FCA6}"/>
                    </a:ext>
                  </a:extLst>
                </p14:cNvPr>
                <p14:cNvContentPartPr/>
                <p14:nvPr/>
              </p14:nvContentPartPr>
              <p14:xfrm>
                <a:off x="9075317" y="315736"/>
                <a:ext cx="263880" cy="194400"/>
              </p14:xfrm>
            </p:contentPart>
          </mc:Choice>
          <mc:Fallback xmlns="">
            <p:pic>
              <p:nvPicPr>
                <p:cNvPr id="10" name="Ink 9">
                  <a:extLst>
                    <a:ext uri="{FF2B5EF4-FFF2-40B4-BE49-F238E27FC236}">
                      <a16:creationId xmlns:a16="http://schemas.microsoft.com/office/drawing/2014/main" id="{CB92D279-74A3-4021-9FE2-E80864B7FCA6}"/>
                    </a:ext>
                  </a:extLst>
                </p:cNvPr>
                <p:cNvPicPr/>
                <p:nvPr/>
              </p:nvPicPr>
              <p:blipFill>
                <a:blip r:embed="rId21"/>
                <a:stretch>
                  <a:fillRect/>
                </a:stretch>
              </p:blipFill>
              <p:spPr>
                <a:xfrm>
                  <a:off x="9057317" y="297736"/>
                  <a:ext cx="299520" cy="230040"/>
                </a:xfrm>
                <a:prstGeom prst="rect">
                  <a:avLst/>
                </a:prstGeom>
              </p:spPr>
            </p:pic>
          </mc:Fallback>
        </mc:AlternateContent>
      </p:grpSp>
      <p:grpSp>
        <p:nvGrpSpPr>
          <p:cNvPr id="15" name="Group 14">
            <a:extLst>
              <a:ext uri="{FF2B5EF4-FFF2-40B4-BE49-F238E27FC236}">
                <a16:creationId xmlns:a16="http://schemas.microsoft.com/office/drawing/2014/main" id="{20D01C96-7B31-4EEA-B116-30AB0CC22EBD}"/>
              </a:ext>
            </a:extLst>
          </p:cNvPr>
          <p:cNvGrpSpPr/>
          <p:nvPr/>
        </p:nvGrpSpPr>
        <p:grpSpPr>
          <a:xfrm>
            <a:off x="9813317" y="308896"/>
            <a:ext cx="630360" cy="421560"/>
            <a:chOff x="9813317" y="308896"/>
            <a:chExt cx="630360" cy="421560"/>
          </a:xfrm>
        </p:grpSpPr>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35B38532-876B-4D43-B30C-E70662FEBC6B}"/>
                    </a:ext>
                  </a:extLst>
                </p14:cNvPr>
                <p14:cNvContentPartPr/>
                <p14:nvPr/>
              </p14:nvContentPartPr>
              <p14:xfrm>
                <a:off x="9813317" y="345976"/>
                <a:ext cx="345240" cy="384480"/>
              </p14:xfrm>
            </p:contentPart>
          </mc:Choice>
          <mc:Fallback xmlns="">
            <p:pic>
              <p:nvPicPr>
                <p:cNvPr id="12" name="Ink 11">
                  <a:extLst>
                    <a:ext uri="{FF2B5EF4-FFF2-40B4-BE49-F238E27FC236}">
                      <a16:creationId xmlns:a16="http://schemas.microsoft.com/office/drawing/2014/main" id="{35B38532-876B-4D43-B30C-E70662FEBC6B}"/>
                    </a:ext>
                  </a:extLst>
                </p:cNvPr>
                <p:cNvPicPr/>
                <p:nvPr/>
              </p:nvPicPr>
              <p:blipFill>
                <a:blip r:embed="rId23"/>
                <a:stretch>
                  <a:fillRect/>
                </a:stretch>
              </p:blipFill>
              <p:spPr>
                <a:xfrm>
                  <a:off x="9795317" y="328336"/>
                  <a:ext cx="3808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B36B88DD-7A45-4316-BDE6-D41F93603642}"/>
                    </a:ext>
                  </a:extLst>
                </p14:cNvPr>
                <p14:cNvContentPartPr/>
                <p14:nvPr/>
              </p14:nvContentPartPr>
              <p14:xfrm>
                <a:off x="10350077" y="358216"/>
                <a:ext cx="27000" cy="315000"/>
              </p14:xfrm>
            </p:contentPart>
          </mc:Choice>
          <mc:Fallback xmlns="">
            <p:pic>
              <p:nvPicPr>
                <p:cNvPr id="13" name="Ink 12">
                  <a:extLst>
                    <a:ext uri="{FF2B5EF4-FFF2-40B4-BE49-F238E27FC236}">
                      <a16:creationId xmlns:a16="http://schemas.microsoft.com/office/drawing/2014/main" id="{B36B88DD-7A45-4316-BDE6-D41F93603642}"/>
                    </a:ext>
                  </a:extLst>
                </p:cNvPr>
                <p:cNvPicPr/>
                <p:nvPr/>
              </p:nvPicPr>
              <p:blipFill>
                <a:blip r:embed="rId25"/>
                <a:stretch>
                  <a:fillRect/>
                </a:stretch>
              </p:blipFill>
              <p:spPr>
                <a:xfrm>
                  <a:off x="10332077" y="340576"/>
                  <a:ext cx="626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B2F2CD7F-7E6A-49DA-8F86-9B65D235F282}"/>
                    </a:ext>
                  </a:extLst>
                </p14:cNvPr>
                <p14:cNvContentPartPr/>
                <p14:nvPr/>
              </p14:nvContentPartPr>
              <p14:xfrm>
                <a:off x="10239197" y="308896"/>
                <a:ext cx="204480" cy="222840"/>
              </p14:xfrm>
            </p:contentPart>
          </mc:Choice>
          <mc:Fallback xmlns="">
            <p:pic>
              <p:nvPicPr>
                <p:cNvPr id="14" name="Ink 13">
                  <a:extLst>
                    <a:ext uri="{FF2B5EF4-FFF2-40B4-BE49-F238E27FC236}">
                      <a16:creationId xmlns:a16="http://schemas.microsoft.com/office/drawing/2014/main" id="{B2F2CD7F-7E6A-49DA-8F86-9B65D235F282}"/>
                    </a:ext>
                  </a:extLst>
                </p:cNvPr>
                <p:cNvPicPr/>
                <p:nvPr/>
              </p:nvPicPr>
              <p:blipFill>
                <a:blip r:embed="rId27"/>
                <a:stretch>
                  <a:fillRect/>
                </a:stretch>
              </p:blipFill>
              <p:spPr>
                <a:xfrm>
                  <a:off x="10221197" y="290896"/>
                  <a:ext cx="240120" cy="258480"/>
                </a:xfrm>
                <a:prstGeom prst="rect">
                  <a:avLst/>
                </a:prstGeom>
              </p:spPr>
            </p:pic>
          </mc:Fallback>
        </mc:AlternateContent>
      </p:grpSp>
      <p:grpSp>
        <p:nvGrpSpPr>
          <p:cNvPr id="19" name="Group 18">
            <a:extLst>
              <a:ext uri="{FF2B5EF4-FFF2-40B4-BE49-F238E27FC236}">
                <a16:creationId xmlns:a16="http://schemas.microsoft.com/office/drawing/2014/main" id="{20DC9E97-F510-4509-B7F6-64FB4ED8D8DE}"/>
              </a:ext>
            </a:extLst>
          </p:cNvPr>
          <p:cNvGrpSpPr/>
          <p:nvPr/>
        </p:nvGrpSpPr>
        <p:grpSpPr>
          <a:xfrm>
            <a:off x="10650677" y="303496"/>
            <a:ext cx="683280" cy="530640"/>
            <a:chOff x="10650677" y="303496"/>
            <a:chExt cx="683280" cy="530640"/>
          </a:xfrm>
        </p:grpSpPr>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8557E0E9-AC57-4A39-A63E-7B9F839D8213}"/>
                    </a:ext>
                  </a:extLst>
                </p14:cNvPr>
                <p14:cNvContentPartPr/>
                <p14:nvPr/>
              </p14:nvContentPartPr>
              <p14:xfrm>
                <a:off x="10650677" y="324376"/>
                <a:ext cx="232920" cy="404640"/>
              </p14:xfrm>
            </p:contentPart>
          </mc:Choice>
          <mc:Fallback xmlns="">
            <p:pic>
              <p:nvPicPr>
                <p:cNvPr id="16" name="Ink 15">
                  <a:extLst>
                    <a:ext uri="{FF2B5EF4-FFF2-40B4-BE49-F238E27FC236}">
                      <a16:creationId xmlns:a16="http://schemas.microsoft.com/office/drawing/2014/main" id="{8557E0E9-AC57-4A39-A63E-7B9F839D8213}"/>
                    </a:ext>
                  </a:extLst>
                </p:cNvPr>
                <p:cNvPicPr/>
                <p:nvPr/>
              </p:nvPicPr>
              <p:blipFill>
                <a:blip r:embed="rId29"/>
                <a:stretch>
                  <a:fillRect/>
                </a:stretch>
              </p:blipFill>
              <p:spPr>
                <a:xfrm>
                  <a:off x="10633037" y="306736"/>
                  <a:ext cx="2685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34F05AD4-1DF0-47EF-9C38-EC5437A370DE}"/>
                    </a:ext>
                  </a:extLst>
                </p14:cNvPr>
                <p14:cNvContentPartPr/>
                <p14:nvPr/>
              </p14:nvContentPartPr>
              <p14:xfrm>
                <a:off x="11076917" y="303496"/>
                <a:ext cx="88920" cy="457560"/>
              </p14:xfrm>
            </p:contentPart>
          </mc:Choice>
          <mc:Fallback xmlns="">
            <p:pic>
              <p:nvPicPr>
                <p:cNvPr id="17" name="Ink 16">
                  <a:extLst>
                    <a:ext uri="{FF2B5EF4-FFF2-40B4-BE49-F238E27FC236}">
                      <a16:creationId xmlns:a16="http://schemas.microsoft.com/office/drawing/2014/main" id="{34F05AD4-1DF0-47EF-9C38-EC5437A370DE}"/>
                    </a:ext>
                  </a:extLst>
                </p:cNvPr>
                <p:cNvPicPr/>
                <p:nvPr/>
              </p:nvPicPr>
              <p:blipFill>
                <a:blip r:embed="rId31"/>
                <a:stretch>
                  <a:fillRect/>
                </a:stretch>
              </p:blipFill>
              <p:spPr>
                <a:xfrm>
                  <a:off x="11059277" y="285496"/>
                  <a:ext cx="12456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1001FEAF-85E9-451A-826E-FBA3F1312A46}"/>
                    </a:ext>
                  </a:extLst>
                </p14:cNvPr>
                <p14:cNvContentPartPr/>
                <p14:nvPr/>
              </p14:nvContentPartPr>
              <p14:xfrm>
                <a:off x="10966757" y="578536"/>
                <a:ext cx="367200" cy="255600"/>
              </p14:xfrm>
            </p:contentPart>
          </mc:Choice>
          <mc:Fallback xmlns="">
            <p:pic>
              <p:nvPicPr>
                <p:cNvPr id="18" name="Ink 17">
                  <a:extLst>
                    <a:ext uri="{FF2B5EF4-FFF2-40B4-BE49-F238E27FC236}">
                      <a16:creationId xmlns:a16="http://schemas.microsoft.com/office/drawing/2014/main" id="{1001FEAF-85E9-451A-826E-FBA3F1312A46}"/>
                    </a:ext>
                  </a:extLst>
                </p:cNvPr>
                <p:cNvPicPr/>
                <p:nvPr/>
              </p:nvPicPr>
              <p:blipFill>
                <a:blip r:embed="rId33"/>
                <a:stretch>
                  <a:fillRect/>
                </a:stretch>
              </p:blipFill>
              <p:spPr>
                <a:xfrm>
                  <a:off x="10948757" y="560536"/>
                  <a:ext cx="402840" cy="291240"/>
                </a:xfrm>
                <a:prstGeom prst="rect">
                  <a:avLst/>
                </a:prstGeom>
              </p:spPr>
            </p:pic>
          </mc:Fallback>
        </mc:AlternateContent>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411-9F55-41B6-8913-670FDD2BB44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89C8B7A-C8F7-4BB0-B58B-4379CC16E242}"/>
              </a:ext>
            </a:extLst>
          </p:cNvPr>
          <p:cNvPicPr>
            <a:picLocks noGrp="1" noChangeAspect="1"/>
          </p:cNvPicPr>
          <p:nvPr>
            <p:ph idx="1"/>
          </p:nvPr>
        </p:nvPicPr>
        <p:blipFill>
          <a:blip r:embed="rId2"/>
          <a:stretch>
            <a:fillRect/>
          </a:stretch>
        </p:blipFill>
        <p:spPr>
          <a:xfrm>
            <a:off x="246580" y="365124"/>
            <a:ext cx="11537878" cy="6105677"/>
          </a:xfrm>
          <a:prstGeom prst="rect">
            <a:avLst/>
          </a:prstGeom>
        </p:spPr>
      </p:pic>
      <p:grpSp>
        <p:nvGrpSpPr>
          <p:cNvPr id="30" name="Group 29">
            <a:extLst>
              <a:ext uri="{FF2B5EF4-FFF2-40B4-BE49-F238E27FC236}">
                <a16:creationId xmlns:a16="http://schemas.microsoft.com/office/drawing/2014/main" id="{F9777C84-0F3D-4CF6-A28A-2ED5BA1BFC00}"/>
              </a:ext>
            </a:extLst>
          </p:cNvPr>
          <p:cNvGrpSpPr/>
          <p:nvPr/>
        </p:nvGrpSpPr>
        <p:grpSpPr>
          <a:xfrm>
            <a:off x="4808957" y="588034"/>
            <a:ext cx="5621760" cy="694080"/>
            <a:chOff x="4808957" y="588034"/>
            <a:chExt cx="5621760" cy="69408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867B8CB-3CF5-421F-9A63-4115C82CA282}"/>
                    </a:ext>
                  </a:extLst>
                </p14:cNvPr>
                <p14:cNvContentPartPr/>
                <p14:nvPr/>
              </p14:nvContentPartPr>
              <p14:xfrm>
                <a:off x="4808957" y="661474"/>
                <a:ext cx="279360" cy="483840"/>
              </p14:xfrm>
            </p:contentPart>
          </mc:Choice>
          <mc:Fallback xmlns="">
            <p:pic>
              <p:nvPicPr>
                <p:cNvPr id="5" name="Ink 4">
                  <a:extLst>
                    <a:ext uri="{FF2B5EF4-FFF2-40B4-BE49-F238E27FC236}">
                      <a16:creationId xmlns:a16="http://schemas.microsoft.com/office/drawing/2014/main" id="{7867B8CB-3CF5-421F-9A63-4115C82CA282}"/>
                    </a:ext>
                  </a:extLst>
                </p:cNvPr>
                <p:cNvPicPr/>
                <p:nvPr/>
              </p:nvPicPr>
              <p:blipFill>
                <a:blip r:embed="rId4"/>
                <a:stretch>
                  <a:fillRect/>
                </a:stretch>
              </p:blipFill>
              <p:spPr>
                <a:xfrm>
                  <a:off x="4791317" y="643834"/>
                  <a:ext cx="31500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D4401A7-8A2A-446A-AAC8-7F08DC728D39}"/>
                    </a:ext>
                  </a:extLst>
                </p14:cNvPr>
                <p14:cNvContentPartPr/>
                <p14:nvPr/>
              </p14:nvContentPartPr>
              <p14:xfrm>
                <a:off x="5160677" y="790354"/>
                <a:ext cx="358920" cy="307800"/>
              </p14:xfrm>
            </p:contentPart>
          </mc:Choice>
          <mc:Fallback xmlns="">
            <p:pic>
              <p:nvPicPr>
                <p:cNvPr id="6" name="Ink 5">
                  <a:extLst>
                    <a:ext uri="{FF2B5EF4-FFF2-40B4-BE49-F238E27FC236}">
                      <a16:creationId xmlns:a16="http://schemas.microsoft.com/office/drawing/2014/main" id="{ED4401A7-8A2A-446A-AAC8-7F08DC728D39}"/>
                    </a:ext>
                  </a:extLst>
                </p:cNvPr>
                <p:cNvPicPr/>
                <p:nvPr/>
              </p:nvPicPr>
              <p:blipFill>
                <a:blip r:embed="rId6"/>
                <a:stretch>
                  <a:fillRect/>
                </a:stretch>
              </p:blipFill>
              <p:spPr>
                <a:xfrm>
                  <a:off x="5143037" y="772714"/>
                  <a:ext cx="3945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62285D6-F06E-4B97-BAE0-CE5F936752C6}"/>
                    </a:ext>
                  </a:extLst>
                </p14:cNvPr>
                <p14:cNvContentPartPr/>
                <p14:nvPr/>
              </p14:nvContentPartPr>
              <p14:xfrm>
                <a:off x="5378837" y="752554"/>
                <a:ext cx="177480" cy="377280"/>
              </p14:xfrm>
            </p:contentPart>
          </mc:Choice>
          <mc:Fallback xmlns="">
            <p:pic>
              <p:nvPicPr>
                <p:cNvPr id="7" name="Ink 6">
                  <a:extLst>
                    <a:ext uri="{FF2B5EF4-FFF2-40B4-BE49-F238E27FC236}">
                      <a16:creationId xmlns:a16="http://schemas.microsoft.com/office/drawing/2014/main" id="{E62285D6-F06E-4B97-BAE0-CE5F936752C6}"/>
                    </a:ext>
                  </a:extLst>
                </p:cNvPr>
                <p:cNvPicPr/>
                <p:nvPr/>
              </p:nvPicPr>
              <p:blipFill>
                <a:blip r:embed="rId8"/>
                <a:stretch>
                  <a:fillRect/>
                </a:stretch>
              </p:blipFill>
              <p:spPr>
                <a:xfrm>
                  <a:off x="5361197" y="734554"/>
                  <a:ext cx="21312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5A6C41D-EE66-411C-8B5D-4D44C0D68956}"/>
                    </a:ext>
                  </a:extLst>
                </p14:cNvPr>
                <p14:cNvContentPartPr/>
                <p14:nvPr/>
              </p14:nvContentPartPr>
              <p14:xfrm>
                <a:off x="5603477" y="810874"/>
                <a:ext cx="208800" cy="276120"/>
              </p14:xfrm>
            </p:contentPart>
          </mc:Choice>
          <mc:Fallback xmlns="">
            <p:pic>
              <p:nvPicPr>
                <p:cNvPr id="8" name="Ink 7">
                  <a:extLst>
                    <a:ext uri="{FF2B5EF4-FFF2-40B4-BE49-F238E27FC236}">
                      <a16:creationId xmlns:a16="http://schemas.microsoft.com/office/drawing/2014/main" id="{25A6C41D-EE66-411C-8B5D-4D44C0D68956}"/>
                    </a:ext>
                  </a:extLst>
                </p:cNvPr>
                <p:cNvPicPr/>
                <p:nvPr/>
              </p:nvPicPr>
              <p:blipFill>
                <a:blip r:embed="rId10"/>
                <a:stretch>
                  <a:fillRect/>
                </a:stretch>
              </p:blipFill>
              <p:spPr>
                <a:xfrm>
                  <a:off x="5585477" y="792874"/>
                  <a:ext cx="2444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4B30B34-88AD-467E-8B60-0AA4F5C546AE}"/>
                    </a:ext>
                  </a:extLst>
                </p14:cNvPr>
                <p14:cNvContentPartPr/>
                <p14:nvPr/>
              </p14:nvContentPartPr>
              <p14:xfrm>
                <a:off x="5864117" y="823114"/>
                <a:ext cx="175680" cy="299160"/>
              </p14:xfrm>
            </p:contentPart>
          </mc:Choice>
          <mc:Fallback xmlns="">
            <p:pic>
              <p:nvPicPr>
                <p:cNvPr id="9" name="Ink 8">
                  <a:extLst>
                    <a:ext uri="{FF2B5EF4-FFF2-40B4-BE49-F238E27FC236}">
                      <a16:creationId xmlns:a16="http://schemas.microsoft.com/office/drawing/2014/main" id="{04B30B34-88AD-467E-8B60-0AA4F5C546AE}"/>
                    </a:ext>
                  </a:extLst>
                </p:cNvPr>
                <p:cNvPicPr/>
                <p:nvPr/>
              </p:nvPicPr>
              <p:blipFill>
                <a:blip r:embed="rId12"/>
                <a:stretch>
                  <a:fillRect/>
                </a:stretch>
              </p:blipFill>
              <p:spPr>
                <a:xfrm>
                  <a:off x="5846477" y="805474"/>
                  <a:ext cx="2113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BC6E238C-7189-471C-AEAD-DB80C2FDBC87}"/>
                    </a:ext>
                  </a:extLst>
                </p14:cNvPr>
                <p14:cNvContentPartPr/>
                <p14:nvPr/>
              </p14:nvContentPartPr>
              <p14:xfrm>
                <a:off x="6075077" y="694234"/>
                <a:ext cx="45720" cy="385200"/>
              </p14:xfrm>
            </p:contentPart>
          </mc:Choice>
          <mc:Fallback xmlns="">
            <p:pic>
              <p:nvPicPr>
                <p:cNvPr id="10" name="Ink 9">
                  <a:extLst>
                    <a:ext uri="{FF2B5EF4-FFF2-40B4-BE49-F238E27FC236}">
                      <a16:creationId xmlns:a16="http://schemas.microsoft.com/office/drawing/2014/main" id="{BC6E238C-7189-471C-AEAD-DB80C2FDBC87}"/>
                    </a:ext>
                  </a:extLst>
                </p:cNvPr>
                <p:cNvPicPr/>
                <p:nvPr/>
              </p:nvPicPr>
              <p:blipFill>
                <a:blip r:embed="rId14"/>
                <a:stretch>
                  <a:fillRect/>
                </a:stretch>
              </p:blipFill>
              <p:spPr>
                <a:xfrm>
                  <a:off x="6057077" y="676594"/>
                  <a:ext cx="813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C3187C47-2F66-4DBE-AF79-77EBB19D87CF}"/>
                    </a:ext>
                  </a:extLst>
                </p14:cNvPr>
                <p14:cNvContentPartPr/>
                <p14:nvPr/>
              </p14:nvContentPartPr>
              <p14:xfrm>
                <a:off x="6225197" y="588034"/>
                <a:ext cx="43200" cy="488880"/>
              </p14:xfrm>
            </p:contentPart>
          </mc:Choice>
          <mc:Fallback xmlns="">
            <p:pic>
              <p:nvPicPr>
                <p:cNvPr id="11" name="Ink 10">
                  <a:extLst>
                    <a:ext uri="{FF2B5EF4-FFF2-40B4-BE49-F238E27FC236}">
                      <a16:creationId xmlns:a16="http://schemas.microsoft.com/office/drawing/2014/main" id="{C3187C47-2F66-4DBE-AF79-77EBB19D87CF}"/>
                    </a:ext>
                  </a:extLst>
                </p:cNvPr>
                <p:cNvPicPr/>
                <p:nvPr/>
              </p:nvPicPr>
              <p:blipFill>
                <a:blip r:embed="rId16"/>
                <a:stretch>
                  <a:fillRect/>
                </a:stretch>
              </p:blipFill>
              <p:spPr>
                <a:xfrm>
                  <a:off x="6207197" y="570034"/>
                  <a:ext cx="7884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4456F012-6987-4203-A56C-2B76EC6F6B2B}"/>
                    </a:ext>
                  </a:extLst>
                </p14:cNvPr>
                <p14:cNvContentPartPr/>
                <p14:nvPr/>
              </p14:nvContentPartPr>
              <p14:xfrm>
                <a:off x="6371717" y="833914"/>
                <a:ext cx="127440" cy="28440"/>
              </p14:xfrm>
            </p:contentPart>
          </mc:Choice>
          <mc:Fallback xmlns="">
            <p:pic>
              <p:nvPicPr>
                <p:cNvPr id="12" name="Ink 11">
                  <a:extLst>
                    <a:ext uri="{FF2B5EF4-FFF2-40B4-BE49-F238E27FC236}">
                      <a16:creationId xmlns:a16="http://schemas.microsoft.com/office/drawing/2014/main" id="{4456F012-6987-4203-A56C-2B76EC6F6B2B}"/>
                    </a:ext>
                  </a:extLst>
                </p:cNvPr>
                <p:cNvPicPr/>
                <p:nvPr/>
              </p:nvPicPr>
              <p:blipFill>
                <a:blip r:embed="rId18"/>
                <a:stretch>
                  <a:fillRect/>
                </a:stretch>
              </p:blipFill>
              <p:spPr>
                <a:xfrm>
                  <a:off x="6354077" y="816274"/>
                  <a:ext cx="163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7EE4CBD1-3255-41EF-BEA9-E560530E1A0A}"/>
                    </a:ext>
                  </a:extLst>
                </p14:cNvPr>
                <p14:cNvContentPartPr/>
                <p14:nvPr/>
              </p14:nvContentPartPr>
              <p14:xfrm>
                <a:off x="6567557" y="683794"/>
                <a:ext cx="240840" cy="446760"/>
              </p14:xfrm>
            </p:contentPart>
          </mc:Choice>
          <mc:Fallback xmlns="">
            <p:pic>
              <p:nvPicPr>
                <p:cNvPr id="13" name="Ink 12">
                  <a:extLst>
                    <a:ext uri="{FF2B5EF4-FFF2-40B4-BE49-F238E27FC236}">
                      <a16:creationId xmlns:a16="http://schemas.microsoft.com/office/drawing/2014/main" id="{7EE4CBD1-3255-41EF-BEA9-E560530E1A0A}"/>
                    </a:ext>
                  </a:extLst>
                </p:cNvPr>
                <p:cNvPicPr/>
                <p:nvPr/>
              </p:nvPicPr>
              <p:blipFill>
                <a:blip r:embed="rId20"/>
                <a:stretch>
                  <a:fillRect/>
                </a:stretch>
              </p:blipFill>
              <p:spPr>
                <a:xfrm>
                  <a:off x="6549917" y="665794"/>
                  <a:ext cx="2764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01997E01-7102-4D42-8860-6C1C06553071}"/>
                    </a:ext>
                  </a:extLst>
                </p14:cNvPr>
                <p14:cNvContentPartPr/>
                <p14:nvPr/>
              </p14:nvContentPartPr>
              <p14:xfrm>
                <a:off x="6815597" y="867394"/>
                <a:ext cx="155520" cy="234720"/>
              </p14:xfrm>
            </p:contentPart>
          </mc:Choice>
          <mc:Fallback xmlns="">
            <p:pic>
              <p:nvPicPr>
                <p:cNvPr id="14" name="Ink 13">
                  <a:extLst>
                    <a:ext uri="{FF2B5EF4-FFF2-40B4-BE49-F238E27FC236}">
                      <a16:creationId xmlns:a16="http://schemas.microsoft.com/office/drawing/2014/main" id="{01997E01-7102-4D42-8860-6C1C06553071}"/>
                    </a:ext>
                  </a:extLst>
                </p:cNvPr>
                <p:cNvPicPr/>
                <p:nvPr/>
              </p:nvPicPr>
              <p:blipFill>
                <a:blip r:embed="rId22"/>
                <a:stretch>
                  <a:fillRect/>
                </a:stretch>
              </p:blipFill>
              <p:spPr>
                <a:xfrm>
                  <a:off x="6797597" y="849754"/>
                  <a:ext cx="1911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B97E4FF6-833B-4E21-9E5E-CB4228BCD8B7}"/>
                    </a:ext>
                  </a:extLst>
                </p14:cNvPr>
                <p14:cNvContentPartPr/>
                <p14:nvPr/>
              </p14:nvContentPartPr>
              <p14:xfrm>
                <a:off x="7040957" y="698194"/>
                <a:ext cx="15840" cy="399600"/>
              </p14:xfrm>
            </p:contentPart>
          </mc:Choice>
          <mc:Fallback xmlns="">
            <p:pic>
              <p:nvPicPr>
                <p:cNvPr id="15" name="Ink 14">
                  <a:extLst>
                    <a:ext uri="{FF2B5EF4-FFF2-40B4-BE49-F238E27FC236}">
                      <a16:creationId xmlns:a16="http://schemas.microsoft.com/office/drawing/2014/main" id="{B97E4FF6-833B-4E21-9E5E-CB4228BCD8B7}"/>
                    </a:ext>
                  </a:extLst>
                </p:cNvPr>
                <p:cNvPicPr/>
                <p:nvPr/>
              </p:nvPicPr>
              <p:blipFill>
                <a:blip r:embed="rId24"/>
                <a:stretch>
                  <a:fillRect/>
                </a:stretch>
              </p:blipFill>
              <p:spPr>
                <a:xfrm>
                  <a:off x="7022957" y="680194"/>
                  <a:ext cx="5148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2DD0168B-E9E5-40D5-B464-4AEAC44114D2}"/>
                    </a:ext>
                  </a:extLst>
                </p14:cNvPr>
                <p14:cNvContentPartPr/>
                <p14:nvPr/>
              </p14:nvContentPartPr>
              <p14:xfrm>
                <a:off x="7128077" y="756874"/>
                <a:ext cx="53280" cy="347760"/>
              </p14:xfrm>
            </p:contentPart>
          </mc:Choice>
          <mc:Fallback xmlns="">
            <p:pic>
              <p:nvPicPr>
                <p:cNvPr id="16" name="Ink 15">
                  <a:extLst>
                    <a:ext uri="{FF2B5EF4-FFF2-40B4-BE49-F238E27FC236}">
                      <a16:creationId xmlns:a16="http://schemas.microsoft.com/office/drawing/2014/main" id="{2DD0168B-E9E5-40D5-B464-4AEAC44114D2}"/>
                    </a:ext>
                  </a:extLst>
                </p:cNvPr>
                <p:cNvPicPr/>
                <p:nvPr/>
              </p:nvPicPr>
              <p:blipFill>
                <a:blip r:embed="rId26"/>
                <a:stretch>
                  <a:fillRect/>
                </a:stretch>
              </p:blipFill>
              <p:spPr>
                <a:xfrm>
                  <a:off x="7110437" y="738874"/>
                  <a:ext cx="8892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0F74012C-6C35-4D37-8642-770C7EC52EEA}"/>
                    </a:ext>
                  </a:extLst>
                </p14:cNvPr>
                <p14:cNvContentPartPr/>
                <p14:nvPr/>
              </p14:nvContentPartPr>
              <p14:xfrm>
                <a:off x="7158317" y="846154"/>
                <a:ext cx="119160" cy="15120"/>
              </p14:xfrm>
            </p:contentPart>
          </mc:Choice>
          <mc:Fallback xmlns="">
            <p:pic>
              <p:nvPicPr>
                <p:cNvPr id="17" name="Ink 16">
                  <a:extLst>
                    <a:ext uri="{FF2B5EF4-FFF2-40B4-BE49-F238E27FC236}">
                      <a16:creationId xmlns:a16="http://schemas.microsoft.com/office/drawing/2014/main" id="{0F74012C-6C35-4D37-8642-770C7EC52EEA}"/>
                    </a:ext>
                  </a:extLst>
                </p:cNvPr>
                <p:cNvPicPr/>
                <p:nvPr/>
              </p:nvPicPr>
              <p:blipFill>
                <a:blip r:embed="rId28"/>
                <a:stretch>
                  <a:fillRect/>
                </a:stretch>
              </p:blipFill>
              <p:spPr>
                <a:xfrm>
                  <a:off x="7140317" y="828154"/>
                  <a:ext cx="154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8ACDCE27-F154-4BF4-9E6B-88E63897FA4D}"/>
                    </a:ext>
                  </a:extLst>
                </p14:cNvPr>
                <p14:cNvContentPartPr/>
                <p14:nvPr/>
              </p14:nvContentPartPr>
              <p14:xfrm>
                <a:off x="7280717" y="873514"/>
                <a:ext cx="186480" cy="226800"/>
              </p14:xfrm>
            </p:contentPart>
          </mc:Choice>
          <mc:Fallback xmlns="">
            <p:pic>
              <p:nvPicPr>
                <p:cNvPr id="18" name="Ink 17">
                  <a:extLst>
                    <a:ext uri="{FF2B5EF4-FFF2-40B4-BE49-F238E27FC236}">
                      <a16:creationId xmlns:a16="http://schemas.microsoft.com/office/drawing/2014/main" id="{8ACDCE27-F154-4BF4-9E6B-88E63897FA4D}"/>
                    </a:ext>
                  </a:extLst>
                </p:cNvPr>
                <p:cNvPicPr/>
                <p:nvPr/>
              </p:nvPicPr>
              <p:blipFill>
                <a:blip r:embed="rId30"/>
                <a:stretch>
                  <a:fillRect/>
                </a:stretch>
              </p:blipFill>
              <p:spPr>
                <a:xfrm>
                  <a:off x="7262717" y="855514"/>
                  <a:ext cx="222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66C800F1-EEB6-4DD6-BC34-3C0E023F844B}"/>
                    </a:ext>
                  </a:extLst>
                </p14:cNvPr>
                <p14:cNvContentPartPr/>
                <p14:nvPr/>
              </p14:nvContentPartPr>
              <p14:xfrm>
                <a:off x="7546757" y="836074"/>
                <a:ext cx="216000" cy="226800"/>
              </p14:xfrm>
            </p:contentPart>
          </mc:Choice>
          <mc:Fallback xmlns="">
            <p:pic>
              <p:nvPicPr>
                <p:cNvPr id="20" name="Ink 19">
                  <a:extLst>
                    <a:ext uri="{FF2B5EF4-FFF2-40B4-BE49-F238E27FC236}">
                      <a16:creationId xmlns:a16="http://schemas.microsoft.com/office/drawing/2014/main" id="{66C800F1-EEB6-4DD6-BC34-3C0E023F844B}"/>
                    </a:ext>
                  </a:extLst>
                </p:cNvPr>
                <p:cNvPicPr/>
                <p:nvPr/>
              </p:nvPicPr>
              <p:blipFill>
                <a:blip r:embed="rId32"/>
                <a:stretch>
                  <a:fillRect/>
                </a:stretch>
              </p:blipFill>
              <p:spPr>
                <a:xfrm>
                  <a:off x="7528757" y="818074"/>
                  <a:ext cx="2516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6D35C28F-9EB5-4D70-9D9B-66C77ED9AFC6}"/>
                    </a:ext>
                  </a:extLst>
                </p14:cNvPr>
                <p14:cNvContentPartPr/>
                <p14:nvPr/>
              </p14:nvContentPartPr>
              <p14:xfrm>
                <a:off x="7855997" y="872794"/>
                <a:ext cx="98280" cy="180000"/>
              </p14:xfrm>
            </p:contentPart>
          </mc:Choice>
          <mc:Fallback xmlns="">
            <p:pic>
              <p:nvPicPr>
                <p:cNvPr id="21" name="Ink 20">
                  <a:extLst>
                    <a:ext uri="{FF2B5EF4-FFF2-40B4-BE49-F238E27FC236}">
                      <a16:creationId xmlns:a16="http://schemas.microsoft.com/office/drawing/2014/main" id="{6D35C28F-9EB5-4D70-9D9B-66C77ED9AFC6}"/>
                    </a:ext>
                  </a:extLst>
                </p:cNvPr>
                <p:cNvPicPr/>
                <p:nvPr/>
              </p:nvPicPr>
              <p:blipFill>
                <a:blip r:embed="rId34"/>
                <a:stretch>
                  <a:fillRect/>
                </a:stretch>
              </p:blipFill>
              <p:spPr>
                <a:xfrm>
                  <a:off x="7838357" y="854794"/>
                  <a:ext cx="133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1E8308F5-5859-4CD3-A939-6050E9600B05}"/>
                    </a:ext>
                  </a:extLst>
                </p14:cNvPr>
                <p14:cNvContentPartPr/>
                <p14:nvPr/>
              </p14:nvContentPartPr>
              <p14:xfrm>
                <a:off x="8014397" y="859834"/>
                <a:ext cx="132480" cy="207000"/>
              </p14:xfrm>
            </p:contentPart>
          </mc:Choice>
          <mc:Fallback xmlns="">
            <p:pic>
              <p:nvPicPr>
                <p:cNvPr id="22" name="Ink 21">
                  <a:extLst>
                    <a:ext uri="{FF2B5EF4-FFF2-40B4-BE49-F238E27FC236}">
                      <a16:creationId xmlns:a16="http://schemas.microsoft.com/office/drawing/2014/main" id="{1E8308F5-5859-4CD3-A939-6050E9600B05}"/>
                    </a:ext>
                  </a:extLst>
                </p:cNvPr>
                <p:cNvPicPr/>
                <p:nvPr/>
              </p:nvPicPr>
              <p:blipFill>
                <a:blip r:embed="rId36"/>
                <a:stretch>
                  <a:fillRect/>
                </a:stretch>
              </p:blipFill>
              <p:spPr>
                <a:xfrm>
                  <a:off x="7996757" y="842194"/>
                  <a:ext cx="168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264C411B-3654-449A-A559-2D9CBB894835}"/>
                    </a:ext>
                  </a:extLst>
                </p14:cNvPr>
                <p14:cNvContentPartPr/>
                <p14:nvPr/>
              </p14:nvContentPartPr>
              <p14:xfrm>
                <a:off x="8188277" y="853714"/>
                <a:ext cx="119520" cy="237600"/>
              </p14:xfrm>
            </p:contentPart>
          </mc:Choice>
          <mc:Fallback xmlns="">
            <p:pic>
              <p:nvPicPr>
                <p:cNvPr id="23" name="Ink 22">
                  <a:extLst>
                    <a:ext uri="{FF2B5EF4-FFF2-40B4-BE49-F238E27FC236}">
                      <a16:creationId xmlns:a16="http://schemas.microsoft.com/office/drawing/2014/main" id="{264C411B-3654-449A-A559-2D9CBB894835}"/>
                    </a:ext>
                  </a:extLst>
                </p:cNvPr>
                <p:cNvPicPr/>
                <p:nvPr/>
              </p:nvPicPr>
              <p:blipFill>
                <a:blip r:embed="rId38"/>
                <a:stretch>
                  <a:fillRect/>
                </a:stretch>
              </p:blipFill>
              <p:spPr>
                <a:xfrm>
                  <a:off x="8170277" y="835714"/>
                  <a:ext cx="155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2E18CC50-1814-4E0C-B7ED-EFB483BB8EF8}"/>
                    </a:ext>
                  </a:extLst>
                </p14:cNvPr>
                <p14:cNvContentPartPr/>
                <p14:nvPr/>
              </p14:nvContentPartPr>
              <p14:xfrm>
                <a:off x="8461517" y="700354"/>
                <a:ext cx="300240" cy="357840"/>
              </p14:xfrm>
            </p:contentPart>
          </mc:Choice>
          <mc:Fallback xmlns="">
            <p:pic>
              <p:nvPicPr>
                <p:cNvPr id="25" name="Ink 24">
                  <a:extLst>
                    <a:ext uri="{FF2B5EF4-FFF2-40B4-BE49-F238E27FC236}">
                      <a16:creationId xmlns:a16="http://schemas.microsoft.com/office/drawing/2014/main" id="{2E18CC50-1814-4E0C-B7ED-EFB483BB8EF8}"/>
                    </a:ext>
                  </a:extLst>
                </p:cNvPr>
                <p:cNvPicPr/>
                <p:nvPr/>
              </p:nvPicPr>
              <p:blipFill>
                <a:blip r:embed="rId40"/>
                <a:stretch>
                  <a:fillRect/>
                </a:stretch>
              </p:blipFill>
              <p:spPr>
                <a:xfrm>
                  <a:off x="8443517" y="682714"/>
                  <a:ext cx="3358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5E9D242E-A269-41ED-A40F-778C5DC6B593}"/>
                    </a:ext>
                  </a:extLst>
                </p14:cNvPr>
                <p14:cNvContentPartPr/>
                <p14:nvPr/>
              </p14:nvContentPartPr>
              <p14:xfrm>
                <a:off x="8764637" y="806914"/>
                <a:ext cx="689760" cy="225360"/>
              </p14:xfrm>
            </p:contentPart>
          </mc:Choice>
          <mc:Fallback xmlns="">
            <p:pic>
              <p:nvPicPr>
                <p:cNvPr id="26" name="Ink 25">
                  <a:extLst>
                    <a:ext uri="{FF2B5EF4-FFF2-40B4-BE49-F238E27FC236}">
                      <a16:creationId xmlns:a16="http://schemas.microsoft.com/office/drawing/2014/main" id="{5E9D242E-A269-41ED-A40F-778C5DC6B593}"/>
                    </a:ext>
                  </a:extLst>
                </p:cNvPr>
                <p:cNvPicPr/>
                <p:nvPr/>
              </p:nvPicPr>
              <p:blipFill>
                <a:blip r:embed="rId42"/>
                <a:stretch>
                  <a:fillRect/>
                </a:stretch>
              </p:blipFill>
              <p:spPr>
                <a:xfrm>
                  <a:off x="8746637" y="788914"/>
                  <a:ext cx="725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B467BF02-3659-4071-A18B-B2CACF2C9423}"/>
                    </a:ext>
                  </a:extLst>
                </p14:cNvPr>
                <p14:cNvContentPartPr/>
                <p14:nvPr/>
              </p14:nvContentPartPr>
              <p14:xfrm>
                <a:off x="9472037" y="762634"/>
                <a:ext cx="129600" cy="291600"/>
              </p14:xfrm>
            </p:contentPart>
          </mc:Choice>
          <mc:Fallback xmlns="">
            <p:pic>
              <p:nvPicPr>
                <p:cNvPr id="27" name="Ink 26">
                  <a:extLst>
                    <a:ext uri="{FF2B5EF4-FFF2-40B4-BE49-F238E27FC236}">
                      <a16:creationId xmlns:a16="http://schemas.microsoft.com/office/drawing/2014/main" id="{B467BF02-3659-4071-A18B-B2CACF2C9423}"/>
                    </a:ext>
                  </a:extLst>
                </p:cNvPr>
                <p:cNvPicPr/>
                <p:nvPr/>
              </p:nvPicPr>
              <p:blipFill>
                <a:blip r:embed="rId44"/>
                <a:stretch>
                  <a:fillRect/>
                </a:stretch>
              </p:blipFill>
              <p:spPr>
                <a:xfrm>
                  <a:off x="9454037" y="744634"/>
                  <a:ext cx="16524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E192CB52-44B5-42CA-9162-BC6F0238A7B4}"/>
                    </a:ext>
                  </a:extLst>
                </p14:cNvPr>
                <p14:cNvContentPartPr/>
                <p14:nvPr/>
              </p14:nvContentPartPr>
              <p14:xfrm>
                <a:off x="4834877" y="1082674"/>
                <a:ext cx="5595840" cy="199440"/>
              </p14:xfrm>
            </p:contentPart>
          </mc:Choice>
          <mc:Fallback xmlns="">
            <p:pic>
              <p:nvPicPr>
                <p:cNvPr id="29" name="Ink 28">
                  <a:extLst>
                    <a:ext uri="{FF2B5EF4-FFF2-40B4-BE49-F238E27FC236}">
                      <a16:creationId xmlns:a16="http://schemas.microsoft.com/office/drawing/2014/main" id="{E192CB52-44B5-42CA-9162-BC6F0238A7B4}"/>
                    </a:ext>
                  </a:extLst>
                </p:cNvPr>
                <p:cNvPicPr/>
                <p:nvPr/>
              </p:nvPicPr>
              <p:blipFill>
                <a:blip r:embed="rId46"/>
                <a:stretch>
                  <a:fillRect/>
                </a:stretch>
              </p:blipFill>
              <p:spPr>
                <a:xfrm>
                  <a:off x="4816877" y="1064674"/>
                  <a:ext cx="5631480" cy="235080"/>
                </a:xfrm>
                <a:prstGeom prst="rect">
                  <a:avLst/>
                </a:prstGeom>
              </p:spPr>
            </p:pic>
          </mc:Fallback>
        </mc:AlternateContent>
      </p:grpSp>
      <p:grpSp>
        <p:nvGrpSpPr>
          <p:cNvPr id="57" name="Group 56">
            <a:extLst>
              <a:ext uri="{FF2B5EF4-FFF2-40B4-BE49-F238E27FC236}">
                <a16:creationId xmlns:a16="http://schemas.microsoft.com/office/drawing/2014/main" id="{B4401704-B93D-46A9-A904-A45EC4E21F24}"/>
              </a:ext>
            </a:extLst>
          </p:cNvPr>
          <p:cNvGrpSpPr/>
          <p:nvPr/>
        </p:nvGrpSpPr>
        <p:grpSpPr>
          <a:xfrm>
            <a:off x="82877" y="2610736"/>
            <a:ext cx="625680" cy="2037240"/>
            <a:chOff x="82877" y="2610736"/>
            <a:chExt cx="625680" cy="2037240"/>
          </a:xfrm>
        </p:grpSpPr>
        <mc:AlternateContent xmlns:mc="http://schemas.openxmlformats.org/markup-compatibility/2006" xmlns:p14="http://schemas.microsoft.com/office/powerpoint/2010/main">
          <mc:Choice Requires="p14">
            <p:contentPart p14:bwMode="auto" r:id="rId47">
              <p14:nvContentPartPr>
                <p14:cNvPr id="44" name="Ink 43">
                  <a:extLst>
                    <a:ext uri="{FF2B5EF4-FFF2-40B4-BE49-F238E27FC236}">
                      <a16:creationId xmlns:a16="http://schemas.microsoft.com/office/drawing/2014/main" id="{0A423C7E-C122-4DD7-9577-426F90CADF8C}"/>
                    </a:ext>
                  </a:extLst>
                </p14:cNvPr>
                <p14:cNvContentPartPr/>
                <p14:nvPr/>
              </p14:nvContentPartPr>
              <p14:xfrm>
                <a:off x="479957" y="2918176"/>
                <a:ext cx="132120" cy="187560"/>
              </p14:xfrm>
            </p:contentPart>
          </mc:Choice>
          <mc:Fallback xmlns="">
            <p:pic>
              <p:nvPicPr>
                <p:cNvPr id="44" name="Ink 43">
                  <a:extLst>
                    <a:ext uri="{FF2B5EF4-FFF2-40B4-BE49-F238E27FC236}">
                      <a16:creationId xmlns:a16="http://schemas.microsoft.com/office/drawing/2014/main" id="{0A423C7E-C122-4DD7-9577-426F90CADF8C}"/>
                    </a:ext>
                  </a:extLst>
                </p:cNvPr>
                <p:cNvPicPr/>
                <p:nvPr/>
              </p:nvPicPr>
              <p:blipFill>
                <a:blip r:embed="rId48"/>
                <a:stretch>
                  <a:fillRect/>
                </a:stretch>
              </p:blipFill>
              <p:spPr>
                <a:xfrm>
                  <a:off x="461957" y="2900176"/>
                  <a:ext cx="167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Ink 44">
                  <a:extLst>
                    <a:ext uri="{FF2B5EF4-FFF2-40B4-BE49-F238E27FC236}">
                      <a16:creationId xmlns:a16="http://schemas.microsoft.com/office/drawing/2014/main" id="{F271AC37-EE6C-42C2-9EEA-35235EE37253}"/>
                    </a:ext>
                  </a:extLst>
                </p14:cNvPr>
                <p14:cNvContentPartPr/>
                <p14:nvPr/>
              </p14:nvContentPartPr>
              <p14:xfrm>
                <a:off x="414797" y="2777776"/>
                <a:ext cx="221400" cy="191160"/>
              </p14:xfrm>
            </p:contentPart>
          </mc:Choice>
          <mc:Fallback xmlns="">
            <p:pic>
              <p:nvPicPr>
                <p:cNvPr id="45" name="Ink 44">
                  <a:extLst>
                    <a:ext uri="{FF2B5EF4-FFF2-40B4-BE49-F238E27FC236}">
                      <a16:creationId xmlns:a16="http://schemas.microsoft.com/office/drawing/2014/main" id="{F271AC37-EE6C-42C2-9EEA-35235EE37253}"/>
                    </a:ext>
                  </a:extLst>
                </p:cNvPr>
                <p:cNvPicPr/>
                <p:nvPr/>
              </p:nvPicPr>
              <p:blipFill>
                <a:blip r:embed="rId50"/>
                <a:stretch>
                  <a:fillRect/>
                </a:stretch>
              </p:blipFill>
              <p:spPr>
                <a:xfrm>
                  <a:off x="396797" y="2760136"/>
                  <a:ext cx="2570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Ink 45">
                  <a:extLst>
                    <a:ext uri="{FF2B5EF4-FFF2-40B4-BE49-F238E27FC236}">
                      <a16:creationId xmlns:a16="http://schemas.microsoft.com/office/drawing/2014/main" id="{DD0E47DE-3473-42B7-9316-92EFFC6A625E}"/>
                    </a:ext>
                  </a:extLst>
                </p14:cNvPr>
                <p14:cNvContentPartPr/>
                <p14:nvPr/>
              </p14:nvContentPartPr>
              <p14:xfrm>
                <a:off x="507317" y="2610736"/>
                <a:ext cx="149040" cy="169920"/>
              </p14:xfrm>
            </p:contentPart>
          </mc:Choice>
          <mc:Fallback xmlns="">
            <p:pic>
              <p:nvPicPr>
                <p:cNvPr id="46" name="Ink 45">
                  <a:extLst>
                    <a:ext uri="{FF2B5EF4-FFF2-40B4-BE49-F238E27FC236}">
                      <a16:creationId xmlns:a16="http://schemas.microsoft.com/office/drawing/2014/main" id="{DD0E47DE-3473-42B7-9316-92EFFC6A625E}"/>
                    </a:ext>
                  </a:extLst>
                </p:cNvPr>
                <p:cNvPicPr/>
                <p:nvPr/>
              </p:nvPicPr>
              <p:blipFill>
                <a:blip r:embed="rId52"/>
                <a:stretch>
                  <a:fillRect/>
                </a:stretch>
              </p:blipFill>
              <p:spPr>
                <a:xfrm>
                  <a:off x="489317" y="2592736"/>
                  <a:ext cx="184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Ink 31">
                  <a:extLst>
                    <a:ext uri="{FF2B5EF4-FFF2-40B4-BE49-F238E27FC236}">
                      <a16:creationId xmlns:a16="http://schemas.microsoft.com/office/drawing/2014/main" id="{43B25E4B-30E1-45A1-A926-03EA8276F0A5}"/>
                    </a:ext>
                  </a:extLst>
                </p14:cNvPr>
                <p14:cNvContentPartPr/>
                <p14:nvPr/>
              </p14:nvContentPartPr>
              <p14:xfrm>
                <a:off x="470237" y="4511896"/>
                <a:ext cx="238320" cy="126720"/>
              </p14:xfrm>
            </p:contentPart>
          </mc:Choice>
          <mc:Fallback xmlns="">
            <p:pic>
              <p:nvPicPr>
                <p:cNvPr id="32" name="Ink 31">
                  <a:extLst>
                    <a:ext uri="{FF2B5EF4-FFF2-40B4-BE49-F238E27FC236}">
                      <a16:creationId xmlns:a16="http://schemas.microsoft.com/office/drawing/2014/main" id="{43B25E4B-30E1-45A1-A926-03EA8276F0A5}"/>
                    </a:ext>
                  </a:extLst>
                </p:cNvPr>
                <p:cNvPicPr/>
                <p:nvPr/>
              </p:nvPicPr>
              <p:blipFill>
                <a:blip r:embed="rId54"/>
                <a:stretch>
                  <a:fillRect/>
                </a:stretch>
              </p:blipFill>
              <p:spPr>
                <a:xfrm>
                  <a:off x="452597" y="4493896"/>
                  <a:ext cx="273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Ink 32">
                  <a:extLst>
                    <a:ext uri="{FF2B5EF4-FFF2-40B4-BE49-F238E27FC236}">
                      <a16:creationId xmlns:a16="http://schemas.microsoft.com/office/drawing/2014/main" id="{26DA3619-1A87-49D1-930E-D67996A44D85}"/>
                    </a:ext>
                  </a:extLst>
                </p14:cNvPr>
                <p14:cNvContentPartPr/>
                <p14:nvPr/>
              </p14:nvContentPartPr>
              <p14:xfrm>
                <a:off x="470597" y="4421176"/>
                <a:ext cx="232200" cy="127800"/>
              </p14:xfrm>
            </p:contentPart>
          </mc:Choice>
          <mc:Fallback xmlns="">
            <p:pic>
              <p:nvPicPr>
                <p:cNvPr id="33" name="Ink 32">
                  <a:extLst>
                    <a:ext uri="{FF2B5EF4-FFF2-40B4-BE49-F238E27FC236}">
                      <a16:creationId xmlns:a16="http://schemas.microsoft.com/office/drawing/2014/main" id="{26DA3619-1A87-49D1-930E-D67996A44D85}"/>
                    </a:ext>
                  </a:extLst>
                </p:cNvPr>
                <p:cNvPicPr/>
                <p:nvPr/>
              </p:nvPicPr>
              <p:blipFill>
                <a:blip r:embed="rId56"/>
                <a:stretch>
                  <a:fillRect/>
                </a:stretch>
              </p:blipFill>
              <p:spPr>
                <a:xfrm>
                  <a:off x="452597" y="4403536"/>
                  <a:ext cx="267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Ink 33">
                  <a:extLst>
                    <a:ext uri="{FF2B5EF4-FFF2-40B4-BE49-F238E27FC236}">
                      <a16:creationId xmlns:a16="http://schemas.microsoft.com/office/drawing/2014/main" id="{D037BEC1-4F1D-4AB8-9262-08380A0994C1}"/>
                    </a:ext>
                  </a:extLst>
                </p14:cNvPr>
                <p14:cNvContentPartPr/>
                <p14:nvPr/>
              </p14:nvContentPartPr>
              <p14:xfrm>
                <a:off x="499037" y="4388776"/>
                <a:ext cx="43560" cy="259200"/>
              </p14:xfrm>
            </p:contentPart>
          </mc:Choice>
          <mc:Fallback xmlns="">
            <p:pic>
              <p:nvPicPr>
                <p:cNvPr id="34" name="Ink 33">
                  <a:extLst>
                    <a:ext uri="{FF2B5EF4-FFF2-40B4-BE49-F238E27FC236}">
                      <a16:creationId xmlns:a16="http://schemas.microsoft.com/office/drawing/2014/main" id="{D037BEC1-4F1D-4AB8-9262-08380A0994C1}"/>
                    </a:ext>
                  </a:extLst>
                </p:cNvPr>
                <p:cNvPicPr/>
                <p:nvPr/>
              </p:nvPicPr>
              <p:blipFill>
                <a:blip r:embed="rId58"/>
                <a:stretch>
                  <a:fillRect/>
                </a:stretch>
              </p:blipFill>
              <p:spPr>
                <a:xfrm>
                  <a:off x="481037" y="4370776"/>
                  <a:ext cx="792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Ink 34">
                  <a:extLst>
                    <a:ext uri="{FF2B5EF4-FFF2-40B4-BE49-F238E27FC236}">
                      <a16:creationId xmlns:a16="http://schemas.microsoft.com/office/drawing/2014/main" id="{979756E6-64F2-4F63-A5C3-E30C131888CF}"/>
                    </a:ext>
                  </a:extLst>
                </p14:cNvPr>
                <p14:cNvContentPartPr/>
                <p14:nvPr/>
              </p14:nvContentPartPr>
              <p14:xfrm>
                <a:off x="579317" y="4398856"/>
                <a:ext cx="52560" cy="239400"/>
              </p14:xfrm>
            </p:contentPart>
          </mc:Choice>
          <mc:Fallback xmlns="">
            <p:pic>
              <p:nvPicPr>
                <p:cNvPr id="35" name="Ink 34">
                  <a:extLst>
                    <a:ext uri="{FF2B5EF4-FFF2-40B4-BE49-F238E27FC236}">
                      <a16:creationId xmlns:a16="http://schemas.microsoft.com/office/drawing/2014/main" id="{979756E6-64F2-4F63-A5C3-E30C131888CF}"/>
                    </a:ext>
                  </a:extLst>
                </p:cNvPr>
                <p:cNvPicPr/>
                <p:nvPr/>
              </p:nvPicPr>
              <p:blipFill>
                <a:blip r:embed="rId60"/>
                <a:stretch>
                  <a:fillRect/>
                </a:stretch>
              </p:blipFill>
              <p:spPr>
                <a:xfrm>
                  <a:off x="561677" y="4381216"/>
                  <a:ext cx="882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Ink 35">
                  <a:extLst>
                    <a:ext uri="{FF2B5EF4-FFF2-40B4-BE49-F238E27FC236}">
                      <a16:creationId xmlns:a16="http://schemas.microsoft.com/office/drawing/2014/main" id="{C5A2A1F8-DCEA-42FF-A99D-6583B7E73659}"/>
                    </a:ext>
                  </a:extLst>
                </p14:cNvPr>
                <p14:cNvContentPartPr/>
                <p14:nvPr/>
              </p14:nvContentPartPr>
              <p14:xfrm>
                <a:off x="490037" y="4171696"/>
                <a:ext cx="162000" cy="124200"/>
              </p14:xfrm>
            </p:contentPart>
          </mc:Choice>
          <mc:Fallback xmlns="">
            <p:pic>
              <p:nvPicPr>
                <p:cNvPr id="36" name="Ink 35">
                  <a:extLst>
                    <a:ext uri="{FF2B5EF4-FFF2-40B4-BE49-F238E27FC236}">
                      <a16:creationId xmlns:a16="http://schemas.microsoft.com/office/drawing/2014/main" id="{C5A2A1F8-DCEA-42FF-A99D-6583B7E73659}"/>
                    </a:ext>
                  </a:extLst>
                </p:cNvPr>
                <p:cNvPicPr/>
                <p:nvPr/>
              </p:nvPicPr>
              <p:blipFill>
                <a:blip r:embed="rId62"/>
                <a:stretch>
                  <a:fillRect/>
                </a:stretch>
              </p:blipFill>
              <p:spPr>
                <a:xfrm>
                  <a:off x="472037" y="4154056"/>
                  <a:ext cx="197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Ink 36">
                  <a:extLst>
                    <a:ext uri="{FF2B5EF4-FFF2-40B4-BE49-F238E27FC236}">
                      <a16:creationId xmlns:a16="http://schemas.microsoft.com/office/drawing/2014/main" id="{A96B7C68-E8F9-40EA-A39B-0D9B6E071417}"/>
                    </a:ext>
                  </a:extLst>
                </p14:cNvPr>
                <p14:cNvContentPartPr/>
                <p14:nvPr/>
              </p14:nvContentPartPr>
              <p14:xfrm>
                <a:off x="409037" y="3867496"/>
                <a:ext cx="277200" cy="244800"/>
              </p14:xfrm>
            </p:contentPart>
          </mc:Choice>
          <mc:Fallback xmlns="">
            <p:pic>
              <p:nvPicPr>
                <p:cNvPr id="37" name="Ink 36">
                  <a:extLst>
                    <a:ext uri="{FF2B5EF4-FFF2-40B4-BE49-F238E27FC236}">
                      <a16:creationId xmlns:a16="http://schemas.microsoft.com/office/drawing/2014/main" id="{A96B7C68-E8F9-40EA-A39B-0D9B6E071417}"/>
                    </a:ext>
                  </a:extLst>
                </p:cNvPr>
                <p:cNvPicPr/>
                <p:nvPr/>
              </p:nvPicPr>
              <p:blipFill>
                <a:blip r:embed="rId64"/>
                <a:stretch>
                  <a:fillRect/>
                </a:stretch>
              </p:blipFill>
              <p:spPr>
                <a:xfrm>
                  <a:off x="391397" y="3849496"/>
                  <a:ext cx="3128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Ink 37">
                  <a:extLst>
                    <a:ext uri="{FF2B5EF4-FFF2-40B4-BE49-F238E27FC236}">
                      <a16:creationId xmlns:a16="http://schemas.microsoft.com/office/drawing/2014/main" id="{D097B415-3ADB-4B05-A7EE-5E446DCA3F56}"/>
                    </a:ext>
                  </a:extLst>
                </p14:cNvPr>
                <p14:cNvContentPartPr/>
                <p14:nvPr/>
              </p14:nvContentPartPr>
              <p14:xfrm>
                <a:off x="526397" y="3937696"/>
                <a:ext cx="27720" cy="158040"/>
              </p14:xfrm>
            </p:contentPart>
          </mc:Choice>
          <mc:Fallback xmlns="">
            <p:pic>
              <p:nvPicPr>
                <p:cNvPr id="38" name="Ink 37">
                  <a:extLst>
                    <a:ext uri="{FF2B5EF4-FFF2-40B4-BE49-F238E27FC236}">
                      <a16:creationId xmlns:a16="http://schemas.microsoft.com/office/drawing/2014/main" id="{D097B415-3ADB-4B05-A7EE-5E446DCA3F56}"/>
                    </a:ext>
                  </a:extLst>
                </p:cNvPr>
                <p:cNvPicPr/>
                <p:nvPr/>
              </p:nvPicPr>
              <p:blipFill>
                <a:blip r:embed="rId66"/>
                <a:stretch>
                  <a:fillRect/>
                </a:stretch>
              </p:blipFill>
              <p:spPr>
                <a:xfrm>
                  <a:off x="508397" y="3920056"/>
                  <a:ext cx="63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Ink 38">
                  <a:extLst>
                    <a:ext uri="{FF2B5EF4-FFF2-40B4-BE49-F238E27FC236}">
                      <a16:creationId xmlns:a16="http://schemas.microsoft.com/office/drawing/2014/main" id="{D09E211A-7B98-481D-A2F4-5C7164161D4E}"/>
                    </a:ext>
                  </a:extLst>
                </p14:cNvPr>
                <p14:cNvContentPartPr/>
                <p14:nvPr/>
              </p14:nvContentPartPr>
              <p14:xfrm>
                <a:off x="453317" y="3732136"/>
                <a:ext cx="230760" cy="219240"/>
              </p14:xfrm>
            </p:contentPart>
          </mc:Choice>
          <mc:Fallback xmlns="">
            <p:pic>
              <p:nvPicPr>
                <p:cNvPr id="39" name="Ink 38">
                  <a:extLst>
                    <a:ext uri="{FF2B5EF4-FFF2-40B4-BE49-F238E27FC236}">
                      <a16:creationId xmlns:a16="http://schemas.microsoft.com/office/drawing/2014/main" id="{D09E211A-7B98-481D-A2F4-5C7164161D4E}"/>
                    </a:ext>
                  </a:extLst>
                </p:cNvPr>
                <p:cNvPicPr/>
                <p:nvPr/>
              </p:nvPicPr>
              <p:blipFill>
                <a:blip r:embed="rId68"/>
                <a:stretch>
                  <a:fillRect/>
                </a:stretch>
              </p:blipFill>
              <p:spPr>
                <a:xfrm>
                  <a:off x="435317" y="3714496"/>
                  <a:ext cx="2664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Ink 39">
                  <a:extLst>
                    <a:ext uri="{FF2B5EF4-FFF2-40B4-BE49-F238E27FC236}">
                      <a16:creationId xmlns:a16="http://schemas.microsoft.com/office/drawing/2014/main" id="{93F71B07-C163-402F-BCCA-9DA02C8173F9}"/>
                    </a:ext>
                  </a:extLst>
                </p14:cNvPr>
                <p14:cNvContentPartPr/>
                <p14:nvPr/>
              </p14:nvContentPartPr>
              <p14:xfrm>
                <a:off x="465557" y="3556456"/>
                <a:ext cx="142200" cy="154800"/>
              </p14:xfrm>
            </p:contentPart>
          </mc:Choice>
          <mc:Fallback xmlns="">
            <p:pic>
              <p:nvPicPr>
                <p:cNvPr id="40" name="Ink 39">
                  <a:extLst>
                    <a:ext uri="{FF2B5EF4-FFF2-40B4-BE49-F238E27FC236}">
                      <a16:creationId xmlns:a16="http://schemas.microsoft.com/office/drawing/2014/main" id="{93F71B07-C163-402F-BCCA-9DA02C8173F9}"/>
                    </a:ext>
                  </a:extLst>
                </p:cNvPr>
                <p:cNvPicPr/>
                <p:nvPr/>
              </p:nvPicPr>
              <p:blipFill>
                <a:blip r:embed="rId70"/>
                <a:stretch>
                  <a:fillRect/>
                </a:stretch>
              </p:blipFill>
              <p:spPr>
                <a:xfrm>
                  <a:off x="447557" y="3538816"/>
                  <a:ext cx="177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Ink 40">
                  <a:extLst>
                    <a:ext uri="{FF2B5EF4-FFF2-40B4-BE49-F238E27FC236}">
                      <a16:creationId xmlns:a16="http://schemas.microsoft.com/office/drawing/2014/main" id="{E144463D-7E7F-4200-AFDF-5C258EA88AEB}"/>
                    </a:ext>
                  </a:extLst>
                </p14:cNvPr>
                <p14:cNvContentPartPr/>
                <p14:nvPr/>
              </p14:nvContentPartPr>
              <p14:xfrm>
                <a:off x="486797" y="3339736"/>
                <a:ext cx="105840" cy="181080"/>
              </p14:xfrm>
            </p:contentPart>
          </mc:Choice>
          <mc:Fallback xmlns="">
            <p:pic>
              <p:nvPicPr>
                <p:cNvPr id="41" name="Ink 40">
                  <a:extLst>
                    <a:ext uri="{FF2B5EF4-FFF2-40B4-BE49-F238E27FC236}">
                      <a16:creationId xmlns:a16="http://schemas.microsoft.com/office/drawing/2014/main" id="{E144463D-7E7F-4200-AFDF-5C258EA88AEB}"/>
                    </a:ext>
                  </a:extLst>
                </p:cNvPr>
                <p:cNvPicPr/>
                <p:nvPr/>
              </p:nvPicPr>
              <p:blipFill>
                <a:blip r:embed="rId72"/>
                <a:stretch>
                  <a:fillRect/>
                </a:stretch>
              </p:blipFill>
              <p:spPr>
                <a:xfrm>
                  <a:off x="469157" y="3321736"/>
                  <a:ext cx="141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Ink 41">
                  <a:extLst>
                    <a:ext uri="{FF2B5EF4-FFF2-40B4-BE49-F238E27FC236}">
                      <a16:creationId xmlns:a16="http://schemas.microsoft.com/office/drawing/2014/main" id="{6CCE2FE0-EA55-442E-AA72-9224552C725D}"/>
                    </a:ext>
                  </a:extLst>
                </p14:cNvPr>
                <p14:cNvContentPartPr/>
                <p14:nvPr/>
              </p14:nvContentPartPr>
              <p14:xfrm>
                <a:off x="427037" y="3258376"/>
                <a:ext cx="177120" cy="99720"/>
              </p14:xfrm>
            </p:contentPart>
          </mc:Choice>
          <mc:Fallback xmlns="">
            <p:pic>
              <p:nvPicPr>
                <p:cNvPr id="42" name="Ink 41">
                  <a:extLst>
                    <a:ext uri="{FF2B5EF4-FFF2-40B4-BE49-F238E27FC236}">
                      <a16:creationId xmlns:a16="http://schemas.microsoft.com/office/drawing/2014/main" id="{6CCE2FE0-EA55-442E-AA72-9224552C725D}"/>
                    </a:ext>
                  </a:extLst>
                </p:cNvPr>
                <p:cNvPicPr/>
                <p:nvPr/>
              </p:nvPicPr>
              <p:blipFill>
                <a:blip r:embed="rId74"/>
                <a:stretch>
                  <a:fillRect/>
                </a:stretch>
              </p:blipFill>
              <p:spPr>
                <a:xfrm>
                  <a:off x="409037" y="3240736"/>
                  <a:ext cx="212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Ink 42">
                  <a:extLst>
                    <a:ext uri="{FF2B5EF4-FFF2-40B4-BE49-F238E27FC236}">
                      <a16:creationId xmlns:a16="http://schemas.microsoft.com/office/drawing/2014/main" id="{33E021AF-12D8-4118-93B3-52BF76574E66}"/>
                    </a:ext>
                  </a:extLst>
                </p14:cNvPr>
                <p14:cNvContentPartPr/>
                <p14:nvPr/>
              </p14:nvContentPartPr>
              <p14:xfrm>
                <a:off x="497597" y="3211216"/>
                <a:ext cx="126360" cy="132480"/>
              </p14:xfrm>
            </p:contentPart>
          </mc:Choice>
          <mc:Fallback xmlns="">
            <p:pic>
              <p:nvPicPr>
                <p:cNvPr id="43" name="Ink 42">
                  <a:extLst>
                    <a:ext uri="{FF2B5EF4-FFF2-40B4-BE49-F238E27FC236}">
                      <a16:creationId xmlns:a16="http://schemas.microsoft.com/office/drawing/2014/main" id="{33E021AF-12D8-4118-93B3-52BF76574E66}"/>
                    </a:ext>
                  </a:extLst>
                </p:cNvPr>
                <p:cNvPicPr/>
                <p:nvPr/>
              </p:nvPicPr>
              <p:blipFill>
                <a:blip r:embed="rId76"/>
                <a:stretch>
                  <a:fillRect/>
                </a:stretch>
              </p:blipFill>
              <p:spPr>
                <a:xfrm>
                  <a:off x="479957" y="3193576"/>
                  <a:ext cx="162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Ink 46">
                  <a:extLst>
                    <a:ext uri="{FF2B5EF4-FFF2-40B4-BE49-F238E27FC236}">
                      <a16:creationId xmlns:a16="http://schemas.microsoft.com/office/drawing/2014/main" id="{9F97F3A0-F1F8-4EC2-8FE3-5AB97C44DE34}"/>
                    </a:ext>
                  </a:extLst>
                </p14:cNvPr>
                <p14:cNvContentPartPr/>
                <p14:nvPr/>
              </p14:nvContentPartPr>
              <p14:xfrm>
                <a:off x="121037" y="3668416"/>
                <a:ext cx="131040" cy="151920"/>
              </p14:xfrm>
            </p:contentPart>
          </mc:Choice>
          <mc:Fallback xmlns="">
            <p:pic>
              <p:nvPicPr>
                <p:cNvPr id="47" name="Ink 46">
                  <a:extLst>
                    <a:ext uri="{FF2B5EF4-FFF2-40B4-BE49-F238E27FC236}">
                      <a16:creationId xmlns:a16="http://schemas.microsoft.com/office/drawing/2014/main" id="{9F97F3A0-F1F8-4EC2-8FE3-5AB97C44DE34}"/>
                    </a:ext>
                  </a:extLst>
                </p:cNvPr>
                <p:cNvPicPr/>
                <p:nvPr/>
              </p:nvPicPr>
              <p:blipFill>
                <a:blip r:embed="rId78"/>
                <a:stretch>
                  <a:fillRect/>
                </a:stretch>
              </p:blipFill>
              <p:spPr>
                <a:xfrm>
                  <a:off x="103037" y="3650416"/>
                  <a:ext cx="166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38330B1E-A61B-4E66-9D4E-A58E67BFEF03}"/>
                    </a:ext>
                  </a:extLst>
                </p14:cNvPr>
                <p14:cNvContentPartPr/>
                <p14:nvPr/>
              </p14:nvContentPartPr>
              <p14:xfrm>
                <a:off x="142637" y="3449896"/>
                <a:ext cx="16200" cy="86400"/>
              </p14:xfrm>
            </p:contentPart>
          </mc:Choice>
          <mc:Fallback xmlns="">
            <p:pic>
              <p:nvPicPr>
                <p:cNvPr id="50" name="Ink 49">
                  <a:extLst>
                    <a:ext uri="{FF2B5EF4-FFF2-40B4-BE49-F238E27FC236}">
                      <a16:creationId xmlns:a16="http://schemas.microsoft.com/office/drawing/2014/main" id="{38330B1E-A61B-4E66-9D4E-A58E67BFEF03}"/>
                    </a:ext>
                  </a:extLst>
                </p:cNvPr>
                <p:cNvPicPr/>
                <p:nvPr/>
              </p:nvPicPr>
              <p:blipFill>
                <a:blip r:embed="rId80"/>
                <a:stretch>
                  <a:fillRect/>
                </a:stretch>
              </p:blipFill>
              <p:spPr>
                <a:xfrm>
                  <a:off x="124637" y="3432256"/>
                  <a:ext cx="51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EFA09FF9-F519-4666-B30D-FE1ADCD008FC}"/>
                    </a:ext>
                  </a:extLst>
                </p14:cNvPr>
                <p14:cNvContentPartPr/>
                <p14:nvPr/>
              </p14:nvContentPartPr>
              <p14:xfrm>
                <a:off x="198077" y="3481936"/>
                <a:ext cx="35280" cy="73800"/>
              </p14:xfrm>
            </p:contentPart>
          </mc:Choice>
          <mc:Fallback xmlns="">
            <p:pic>
              <p:nvPicPr>
                <p:cNvPr id="51" name="Ink 50">
                  <a:extLst>
                    <a:ext uri="{FF2B5EF4-FFF2-40B4-BE49-F238E27FC236}">
                      <a16:creationId xmlns:a16="http://schemas.microsoft.com/office/drawing/2014/main" id="{EFA09FF9-F519-4666-B30D-FE1ADCD008FC}"/>
                    </a:ext>
                  </a:extLst>
                </p:cNvPr>
                <p:cNvPicPr/>
                <p:nvPr/>
              </p:nvPicPr>
              <p:blipFill>
                <a:blip r:embed="rId82"/>
                <a:stretch>
                  <a:fillRect/>
                </a:stretch>
              </p:blipFill>
              <p:spPr>
                <a:xfrm>
                  <a:off x="180077" y="3463936"/>
                  <a:ext cx="70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194AE038-CFDB-4203-A81D-6F5F929E80FF}"/>
                    </a:ext>
                  </a:extLst>
                </p14:cNvPr>
                <p14:cNvContentPartPr/>
                <p14:nvPr/>
              </p14:nvContentPartPr>
              <p14:xfrm>
                <a:off x="135437" y="3177016"/>
                <a:ext cx="81360" cy="214560"/>
              </p14:xfrm>
            </p:contentPart>
          </mc:Choice>
          <mc:Fallback xmlns="">
            <p:pic>
              <p:nvPicPr>
                <p:cNvPr id="52" name="Ink 51">
                  <a:extLst>
                    <a:ext uri="{FF2B5EF4-FFF2-40B4-BE49-F238E27FC236}">
                      <a16:creationId xmlns:a16="http://schemas.microsoft.com/office/drawing/2014/main" id="{194AE038-CFDB-4203-A81D-6F5F929E80FF}"/>
                    </a:ext>
                  </a:extLst>
                </p:cNvPr>
                <p:cNvPicPr/>
                <p:nvPr/>
              </p:nvPicPr>
              <p:blipFill>
                <a:blip r:embed="rId84"/>
                <a:stretch>
                  <a:fillRect/>
                </a:stretch>
              </p:blipFill>
              <p:spPr>
                <a:xfrm>
                  <a:off x="117797" y="3159016"/>
                  <a:ext cx="117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341B049A-1FF5-48B7-8A27-7E27322E3D8E}"/>
                    </a:ext>
                  </a:extLst>
                </p14:cNvPr>
                <p14:cNvContentPartPr/>
                <p14:nvPr/>
              </p14:nvContentPartPr>
              <p14:xfrm>
                <a:off x="126077" y="3006016"/>
                <a:ext cx="66600" cy="85680"/>
              </p14:xfrm>
            </p:contentPart>
          </mc:Choice>
          <mc:Fallback xmlns="">
            <p:pic>
              <p:nvPicPr>
                <p:cNvPr id="53" name="Ink 52">
                  <a:extLst>
                    <a:ext uri="{FF2B5EF4-FFF2-40B4-BE49-F238E27FC236}">
                      <a16:creationId xmlns:a16="http://schemas.microsoft.com/office/drawing/2014/main" id="{341B049A-1FF5-48B7-8A27-7E27322E3D8E}"/>
                    </a:ext>
                  </a:extLst>
                </p:cNvPr>
                <p:cNvPicPr/>
                <p:nvPr/>
              </p:nvPicPr>
              <p:blipFill>
                <a:blip r:embed="rId86"/>
                <a:stretch>
                  <a:fillRect/>
                </a:stretch>
              </p:blipFill>
              <p:spPr>
                <a:xfrm>
                  <a:off x="108077" y="2988016"/>
                  <a:ext cx="102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34F13506-8D68-4661-BADF-0A4CCE8F5AA9}"/>
                    </a:ext>
                  </a:extLst>
                </p14:cNvPr>
                <p14:cNvContentPartPr/>
                <p14:nvPr/>
              </p14:nvContentPartPr>
              <p14:xfrm>
                <a:off x="82877" y="2774176"/>
                <a:ext cx="126720" cy="181440"/>
              </p14:xfrm>
            </p:contentPart>
          </mc:Choice>
          <mc:Fallback xmlns="">
            <p:pic>
              <p:nvPicPr>
                <p:cNvPr id="55" name="Ink 54">
                  <a:extLst>
                    <a:ext uri="{FF2B5EF4-FFF2-40B4-BE49-F238E27FC236}">
                      <a16:creationId xmlns:a16="http://schemas.microsoft.com/office/drawing/2014/main" id="{34F13506-8D68-4661-BADF-0A4CCE8F5AA9}"/>
                    </a:ext>
                  </a:extLst>
                </p:cNvPr>
                <p:cNvPicPr/>
                <p:nvPr/>
              </p:nvPicPr>
              <p:blipFill>
                <a:blip r:embed="rId88"/>
                <a:stretch>
                  <a:fillRect/>
                </a:stretch>
              </p:blipFill>
              <p:spPr>
                <a:xfrm>
                  <a:off x="64877" y="2756536"/>
                  <a:ext cx="162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F8F13AC8-9F76-49D3-9A65-76819C56F9C6}"/>
                    </a:ext>
                  </a:extLst>
                </p14:cNvPr>
                <p14:cNvContentPartPr/>
                <p14:nvPr/>
              </p14:nvContentPartPr>
              <p14:xfrm>
                <a:off x="122837" y="2611456"/>
                <a:ext cx="125280" cy="149040"/>
              </p14:xfrm>
            </p:contentPart>
          </mc:Choice>
          <mc:Fallback xmlns="">
            <p:pic>
              <p:nvPicPr>
                <p:cNvPr id="56" name="Ink 55">
                  <a:extLst>
                    <a:ext uri="{FF2B5EF4-FFF2-40B4-BE49-F238E27FC236}">
                      <a16:creationId xmlns:a16="http://schemas.microsoft.com/office/drawing/2014/main" id="{F8F13AC8-9F76-49D3-9A65-76819C56F9C6}"/>
                    </a:ext>
                  </a:extLst>
                </p:cNvPr>
                <p:cNvPicPr/>
                <p:nvPr/>
              </p:nvPicPr>
              <p:blipFill>
                <a:blip r:embed="rId90"/>
                <a:stretch>
                  <a:fillRect/>
                </a:stretch>
              </p:blipFill>
              <p:spPr>
                <a:xfrm>
                  <a:off x="104837" y="2593456"/>
                  <a:ext cx="160920" cy="184680"/>
                </a:xfrm>
                <a:prstGeom prst="rect">
                  <a:avLst/>
                </a:prstGeom>
              </p:spPr>
            </p:pic>
          </mc:Fallback>
        </mc:AlternateContent>
      </p:grpSp>
      <p:grpSp>
        <p:nvGrpSpPr>
          <p:cNvPr id="60" name="Group 59">
            <a:extLst>
              <a:ext uri="{FF2B5EF4-FFF2-40B4-BE49-F238E27FC236}">
                <a16:creationId xmlns:a16="http://schemas.microsoft.com/office/drawing/2014/main" id="{544700AB-79B7-451A-9617-6F8BBB3C5331}"/>
              </a:ext>
            </a:extLst>
          </p:cNvPr>
          <p:cNvGrpSpPr/>
          <p:nvPr/>
        </p:nvGrpSpPr>
        <p:grpSpPr>
          <a:xfrm>
            <a:off x="1135157" y="2587696"/>
            <a:ext cx="297720" cy="2005560"/>
            <a:chOff x="1135157" y="2587696"/>
            <a:chExt cx="297720" cy="2005560"/>
          </a:xfrm>
        </p:grpSpPr>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060FA81B-CFEE-4DD5-8184-A5A7B36A059E}"/>
                    </a:ext>
                  </a:extLst>
                </p14:cNvPr>
                <p14:cNvContentPartPr/>
                <p14:nvPr/>
              </p14:nvContentPartPr>
              <p14:xfrm>
                <a:off x="1135157" y="2703256"/>
                <a:ext cx="175680" cy="1890000"/>
              </p14:xfrm>
            </p:contentPart>
          </mc:Choice>
          <mc:Fallback xmlns="">
            <p:pic>
              <p:nvPicPr>
                <p:cNvPr id="58" name="Ink 57">
                  <a:extLst>
                    <a:ext uri="{FF2B5EF4-FFF2-40B4-BE49-F238E27FC236}">
                      <a16:creationId xmlns:a16="http://schemas.microsoft.com/office/drawing/2014/main" id="{060FA81B-CFEE-4DD5-8184-A5A7B36A059E}"/>
                    </a:ext>
                  </a:extLst>
                </p:cNvPr>
                <p:cNvPicPr/>
                <p:nvPr/>
              </p:nvPicPr>
              <p:blipFill>
                <a:blip r:embed="rId92"/>
                <a:stretch>
                  <a:fillRect/>
                </a:stretch>
              </p:blipFill>
              <p:spPr>
                <a:xfrm>
                  <a:off x="1117517" y="2685256"/>
                  <a:ext cx="211320" cy="1925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0134948E-434F-4F8E-B55D-863B40C00C1D}"/>
                    </a:ext>
                  </a:extLst>
                </p14:cNvPr>
                <p14:cNvContentPartPr/>
                <p14:nvPr/>
              </p14:nvContentPartPr>
              <p14:xfrm>
                <a:off x="1167917" y="2587696"/>
                <a:ext cx="264960" cy="373680"/>
              </p14:xfrm>
            </p:contentPart>
          </mc:Choice>
          <mc:Fallback xmlns="">
            <p:pic>
              <p:nvPicPr>
                <p:cNvPr id="59" name="Ink 58">
                  <a:extLst>
                    <a:ext uri="{FF2B5EF4-FFF2-40B4-BE49-F238E27FC236}">
                      <a16:creationId xmlns:a16="http://schemas.microsoft.com/office/drawing/2014/main" id="{0134948E-434F-4F8E-B55D-863B40C00C1D}"/>
                    </a:ext>
                  </a:extLst>
                </p:cNvPr>
                <p:cNvPicPr/>
                <p:nvPr/>
              </p:nvPicPr>
              <p:blipFill>
                <a:blip r:embed="rId94"/>
                <a:stretch>
                  <a:fillRect/>
                </a:stretch>
              </p:blipFill>
              <p:spPr>
                <a:xfrm>
                  <a:off x="1149917" y="2569696"/>
                  <a:ext cx="300600" cy="409320"/>
                </a:xfrm>
                <a:prstGeom prst="rect">
                  <a:avLst/>
                </a:prstGeom>
              </p:spPr>
            </p:pic>
          </mc:Fallback>
        </mc:AlternateContent>
      </p:grpSp>
      <p:grpSp>
        <p:nvGrpSpPr>
          <p:cNvPr id="76" name="Group 75">
            <a:extLst>
              <a:ext uri="{FF2B5EF4-FFF2-40B4-BE49-F238E27FC236}">
                <a16:creationId xmlns:a16="http://schemas.microsoft.com/office/drawing/2014/main" id="{2AEA898E-3C04-43AE-BBEB-4D347DBCEB15}"/>
              </a:ext>
            </a:extLst>
          </p:cNvPr>
          <p:cNvGrpSpPr/>
          <p:nvPr/>
        </p:nvGrpSpPr>
        <p:grpSpPr>
          <a:xfrm>
            <a:off x="1739237" y="1091314"/>
            <a:ext cx="846720" cy="1350582"/>
            <a:chOff x="1739237" y="1091314"/>
            <a:chExt cx="846720" cy="1350582"/>
          </a:xfrm>
        </p:grpSpPr>
        <mc:AlternateContent xmlns:mc="http://schemas.openxmlformats.org/markup-compatibility/2006" xmlns:p14="http://schemas.microsoft.com/office/powerpoint/2010/main">
          <mc:Choice Requires="p14">
            <p:contentPart p14:bwMode="auto" r:id="rId95">
              <p14:nvContentPartPr>
                <p14:cNvPr id="61" name="Ink 60">
                  <a:extLst>
                    <a:ext uri="{FF2B5EF4-FFF2-40B4-BE49-F238E27FC236}">
                      <a16:creationId xmlns:a16="http://schemas.microsoft.com/office/drawing/2014/main" id="{00BF780F-1984-4296-8CA4-5687710DD681}"/>
                    </a:ext>
                  </a:extLst>
                </p14:cNvPr>
                <p14:cNvContentPartPr/>
                <p14:nvPr/>
              </p14:nvContentPartPr>
              <p14:xfrm>
                <a:off x="1814477" y="1139554"/>
                <a:ext cx="39960" cy="404280"/>
              </p14:xfrm>
            </p:contentPart>
          </mc:Choice>
          <mc:Fallback xmlns="">
            <p:pic>
              <p:nvPicPr>
                <p:cNvPr id="61" name="Ink 60">
                  <a:extLst>
                    <a:ext uri="{FF2B5EF4-FFF2-40B4-BE49-F238E27FC236}">
                      <a16:creationId xmlns:a16="http://schemas.microsoft.com/office/drawing/2014/main" id="{00BF780F-1984-4296-8CA4-5687710DD681}"/>
                    </a:ext>
                  </a:extLst>
                </p:cNvPr>
                <p:cNvPicPr/>
                <p:nvPr/>
              </p:nvPicPr>
              <p:blipFill>
                <a:blip r:embed="rId96"/>
                <a:stretch>
                  <a:fillRect/>
                </a:stretch>
              </p:blipFill>
              <p:spPr>
                <a:xfrm>
                  <a:off x="1796837" y="1121554"/>
                  <a:ext cx="756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6B6E0966-9E1D-4E8D-A7E9-99D20F1B5D06}"/>
                    </a:ext>
                  </a:extLst>
                </p14:cNvPr>
                <p14:cNvContentPartPr/>
                <p14:nvPr/>
              </p14:nvContentPartPr>
              <p14:xfrm>
                <a:off x="1739237" y="1397674"/>
                <a:ext cx="185040" cy="282960"/>
              </p14:xfrm>
            </p:contentPart>
          </mc:Choice>
          <mc:Fallback xmlns="">
            <p:pic>
              <p:nvPicPr>
                <p:cNvPr id="62" name="Ink 61">
                  <a:extLst>
                    <a:ext uri="{FF2B5EF4-FFF2-40B4-BE49-F238E27FC236}">
                      <a16:creationId xmlns:a16="http://schemas.microsoft.com/office/drawing/2014/main" id="{6B6E0966-9E1D-4E8D-A7E9-99D20F1B5D06}"/>
                    </a:ext>
                  </a:extLst>
                </p:cNvPr>
                <p:cNvPicPr/>
                <p:nvPr/>
              </p:nvPicPr>
              <p:blipFill>
                <a:blip r:embed="rId98"/>
                <a:stretch>
                  <a:fillRect/>
                </a:stretch>
              </p:blipFill>
              <p:spPr>
                <a:xfrm>
                  <a:off x="1721237" y="1379674"/>
                  <a:ext cx="220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Ink 63">
                  <a:extLst>
                    <a:ext uri="{FF2B5EF4-FFF2-40B4-BE49-F238E27FC236}">
                      <a16:creationId xmlns:a16="http://schemas.microsoft.com/office/drawing/2014/main" id="{1C553C5B-B32D-4248-A51B-D14688E190B5}"/>
                    </a:ext>
                  </a:extLst>
                </p14:cNvPr>
                <p14:cNvContentPartPr/>
                <p14:nvPr/>
              </p14:nvContentPartPr>
              <p14:xfrm>
                <a:off x="2024357" y="1177714"/>
                <a:ext cx="25920" cy="378720"/>
              </p14:xfrm>
            </p:contentPart>
          </mc:Choice>
          <mc:Fallback xmlns="">
            <p:pic>
              <p:nvPicPr>
                <p:cNvPr id="64" name="Ink 63">
                  <a:extLst>
                    <a:ext uri="{FF2B5EF4-FFF2-40B4-BE49-F238E27FC236}">
                      <a16:creationId xmlns:a16="http://schemas.microsoft.com/office/drawing/2014/main" id="{1C553C5B-B32D-4248-A51B-D14688E190B5}"/>
                    </a:ext>
                  </a:extLst>
                </p:cNvPr>
                <p:cNvPicPr/>
                <p:nvPr/>
              </p:nvPicPr>
              <p:blipFill>
                <a:blip r:embed="rId100"/>
                <a:stretch>
                  <a:fillRect/>
                </a:stretch>
              </p:blipFill>
              <p:spPr>
                <a:xfrm>
                  <a:off x="2006717" y="1159714"/>
                  <a:ext cx="615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Ink 64">
                  <a:extLst>
                    <a:ext uri="{FF2B5EF4-FFF2-40B4-BE49-F238E27FC236}">
                      <a16:creationId xmlns:a16="http://schemas.microsoft.com/office/drawing/2014/main" id="{0463442D-F442-4DD1-96F6-79196BFD2A28}"/>
                    </a:ext>
                  </a:extLst>
                </p14:cNvPr>
                <p14:cNvContentPartPr/>
                <p14:nvPr/>
              </p14:nvContentPartPr>
              <p14:xfrm>
                <a:off x="1969997" y="1091314"/>
                <a:ext cx="201960" cy="250200"/>
              </p14:xfrm>
            </p:contentPart>
          </mc:Choice>
          <mc:Fallback xmlns="">
            <p:pic>
              <p:nvPicPr>
                <p:cNvPr id="65" name="Ink 64">
                  <a:extLst>
                    <a:ext uri="{FF2B5EF4-FFF2-40B4-BE49-F238E27FC236}">
                      <a16:creationId xmlns:a16="http://schemas.microsoft.com/office/drawing/2014/main" id="{0463442D-F442-4DD1-96F6-79196BFD2A28}"/>
                    </a:ext>
                  </a:extLst>
                </p:cNvPr>
                <p:cNvPicPr/>
                <p:nvPr/>
              </p:nvPicPr>
              <p:blipFill>
                <a:blip r:embed="rId102"/>
                <a:stretch>
                  <a:fillRect/>
                </a:stretch>
              </p:blipFill>
              <p:spPr>
                <a:xfrm>
                  <a:off x="1952357" y="1073314"/>
                  <a:ext cx="237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 66">
                  <a:extLst>
                    <a:ext uri="{FF2B5EF4-FFF2-40B4-BE49-F238E27FC236}">
                      <a16:creationId xmlns:a16="http://schemas.microsoft.com/office/drawing/2014/main" id="{09EC2646-57EB-4089-942B-6533B36372EA}"/>
                    </a:ext>
                  </a:extLst>
                </p14:cNvPr>
                <p14:cNvContentPartPr/>
                <p14:nvPr/>
              </p14:nvContentPartPr>
              <p14:xfrm>
                <a:off x="1802957" y="1905856"/>
                <a:ext cx="11880" cy="336240"/>
              </p14:xfrm>
            </p:contentPart>
          </mc:Choice>
          <mc:Fallback xmlns="">
            <p:pic>
              <p:nvPicPr>
                <p:cNvPr id="67" name="Ink 66">
                  <a:extLst>
                    <a:ext uri="{FF2B5EF4-FFF2-40B4-BE49-F238E27FC236}">
                      <a16:creationId xmlns:a16="http://schemas.microsoft.com/office/drawing/2014/main" id="{09EC2646-57EB-4089-942B-6533B36372EA}"/>
                    </a:ext>
                  </a:extLst>
                </p:cNvPr>
                <p:cNvPicPr/>
                <p:nvPr/>
              </p:nvPicPr>
              <p:blipFill>
                <a:blip r:embed="rId104"/>
                <a:stretch>
                  <a:fillRect/>
                </a:stretch>
              </p:blipFill>
              <p:spPr>
                <a:xfrm>
                  <a:off x="1785317" y="1888216"/>
                  <a:ext cx="475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Ink 67">
                  <a:extLst>
                    <a:ext uri="{FF2B5EF4-FFF2-40B4-BE49-F238E27FC236}">
                      <a16:creationId xmlns:a16="http://schemas.microsoft.com/office/drawing/2014/main" id="{0690B650-B95C-4F59-BDF0-C287E55864F1}"/>
                    </a:ext>
                  </a:extLst>
                </p14:cNvPr>
                <p14:cNvContentPartPr/>
                <p14:nvPr/>
              </p14:nvContentPartPr>
              <p14:xfrm>
                <a:off x="1740677" y="2109616"/>
                <a:ext cx="163080" cy="199080"/>
              </p14:xfrm>
            </p:contentPart>
          </mc:Choice>
          <mc:Fallback xmlns="">
            <p:pic>
              <p:nvPicPr>
                <p:cNvPr id="68" name="Ink 67">
                  <a:extLst>
                    <a:ext uri="{FF2B5EF4-FFF2-40B4-BE49-F238E27FC236}">
                      <a16:creationId xmlns:a16="http://schemas.microsoft.com/office/drawing/2014/main" id="{0690B650-B95C-4F59-BDF0-C287E55864F1}"/>
                    </a:ext>
                  </a:extLst>
                </p:cNvPr>
                <p:cNvPicPr/>
                <p:nvPr/>
              </p:nvPicPr>
              <p:blipFill>
                <a:blip r:embed="rId106"/>
                <a:stretch>
                  <a:fillRect/>
                </a:stretch>
              </p:blipFill>
              <p:spPr>
                <a:xfrm>
                  <a:off x="1722677" y="2091616"/>
                  <a:ext cx="198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Ink 69">
                  <a:extLst>
                    <a:ext uri="{FF2B5EF4-FFF2-40B4-BE49-F238E27FC236}">
                      <a16:creationId xmlns:a16="http://schemas.microsoft.com/office/drawing/2014/main" id="{AA7E9FE5-8D0A-4C06-9F00-00F017B74313}"/>
                    </a:ext>
                  </a:extLst>
                </p14:cNvPr>
                <p14:cNvContentPartPr/>
                <p14:nvPr/>
              </p14:nvContentPartPr>
              <p14:xfrm>
                <a:off x="1950917" y="1809376"/>
                <a:ext cx="122040" cy="396000"/>
              </p14:xfrm>
            </p:contentPart>
          </mc:Choice>
          <mc:Fallback xmlns="">
            <p:pic>
              <p:nvPicPr>
                <p:cNvPr id="70" name="Ink 69">
                  <a:extLst>
                    <a:ext uri="{FF2B5EF4-FFF2-40B4-BE49-F238E27FC236}">
                      <a16:creationId xmlns:a16="http://schemas.microsoft.com/office/drawing/2014/main" id="{AA7E9FE5-8D0A-4C06-9F00-00F017B74313}"/>
                    </a:ext>
                  </a:extLst>
                </p:cNvPr>
                <p:cNvPicPr/>
                <p:nvPr/>
              </p:nvPicPr>
              <p:blipFill>
                <a:blip r:embed="rId108"/>
                <a:stretch>
                  <a:fillRect/>
                </a:stretch>
              </p:blipFill>
              <p:spPr>
                <a:xfrm>
                  <a:off x="1933277" y="1791736"/>
                  <a:ext cx="15768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Ink 70">
                  <a:extLst>
                    <a:ext uri="{FF2B5EF4-FFF2-40B4-BE49-F238E27FC236}">
                      <a16:creationId xmlns:a16="http://schemas.microsoft.com/office/drawing/2014/main" id="{F637F712-CBC2-43C5-84AB-426E74E1B143}"/>
                    </a:ext>
                  </a:extLst>
                </p14:cNvPr>
                <p14:cNvContentPartPr/>
                <p14:nvPr/>
              </p14:nvContentPartPr>
              <p14:xfrm>
                <a:off x="2112917" y="1389616"/>
                <a:ext cx="473040" cy="735480"/>
              </p14:xfrm>
            </p:contentPart>
          </mc:Choice>
          <mc:Fallback xmlns="">
            <p:pic>
              <p:nvPicPr>
                <p:cNvPr id="71" name="Ink 70">
                  <a:extLst>
                    <a:ext uri="{FF2B5EF4-FFF2-40B4-BE49-F238E27FC236}">
                      <a16:creationId xmlns:a16="http://schemas.microsoft.com/office/drawing/2014/main" id="{F637F712-CBC2-43C5-84AB-426E74E1B143}"/>
                    </a:ext>
                  </a:extLst>
                </p:cNvPr>
                <p:cNvPicPr/>
                <p:nvPr/>
              </p:nvPicPr>
              <p:blipFill>
                <a:blip r:embed="rId110"/>
                <a:stretch>
                  <a:fillRect/>
                </a:stretch>
              </p:blipFill>
              <p:spPr>
                <a:xfrm>
                  <a:off x="2095277" y="1371976"/>
                  <a:ext cx="50868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F85F04F2-EDA7-402A-8D55-33ED46F0D3DD}"/>
                    </a:ext>
                  </a:extLst>
                </p14:cNvPr>
                <p14:cNvContentPartPr/>
                <p14:nvPr/>
              </p14:nvContentPartPr>
              <p14:xfrm>
                <a:off x="2095997" y="2109976"/>
                <a:ext cx="169920" cy="331920"/>
              </p14:xfrm>
            </p:contentPart>
          </mc:Choice>
          <mc:Fallback xmlns="">
            <p:pic>
              <p:nvPicPr>
                <p:cNvPr id="73" name="Ink 72">
                  <a:extLst>
                    <a:ext uri="{FF2B5EF4-FFF2-40B4-BE49-F238E27FC236}">
                      <a16:creationId xmlns:a16="http://schemas.microsoft.com/office/drawing/2014/main" id="{F85F04F2-EDA7-402A-8D55-33ED46F0D3DD}"/>
                    </a:ext>
                  </a:extLst>
                </p:cNvPr>
                <p:cNvPicPr/>
                <p:nvPr/>
              </p:nvPicPr>
              <p:blipFill>
                <a:blip r:embed="rId112"/>
                <a:stretch>
                  <a:fillRect/>
                </a:stretch>
              </p:blipFill>
              <p:spPr>
                <a:xfrm>
                  <a:off x="2077997" y="2091976"/>
                  <a:ext cx="2055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5C8FD85D-62CD-41D3-A06E-A63D7C6D8FD6}"/>
                    </a:ext>
                  </a:extLst>
                </p14:cNvPr>
                <p14:cNvContentPartPr/>
                <p14:nvPr/>
              </p14:nvContentPartPr>
              <p14:xfrm>
                <a:off x="2124077" y="1981456"/>
                <a:ext cx="264960" cy="295560"/>
              </p14:xfrm>
            </p:contentPart>
          </mc:Choice>
          <mc:Fallback xmlns="">
            <p:pic>
              <p:nvPicPr>
                <p:cNvPr id="74" name="Ink 73">
                  <a:extLst>
                    <a:ext uri="{FF2B5EF4-FFF2-40B4-BE49-F238E27FC236}">
                      <a16:creationId xmlns:a16="http://schemas.microsoft.com/office/drawing/2014/main" id="{5C8FD85D-62CD-41D3-A06E-A63D7C6D8FD6}"/>
                    </a:ext>
                  </a:extLst>
                </p:cNvPr>
                <p:cNvPicPr/>
                <p:nvPr/>
              </p:nvPicPr>
              <p:blipFill>
                <a:blip r:embed="rId114"/>
                <a:stretch>
                  <a:fillRect/>
                </a:stretch>
              </p:blipFill>
              <p:spPr>
                <a:xfrm>
                  <a:off x="2106077" y="1963456"/>
                  <a:ext cx="3006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F665809A-E49E-4ADA-8E3E-011B673BE3B4}"/>
                    </a:ext>
                  </a:extLst>
                </p14:cNvPr>
                <p14:cNvContentPartPr/>
                <p14:nvPr/>
              </p14:nvContentPartPr>
              <p14:xfrm>
                <a:off x="2400557" y="1919536"/>
                <a:ext cx="142200" cy="334080"/>
              </p14:xfrm>
            </p:contentPart>
          </mc:Choice>
          <mc:Fallback xmlns="">
            <p:pic>
              <p:nvPicPr>
                <p:cNvPr id="75" name="Ink 74">
                  <a:extLst>
                    <a:ext uri="{FF2B5EF4-FFF2-40B4-BE49-F238E27FC236}">
                      <a16:creationId xmlns:a16="http://schemas.microsoft.com/office/drawing/2014/main" id="{F665809A-E49E-4ADA-8E3E-011B673BE3B4}"/>
                    </a:ext>
                  </a:extLst>
                </p:cNvPr>
                <p:cNvPicPr/>
                <p:nvPr/>
              </p:nvPicPr>
              <p:blipFill>
                <a:blip r:embed="rId116"/>
                <a:stretch>
                  <a:fillRect/>
                </a:stretch>
              </p:blipFill>
              <p:spPr>
                <a:xfrm>
                  <a:off x="2382917" y="1901536"/>
                  <a:ext cx="177840" cy="36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7" name="Ink 76">
                <a:extLst>
                  <a:ext uri="{FF2B5EF4-FFF2-40B4-BE49-F238E27FC236}">
                    <a16:creationId xmlns:a16="http://schemas.microsoft.com/office/drawing/2014/main" id="{D438498D-5838-4A79-AAE2-FAD4700B44BC}"/>
                  </a:ext>
                </a:extLst>
              </p14:cNvPr>
              <p14:cNvContentPartPr/>
              <p14:nvPr/>
            </p14:nvContentPartPr>
            <p14:xfrm>
              <a:off x="1359437" y="3287176"/>
              <a:ext cx="145080" cy="203040"/>
            </p14:xfrm>
          </p:contentPart>
        </mc:Choice>
        <mc:Fallback xmlns="">
          <p:pic>
            <p:nvPicPr>
              <p:cNvPr id="77" name="Ink 76">
                <a:extLst>
                  <a:ext uri="{FF2B5EF4-FFF2-40B4-BE49-F238E27FC236}">
                    <a16:creationId xmlns:a16="http://schemas.microsoft.com/office/drawing/2014/main" id="{D438498D-5838-4A79-AAE2-FAD4700B44BC}"/>
                  </a:ext>
                </a:extLst>
              </p:cNvPr>
              <p:cNvPicPr/>
              <p:nvPr/>
            </p:nvPicPr>
            <p:blipFill>
              <a:blip r:embed="rId118"/>
              <a:stretch>
                <a:fillRect/>
              </a:stretch>
            </p:blipFill>
            <p:spPr>
              <a:xfrm>
                <a:off x="1341437" y="3269536"/>
                <a:ext cx="180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Ink 77">
                <a:extLst>
                  <a:ext uri="{FF2B5EF4-FFF2-40B4-BE49-F238E27FC236}">
                    <a16:creationId xmlns:a16="http://schemas.microsoft.com/office/drawing/2014/main" id="{BEFFEEEC-85BA-4250-BF8B-24155E756938}"/>
                  </a:ext>
                </a:extLst>
              </p14:cNvPr>
              <p14:cNvContentPartPr/>
              <p14:nvPr/>
            </p14:nvContentPartPr>
            <p14:xfrm>
              <a:off x="3065117" y="3027976"/>
              <a:ext cx="111600" cy="161280"/>
            </p14:xfrm>
          </p:contentPart>
        </mc:Choice>
        <mc:Fallback xmlns="">
          <p:pic>
            <p:nvPicPr>
              <p:cNvPr id="78" name="Ink 77">
                <a:extLst>
                  <a:ext uri="{FF2B5EF4-FFF2-40B4-BE49-F238E27FC236}">
                    <a16:creationId xmlns:a16="http://schemas.microsoft.com/office/drawing/2014/main" id="{BEFFEEEC-85BA-4250-BF8B-24155E756938}"/>
                  </a:ext>
                </a:extLst>
              </p:cNvPr>
              <p:cNvPicPr/>
              <p:nvPr/>
            </p:nvPicPr>
            <p:blipFill>
              <a:blip r:embed="rId120"/>
              <a:stretch>
                <a:fillRect/>
              </a:stretch>
            </p:blipFill>
            <p:spPr>
              <a:xfrm>
                <a:off x="3047477" y="3009976"/>
                <a:ext cx="147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Ink 78">
                <a:extLst>
                  <a:ext uri="{FF2B5EF4-FFF2-40B4-BE49-F238E27FC236}">
                    <a16:creationId xmlns:a16="http://schemas.microsoft.com/office/drawing/2014/main" id="{9220874F-C8FC-4CBE-8770-D20031D4AD70}"/>
                  </a:ext>
                </a:extLst>
              </p14:cNvPr>
              <p14:cNvContentPartPr/>
              <p14:nvPr/>
            </p14:nvContentPartPr>
            <p14:xfrm>
              <a:off x="2142437" y="461674"/>
              <a:ext cx="96480" cy="125280"/>
            </p14:xfrm>
          </p:contentPart>
        </mc:Choice>
        <mc:Fallback xmlns="">
          <p:pic>
            <p:nvPicPr>
              <p:cNvPr id="79" name="Ink 78">
                <a:extLst>
                  <a:ext uri="{FF2B5EF4-FFF2-40B4-BE49-F238E27FC236}">
                    <a16:creationId xmlns:a16="http://schemas.microsoft.com/office/drawing/2014/main" id="{9220874F-C8FC-4CBE-8770-D20031D4AD70}"/>
                  </a:ext>
                </a:extLst>
              </p:cNvPr>
              <p:cNvPicPr/>
              <p:nvPr/>
            </p:nvPicPr>
            <p:blipFill>
              <a:blip r:embed="rId122"/>
              <a:stretch>
                <a:fillRect/>
              </a:stretch>
            </p:blipFill>
            <p:spPr>
              <a:xfrm>
                <a:off x="2124437" y="444034"/>
                <a:ext cx="132120" cy="160920"/>
              </a:xfrm>
              <a:prstGeom prst="rect">
                <a:avLst/>
              </a:prstGeom>
            </p:spPr>
          </p:pic>
        </mc:Fallback>
      </mc:AlternateContent>
    </p:spTree>
    <p:extLst>
      <p:ext uri="{BB962C8B-B14F-4D97-AF65-F5344CB8AC3E}">
        <p14:creationId xmlns:p14="http://schemas.microsoft.com/office/powerpoint/2010/main" val="211664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813EDC6-7259-4224-B2D9-CF22EBC99432}"/>
              </a:ext>
            </a:extLst>
          </p:cNvPr>
          <p:cNvSpPr>
            <a:spLocks noGrp="1" noChangeArrowheads="1"/>
          </p:cNvSpPr>
          <p:nvPr>
            <p:ph idx="1"/>
          </p:nvPr>
        </p:nvSpPr>
        <p:spPr>
          <a:xfrm>
            <a:off x="838200" y="1734149"/>
            <a:ext cx="10515600" cy="5293373"/>
          </a:xfrm>
        </p:spPr>
        <p:txBody>
          <a:bodyPr>
            <a:normAutofit/>
          </a:bodyPr>
          <a:lstStyle/>
          <a:p>
            <a:pPr marL="533400" indent="-533400"/>
            <a:r>
              <a:rPr lang="en-US" altLang="en-US" sz="3600" dirty="0">
                <a:latin typeface="Calibri" panose="020F0502020204030204" pitchFamily="34" charset="0"/>
                <a:ea typeface="ＭＳ Ｐゴシック" panose="020B0600070205080204" pitchFamily="34" charset="-128"/>
                <a:cs typeface="Calibri" panose="020F0502020204030204" pitchFamily="34" charset="0"/>
              </a:rPr>
              <a:t>Diffusion – the mixing of gases (think about a smell reaching you)</a:t>
            </a:r>
          </a:p>
          <a:p>
            <a:pPr marL="990600" lvl="1" indent="-533400"/>
            <a:r>
              <a:rPr lang="en-US" altLang="en-US" sz="3600" dirty="0">
                <a:latin typeface="Calibri" panose="020F0502020204030204" pitchFamily="34" charset="0"/>
                <a:ea typeface="ＭＳ Ｐゴシック" panose="020B0600070205080204" pitchFamily="34" charset="-128"/>
                <a:cs typeface="Calibri" panose="020F0502020204030204" pitchFamily="34" charset="0"/>
              </a:rPr>
              <a:t>Rate of Diffusion= Speed of gas mixing</a:t>
            </a:r>
          </a:p>
          <a:p>
            <a:pPr marL="533400" indent="-533400"/>
            <a:r>
              <a:rPr lang="en-US" altLang="en-US" sz="3600" dirty="0">
                <a:latin typeface="Calibri" panose="020F0502020204030204" pitchFamily="34" charset="0"/>
                <a:ea typeface="ＭＳ Ｐゴシック" panose="020B0600070205080204" pitchFamily="34" charset="-128"/>
                <a:cs typeface="Calibri" panose="020F0502020204030204" pitchFamily="34" charset="0"/>
              </a:rPr>
              <a:t>Effusion – describes the passage of a gas through a tiny orifice into an evacuated chamber.</a:t>
            </a:r>
          </a:p>
          <a:p>
            <a:pPr marL="990600" lvl="1" indent="-533400"/>
            <a:r>
              <a:rPr lang="en-US" altLang="en-US" sz="3600" dirty="0">
                <a:latin typeface="Calibri" panose="020F0502020204030204" pitchFamily="34" charset="0"/>
                <a:ea typeface="ＭＳ Ｐゴシック" panose="020B0600070205080204" pitchFamily="34" charset="-128"/>
                <a:cs typeface="Calibri" panose="020F0502020204030204" pitchFamily="34" charset="0"/>
              </a:rPr>
              <a:t>Rate of Effusion= measures the speed at which the gas is transferred into the chamber.</a:t>
            </a:r>
            <a:r>
              <a:rPr lang="en-US" altLang="en-US" sz="3600" i="1" dirty="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72708" name="Slide Number Placeholder 4">
            <a:extLst>
              <a:ext uri="{FF2B5EF4-FFF2-40B4-BE49-F238E27FC236}">
                <a16:creationId xmlns:a16="http://schemas.microsoft.com/office/drawing/2014/main" id="{C4C373FA-5FA1-4CA2-9B53-D3B7F48BB8C4}"/>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AA49DB-D6A3-4667-BF6D-67A530A35777}" type="slidenum">
              <a:rPr lang="en-US" altLang="en-US" sz="1000">
                <a:latin typeface="Calibri" panose="020F0502020204030204" pitchFamily="34" charset="0"/>
              </a:rPr>
              <a:pPr/>
              <a:t>18</a:t>
            </a:fld>
            <a:endParaRPr lang="en-US" altLang="en-US" sz="1000">
              <a:latin typeface="Calibri" panose="020F0502020204030204" pitchFamily="34" charset="0"/>
            </a:endParaRPr>
          </a:p>
        </p:txBody>
      </p:sp>
      <p:sp>
        <p:nvSpPr>
          <p:cNvPr id="72709" name="Rectangle 3">
            <a:extLst>
              <a:ext uri="{FF2B5EF4-FFF2-40B4-BE49-F238E27FC236}">
                <a16:creationId xmlns:a16="http://schemas.microsoft.com/office/drawing/2014/main" id="{494582DC-B0E1-47DF-80BB-331CE3B4F13A}"/>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72710" name="Rectangle 4">
            <a:extLst>
              <a:ext uri="{FF2B5EF4-FFF2-40B4-BE49-F238E27FC236}">
                <a16:creationId xmlns:a16="http://schemas.microsoft.com/office/drawing/2014/main" id="{C0B62021-5047-4845-8827-CFCCA7ECE079}"/>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2" name="TextBox 1">
            <a:extLst>
              <a:ext uri="{FF2B5EF4-FFF2-40B4-BE49-F238E27FC236}">
                <a16:creationId xmlns:a16="http://schemas.microsoft.com/office/drawing/2014/main" id="{FB765A83-5FEB-4FCD-98A4-DDAC1640EE21}"/>
              </a:ext>
            </a:extLst>
          </p:cNvPr>
          <p:cNvSpPr txBox="1"/>
          <p:nvPr/>
        </p:nvSpPr>
        <p:spPr>
          <a:xfrm>
            <a:off x="678094" y="523982"/>
            <a:ext cx="10438544" cy="646331"/>
          </a:xfrm>
          <a:prstGeom prst="rect">
            <a:avLst/>
          </a:prstGeom>
          <a:noFill/>
        </p:spPr>
        <p:txBody>
          <a:bodyPr wrap="square" rtlCol="0">
            <a:spAutoFit/>
          </a:bodyPr>
          <a:lstStyle/>
          <a:p>
            <a:pPr algn="ctr"/>
            <a:r>
              <a:rPr lang="en-US" sz="3600" b="1" i="1" u="sng" dirty="0">
                <a:effectLst>
                  <a:outerShdw blurRad="38100" dist="38100" dir="2700000" algn="tl">
                    <a:srgbClr val="000000"/>
                  </a:outerShdw>
                </a:effectLst>
              </a:rPr>
              <a:t>Diffusion vs. Effusion</a:t>
            </a:r>
            <a:endParaRPr lang="en-US" sz="3600" u="sng"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3731" name="Slide Number Placeholder 4">
            <a:extLst>
              <a:ext uri="{FF2B5EF4-FFF2-40B4-BE49-F238E27FC236}">
                <a16:creationId xmlns:a16="http://schemas.microsoft.com/office/drawing/2014/main" id="{5FDAA7B3-CA41-4A16-A04E-39E6EE8B29BA}"/>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50973C-D90D-4150-861F-2A4FBADBE751}" type="slidenum">
              <a:rPr lang="en-US" altLang="en-US" sz="1000">
                <a:latin typeface="Calibri" panose="020F0502020204030204" pitchFamily="34" charset="0"/>
              </a:rPr>
              <a:pPr/>
              <a:t>19</a:t>
            </a:fld>
            <a:endParaRPr lang="en-US" altLang="en-US" sz="1000">
              <a:latin typeface="Calibri" panose="020F0502020204030204" pitchFamily="34" charset="0"/>
            </a:endParaRPr>
          </a:p>
        </p:txBody>
      </p:sp>
      <p:pic>
        <p:nvPicPr>
          <p:cNvPr id="73732" name="Picture 1">
            <a:extLst>
              <a:ext uri="{FF2B5EF4-FFF2-40B4-BE49-F238E27FC236}">
                <a16:creationId xmlns:a16="http://schemas.microsoft.com/office/drawing/2014/main" id="{2E2630F5-D983-45EC-B49F-B4255D05F067}"/>
              </a:ext>
            </a:extLst>
          </p:cNvPr>
          <p:cNvPicPr>
            <a:picLocks noGrp="1"/>
          </p:cNvPicPr>
          <p:nvPr>
            <p:ph idx="1"/>
          </p:nvPr>
        </p:nvPicPr>
        <p:blipFill>
          <a:blip r:embed="rId2">
            <a:extLst>
              <a:ext uri="{28A0092B-C50C-407E-A947-70E740481C1C}">
                <a14:useLocalDpi xmlns:a14="http://schemas.microsoft.com/office/drawing/2010/main" val="0"/>
              </a:ext>
            </a:extLst>
          </a:blip>
          <a:srcRect l="-21249" r="-21249"/>
          <a:stretch>
            <a:fillRect/>
          </a:stretch>
        </p:blipFill>
        <p:spPr>
          <a:xfrm>
            <a:off x="-400692" y="852755"/>
            <a:ext cx="12945438" cy="5448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80" name="Picture 1">
            <a:extLst>
              <a:ext uri="{FF2B5EF4-FFF2-40B4-BE49-F238E27FC236}">
                <a16:creationId xmlns:a16="http://schemas.microsoft.com/office/drawing/2014/main" id="{B71967A0-81DC-453B-96D8-D8CF7A2294D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909"/>
          <a:stretch/>
        </p:blipFill>
        <p:spPr>
          <a:xfrm>
            <a:off x="20" y="-1"/>
            <a:ext cx="12191980" cy="43949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Shape 72">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179" name="Slide Number Placeholder 4">
            <a:extLst>
              <a:ext uri="{FF2B5EF4-FFF2-40B4-BE49-F238E27FC236}">
                <a16:creationId xmlns:a16="http://schemas.microsoft.com/office/drawing/2014/main" id="{497F204F-9C3E-410C-B1A2-BC55E9BCC075}"/>
              </a:ext>
            </a:extLst>
          </p:cNvPr>
          <p:cNvSpPr>
            <a:spLocks noGrp="1"/>
          </p:cNvSpPr>
          <p:nvPr>
            <p:ph type="sldNum" sz="quarter" idx="4294967295"/>
          </p:nvPr>
        </p:nvSpPr>
        <p:spPr bwMode="auto">
          <a:xfrm>
            <a:off x="9223224" y="6053734"/>
            <a:ext cx="2130576"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defRPr/>
            </a:pPr>
            <a:fld id="{8D41EFEC-439E-461E-99CA-B0D0CDB21FA9}" type="slidenum">
              <a:rPr lang="en-US" altLang="en-US" sz="1200">
                <a:solidFill>
                  <a:schemeClr val="tx1">
                    <a:alpha val="80000"/>
                  </a:schemeClr>
                </a:solidFill>
                <a:latin typeface="Calibri" panose="020F0502020204030204"/>
                <a:ea typeface="+mn-ea"/>
              </a:rPr>
              <a:pPr eaLnBrk="1" hangingPunct="1">
                <a:spcAft>
                  <a:spcPts val="600"/>
                </a:spcAft>
                <a:defRPr/>
              </a:pPr>
              <a:t>2</a:t>
            </a:fld>
            <a:endParaRPr lang="en-US" altLang="en-US" sz="1200">
              <a:solidFill>
                <a:schemeClr val="tx1">
                  <a:alpha val="80000"/>
                </a:schemeClr>
              </a:solidFill>
              <a:latin typeface="Calibri" panose="020F0502020204030204"/>
              <a:ea typeface="+mn-ea"/>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E8396AB-6D43-4104-ACB5-3B1E79E1974A}"/>
                  </a:ext>
                </a:extLst>
              </p14:cNvPr>
              <p14:cNvContentPartPr/>
              <p14:nvPr/>
            </p14:nvContentPartPr>
            <p14:xfrm>
              <a:off x="8489235" y="2276265"/>
              <a:ext cx="102240" cy="111240"/>
            </p14:xfrm>
          </p:contentPart>
        </mc:Choice>
        <mc:Fallback xmlns="">
          <p:pic>
            <p:nvPicPr>
              <p:cNvPr id="3" name="Ink 2">
                <a:extLst>
                  <a:ext uri="{FF2B5EF4-FFF2-40B4-BE49-F238E27FC236}">
                    <a16:creationId xmlns:a16="http://schemas.microsoft.com/office/drawing/2014/main" id="{7E8396AB-6D43-4104-ACB5-3B1E79E1974A}"/>
                  </a:ext>
                </a:extLst>
              </p:cNvPr>
              <p:cNvPicPr/>
              <p:nvPr/>
            </p:nvPicPr>
            <p:blipFill>
              <a:blip r:embed="rId4"/>
              <a:stretch>
                <a:fillRect/>
              </a:stretch>
            </p:blipFill>
            <p:spPr>
              <a:xfrm>
                <a:off x="8480595" y="2267625"/>
                <a:ext cx="119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C49993E-6129-45EB-B73B-838C481A987B}"/>
                  </a:ext>
                </a:extLst>
              </p14:cNvPr>
              <p14:cNvContentPartPr/>
              <p14:nvPr/>
            </p14:nvContentPartPr>
            <p14:xfrm>
              <a:off x="11087574" y="5532505"/>
              <a:ext cx="21240" cy="21960"/>
            </p14:xfrm>
          </p:contentPart>
        </mc:Choice>
        <mc:Fallback xmlns="">
          <p:pic>
            <p:nvPicPr>
              <p:cNvPr id="4" name="Ink 3">
                <a:extLst>
                  <a:ext uri="{FF2B5EF4-FFF2-40B4-BE49-F238E27FC236}">
                    <a16:creationId xmlns:a16="http://schemas.microsoft.com/office/drawing/2014/main" id="{2C49993E-6129-45EB-B73B-838C481A987B}"/>
                  </a:ext>
                </a:extLst>
              </p:cNvPr>
              <p:cNvPicPr/>
              <p:nvPr/>
            </p:nvPicPr>
            <p:blipFill>
              <a:blip r:embed="rId6"/>
              <a:stretch>
                <a:fillRect/>
              </a:stretch>
            </p:blipFill>
            <p:spPr>
              <a:xfrm>
                <a:off x="11078574" y="5523505"/>
                <a:ext cx="38880" cy="39600"/>
              </a:xfrm>
              <a:prstGeom prst="rect">
                <a:avLst/>
              </a:prstGeom>
            </p:spPr>
          </p:pic>
        </mc:Fallback>
      </mc:AlternateContent>
      <p:grpSp>
        <p:nvGrpSpPr>
          <p:cNvPr id="13" name="Group 12">
            <a:extLst>
              <a:ext uri="{FF2B5EF4-FFF2-40B4-BE49-F238E27FC236}">
                <a16:creationId xmlns:a16="http://schemas.microsoft.com/office/drawing/2014/main" id="{B089FE55-CBE2-48CF-AABE-E55FC3B8764E}"/>
              </a:ext>
            </a:extLst>
          </p:cNvPr>
          <p:cNvGrpSpPr/>
          <p:nvPr/>
        </p:nvGrpSpPr>
        <p:grpSpPr>
          <a:xfrm>
            <a:off x="2322654" y="3825025"/>
            <a:ext cx="1122480" cy="632880"/>
            <a:chOff x="2322654" y="3825025"/>
            <a:chExt cx="1122480" cy="63288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04CA8C1-AE17-4B71-9BAB-E07429C36939}"/>
                    </a:ext>
                  </a:extLst>
                </p14:cNvPr>
                <p14:cNvContentPartPr/>
                <p14:nvPr/>
              </p14:nvContentPartPr>
              <p14:xfrm>
                <a:off x="2322654" y="4081705"/>
                <a:ext cx="267120" cy="376200"/>
              </p14:xfrm>
            </p:contentPart>
          </mc:Choice>
          <mc:Fallback xmlns="">
            <p:pic>
              <p:nvPicPr>
                <p:cNvPr id="6" name="Ink 5">
                  <a:extLst>
                    <a:ext uri="{FF2B5EF4-FFF2-40B4-BE49-F238E27FC236}">
                      <a16:creationId xmlns:a16="http://schemas.microsoft.com/office/drawing/2014/main" id="{004CA8C1-AE17-4B71-9BAB-E07429C36939}"/>
                    </a:ext>
                  </a:extLst>
                </p:cNvPr>
                <p:cNvPicPr/>
                <p:nvPr/>
              </p:nvPicPr>
              <p:blipFill>
                <a:blip r:embed="rId8"/>
                <a:stretch>
                  <a:fillRect/>
                </a:stretch>
              </p:blipFill>
              <p:spPr>
                <a:xfrm>
                  <a:off x="2286654" y="4046065"/>
                  <a:ext cx="3387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D4FCEC7-140B-474A-8A9A-F31A2BB3C3A5}"/>
                    </a:ext>
                  </a:extLst>
                </p14:cNvPr>
                <p14:cNvContentPartPr/>
                <p14:nvPr/>
              </p14:nvContentPartPr>
              <p14:xfrm>
                <a:off x="2440014" y="4178185"/>
                <a:ext cx="184320" cy="89640"/>
              </p14:xfrm>
            </p:contentPart>
          </mc:Choice>
          <mc:Fallback xmlns="">
            <p:pic>
              <p:nvPicPr>
                <p:cNvPr id="7" name="Ink 6">
                  <a:extLst>
                    <a:ext uri="{FF2B5EF4-FFF2-40B4-BE49-F238E27FC236}">
                      <a16:creationId xmlns:a16="http://schemas.microsoft.com/office/drawing/2014/main" id="{2D4FCEC7-140B-474A-8A9A-F31A2BB3C3A5}"/>
                    </a:ext>
                  </a:extLst>
                </p:cNvPr>
                <p:cNvPicPr/>
                <p:nvPr/>
              </p:nvPicPr>
              <p:blipFill>
                <a:blip r:embed="rId10"/>
                <a:stretch>
                  <a:fillRect/>
                </a:stretch>
              </p:blipFill>
              <p:spPr>
                <a:xfrm>
                  <a:off x="2404014" y="4142185"/>
                  <a:ext cx="255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584CD0C3-DA06-4EAA-9161-C099D3FB1931}"/>
                    </a:ext>
                  </a:extLst>
                </p14:cNvPr>
                <p14:cNvContentPartPr/>
                <p14:nvPr/>
              </p14:nvContentPartPr>
              <p14:xfrm>
                <a:off x="2621814" y="4119865"/>
                <a:ext cx="253440" cy="268200"/>
              </p14:xfrm>
            </p:contentPart>
          </mc:Choice>
          <mc:Fallback xmlns="">
            <p:pic>
              <p:nvPicPr>
                <p:cNvPr id="8" name="Ink 7">
                  <a:extLst>
                    <a:ext uri="{FF2B5EF4-FFF2-40B4-BE49-F238E27FC236}">
                      <a16:creationId xmlns:a16="http://schemas.microsoft.com/office/drawing/2014/main" id="{584CD0C3-DA06-4EAA-9161-C099D3FB1931}"/>
                    </a:ext>
                  </a:extLst>
                </p:cNvPr>
                <p:cNvPicPr/>
                <p:nvPr/>
              </p:nvPicPr>
              <p:blipFill>
                <a:blip r:embed="rId12"/>
                <a:stretch>
                  <a:fillRect/>
                </a:stretch>
              </p:blipFill>
              <p:spPr>
                <a:xfrm>
                  <a:off x="2586174" y="4084225"/>
                  <a:ext cx="3250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FCACF0FF-F1DB-4D46-B9A9-C8C18668C668}"/>
                    </a:ext>
                  </a:extLst>
                </p14:cNvPr>
                <p14:cNvContentPartPr/>
                <p14:nvPr/>
              </p14:nvContentPartPr>
              <p14:xfrm>
                <a:off x="2899014" y="4055425"/>
                <a:ext cx="190080" cy="271800"/>
              </p14:xfrm>
            </p:contentPart>
          </mc:Choice>
          <mc:Fallback xmlns="">
            <p:pic>
              <p:nvPicPr>
                <p:cNvPr id="9" name="Ink 8">
                  <a:extLst>
                    <a:ext uri="{FF2B5EF4-FFF2-40B4-BE49-F238E27FC236}">
                      <a16:creationId xmlns:a16="http://schemas.microsoft.com/office/drawing/2014/main" id="{FCACF0FF-F1DB-4D46-B9A9-C8C18668C668}"/>
                    </a:ext>
                  </a:extLst>
                </p:cNvPr>
                <p:cNvPicPr/>
                <p:nvPr/>
              </p:nvPicPr>
              <p:blipFill>
                <a:blip r:embed="rId14"/>
                <a:stretch>
                  <a:fillRect/>
                </a:stretch>
              </p:blipFill>
              <p:spPr>
                <a:xfrm>
                  <a:off x="2863374" y="4019785"/>
                  <a:ext cx="2617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7C2DD301-33D3-4C86-9596-0C0B1F29D094}"/>
                    </a:ext>
                  </a:extLst>
                </p14:cNvPr>
                <p14:cNvContentPartPr/>
                <p14:nvPr/>
              </p14:nvContentPartPr>
              <p14:xfrm>
                <a:off x="3216894" y="3825025"/>
                <a:ext cx="228240" cy="385560"/>
              </p14:xfrm>
            </p:contentPart>
          </mc:Choice>
          <mc:Fallback xmlns="">
            <p:pic>
              <p:nvPicPr>
                <p:cNvPr id="11" name="Ink 10">
                  <a:extLst>
                    <a:ext uri="{FF2B5EF4-FFF2-40B4-BE49-F238E27FC236}">
                      <a16:creationId xmlns:a16="http://schemas.microsoft.com/office/drawing/2014/main" id="{7C2DD301-33D3-4C86-9596-0C0B1F29D094}"/>
                    </a:ext>
                  </a:extLst>
                </p:cNvPr>
                <p:cNvPicPr/>
                <p:nvPr/>
              </p:nvPicPr>
              <p:blipFill>
                <a:blip r:embed="rId16"/>
                <a:stretch>
                  <a:fillRect/>
                </a:stretch>
              </p:blipFill>
              <p:spPr>
                <a:xfrm>
                  <a:off x="3180894" y="3789025"/>
                  <a:ext cx="2998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297D11C5-2C70-4FD0-8E22-3833B776E9A9}"/>
                    </a:ext>
                  </a:extLst>
                </p14:cNvPr>
                <p14:cNvContentPartPr/>
                <p14:nvPr/>
              </p14:nvContentPartPr>
              <p14:xfrm>
                <a:off x="3166854" y="3982345"/>
                <a:ext cx="248400" cy="106200"/>
              </p14:xfrm>
            </p:contentPart>
          </mc:Choice>
          <mc:Fallback xmlns="">
            <p:pic>
              <p:nvPicPr>
                <p:cNvPr id="12" name="Ink 11">
                  <a:extLst>
                    <a:ext uri="{FF2B5EF4-FFF2-40B4-BE49-F238E27FC236}">
                      <a16:creationId xmlns:a16="http://schemas.microsoft.com/office/drawing/2014/main" id="{297D11C5-2C70-4FD0-8E22-3833B776E9A9}"/>
                    </a:ext>
                  </a:extLst>
                </p:cNvPr>
                <p:cNvPicPr/>
                <p:nvPr/>
              </p:nvPicPr>
              <p:blipFill>
                <a:blip r:embed="rId18"/>
                <a:stretch>
                  <a:fillRect/>
                </a:stretch>
              </p:blipFill>
              <p:spPr>
                <a:xfrm>
                  <a:off x="3130854" y="3946705"/>
                  <a:ext cx="320040" cy="177840"/>
                </a:xfrm>
                <a:prstGeom prst="rect">
                  <a:avLst/>
                </a:prstGeom>
              </p:spPr>
            </p:pic>
          </mc:Fallback>
        </mc:AlternateContent>
      </p:grpSp>
      <p:grpSp>
        <p:nvGrpSpPr>
          <p:cNvPr id="20" name="Group 19">
            <a:extLst>
              <a:ext uri="{FF2B5EF4-FFF2-40B4-BE49-F238E27FC236}">
                <a16:creationId xmlns:a16="http://schemas.microsoft.com/office/drawing/2014/main" id="{89E7891A-5A21-4CEB-9F4B-11EBC025748E}"/>
              </a:ext>
            </a:extLst>
          </p:cNvPr>
          <p:cNvGrpSpPr/>
          <p:nvPr/>
        </p:nvGrpSpPr>
        <p:grpSpPr>
          <a:xfrm>
            <a:off x="7130814" y="3761665"/>
            <a:ext cx="930960" cy="615960"/>
            <a:chOff x="7130814" y="3761665"/>
            <a:chExt cx="930960" cy="61596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B04EC027-ED4B-4A81-8105-B1EA606AB582}"/>
                    </a:ext>
                  </a:extLst>
                </p14:cNvPr>
                <p14:cNvContentPartPr/>
                <p14:nvPr/>
              </p14:nvContentPartPr>
              <p14:xfrm>
                <a:off x="7130814" y="3979105"/>
                <a:ext cx="256680" cy="398520"/>
              </p14:xfrm>
            </p:contentPart>
          </mc:Choice>
          <mc:Fallback xmlns="">
            <p:pic>
              <p:nvPicPr>
                <p:cNvPr id="14" name="Ink 13">
                  <a:extLst>
                    <a:ext uri="{FF2B5EF4-FFF2-40B4-BE49-F238E27FC236}">
                      <a16:creationId xmlns:a16="http://schemas.microsoft.com/office/drawing/2014/main" id="{B04EC027-ED4B-4A81-8105-B1EA606AB582}"/>
                    </a:ext>
                  </a:extLst>
                </p:cNvPr>
                <p:cNvPicPr/>
                <p:nvPr/>
              </p:nvPicPr>
              <p:blipFill>
                <a:blip r:embed="rId20"/>
                <a:stretch>
                  <a:fillRect/>
                </a:stretch>
              </p:blipFill>
              <p:spPr>
                <a:xfrm>
                  <a:off x="7094814" y="3943105"/>
                  <a:ext cx="32832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35D01B7F-F7C0-476D-B76E-77F88AF91355}"/>
                    </a:ext>
                  </a:extLst>
                </p14:cNvPr>
                <p14:cNvContentPartPr/>
                <p14:nvPr/>
              </p14:nvContentPartPr>
              <p14:xfrm>
                <a:off x="7249254" y="4126705"/>
                <a:ext cx="190800" cy="36360"/>
              </p14:xfrm>
            </p:contentPart>
          </mc:Choice>
          <mc:Fallback xmlns="">
            <p:pic>
              <p:nvPicPr>
                <p:cNvPr id="15" name="Ink 14">
                  <a:extLst>
                    <a:ext uri="{FF2B5EF4-FFF2-40B4-BE49-F238E27FC236}">
                      <a16:creationId xmlns:a16="http://schemas.microsoft.com/office/drawing/2014/main" id="{35D01B7F-F7C0-476D-B76E-77F88AF91355}"/>
                    </a:ext>
                  </a:extLst>
                </p:cNvPr>
                <p:cNvPicPr/>
                <p:nvPr/>
              </p:nvPicPr>
              <p:blipFill>
                <a:blip r:embed="rId22"/>
                <a:stretch>
                  <a:fillRect/>
                </a:stretch>
              </p:blipFill>
              <p:spPr>
                <a:xfrm>
                  <a:off x="7213614" y="4090705"/>
                  <a:ext cx="262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95E1DBE9-19DA-44CA-BE04-FCE7BF0C2137}"/>
                    </a:ext>
                  </a:extLst>
                </p14:cNvPr>
                <p14:cNvContentPartPr/>
                <p14:nvPr/>
              </p14:nvContentPartPr>
              <p14:xfrm>
                <a:off x="7454814" y="4037425"/>
                <a:ext cx="201600" cy="220320"/>
              </p14:xfrm>
            </p:contentPart>
          </mc:Choice>
          <mc:Fallback xmlns="">
            <p:pic>
              <p:nvPicPr>
                <p:cNvPr id="16" name="Ink 15">
                  <a:extLst>
                    <a:ext uri="{FF2B5EF4-FFF2-40B4-BE49-F238E27FC236}">
                      <a16:creationId xmlns:a16="http://schemas.microsoft.com/office/drawing/2014/main" id="{95E1DBE9-19DA-44CA-BE04-FCE7BF0C2137}"/>
                    </a:ext>
                  </a:extLst>
                </p:cNvPr>
                <p:cNvPicPr/>
                <p:nvPr/>
              </p:nvPicPr>
              <p:blipFill>
                <a:blip r:embed="rId24"/>
                <a:stretch>
                  <a:fillRect/>
                </a:stretch>
              </p:blipFill>
              <p:spPr>
                <a:xfrm>
                  <a:off x="7418814" y="4001425"/>
                  <a:ext cx="273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6C6DA5E3-BEEC-4B24-9A7A-1D736AC8673D}"/>
                    </a:ext>
                  </a:extLst>
                </p14:cNvPr>
                <p14:cNvContentPartPr/>
                <p14:nvPr/>
              </p14:nvContentPartPr>
              <p14:xfrm>
                <a:off x="7682694" y="3952465"/>
                <a:ext cx="110520" cy="209160"/>
              </p14:xfrm>
            </p:contentPart>
          </mc:Choice>
          <mc:Fallback xmlns="">
            <p:pic>
              <p:nvPicPr>
                <p:cNvPr id="17" name="Ink 16">
                  <a:extLst>
                    <a:ext uri="{FF2B5EF4-FFF2-40B4-BE49-F238E27FC236}">
                      <a16:creationId xmlns:a16="http://schemas.microsoft.com/office/drawing/2014/main" id="{6C6DA5E3-BEEC-4B24-9A7A-1D736AC8673D}"/>
                    </a:ext>
                  </a:extLst>
                </p:cNvPr>
                <p:cNvPicPr/>
                <p:nvPr/>
              </p:nvPicPr>
              <p:blipFill>
                <a:blip r:embed="rId26"/>
                <a:stretch>
                  <a:fillRect/>
                </a:stretch>
              </p:blipFill>
              <p:spPr>
                <a:xfrm>
                  <a:off x="7647054" y="3916465"/>
                  <a:ext cx="1821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BED1FAF0-6C6A-4CD0-AEB5-74EF25C4D0DF}"/>
                    </a:ext>
                  </a:extLst>
                </p14:cNvPr>
                <p14:cNvContentPartPr/>
                <p14:nvPr/>
              </p14:nvContentPartPr>
              <p14:xfrm>
                <a:off x="7852974" y="3816745"/>
                <a:ext cx="81360" cy="293760"/>
              </p14:xfrm>
            </p:contentPart>
          </mc:Choice>
          <mc:Fallback xmlns="">
            <p:pic>
              <p:nvPicPr>
                <p:cNvPr id="18" name="Ink 17">
                  <a:extLst>
                    <a:ext uri="{FF2B5EF4-FFF2-40B4-BE49-F238E27FC236}">
                      <a16:creationId xmlns:a16="http://schemas.microsoft.com/office/drawing/2014/main" id="{BED1FAF0-6C6A-4CD0-AEB5-74EF25C4D0DF}"/>
                    </a:ext>
                  </a:extLst>
                </p:cNvPr>
                <p:cNvPicPr/>
                <p:nvPr/>
              </p:nvPicPr>
              <p:blipFill>
                <a:blip r:embed="rId28"/>
                <a:stretch>
                  <a:fillRect/>
                </a:stretch>
              </p:blipFill>
              <p:spPr>
                <a:xfrm>
                  <a:off x="7816974" y="3780745"/>
                  <a:ext cx="15300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34C8B2D4-D275-451A-9FE5-56B26966CE54}"/>
                    </a:ext>
                  </a:extLst>
                </p14:cNvPr>
                <p14:cNvContentPartPr/>
                <p14:nvPr/>
              </p14:nvContentPartPr>
              <p14:xfrm>
                <a:off x="7843614" y="3761665"/>
                <a:ext cx="218160" cy="346320"/>
              </p14:xfrm>
            </p:contentPart>
          </mc:Choice>
          <mc:Fallback xmlns="">
            <p:pic>
              <p:nvPicPr>
                <p:cNvPr id="19" name="Ink 18">
                  <a:extLst>
                    <a:ext uri="{FF2B5EF4-FFF2-40B4-BE49-F238E27FC236}">
                      <a16:creationId xmlns:a16="http://schemas.microsoft.com/office/drawing/2014/main" id="{34C8B2D4-D275-451A-9FE5-56B26966CE54}"/>
                    </a:ext>
                  </a:extLst>
                </p:cNvPr>
                <p:cNvPicPr/>
                <p:nvPr/>
              </p:nvPicPr>
              <p:blipFill>
                <a:blip r:embed="rId30"/>
                <a:stretch>
                  <a:fillRect/>
                </a:stretch>
              </p:blipFill>
              <p:spPr>
                <a:xfrm>
                  <a:off x="7807974" y="3725665"/>
                  <a:ext cx="289800" cy="417960"/>
                </a:xfrm>
                <a:prstGeom prst="rect">
                  <a:avLst/>
                </a:prstGeom>
              </p:spPr>
            </p:pic>
          </mc:Fallback>
        </mc:AlternateContent>
      </p:grpSp>
      <p:grpSp>
        <p:nvGrpSpPr>
          <p:cNvPr id="28" name="Group 27">
            <a:extLst>
              <a:ext uri="{FF2B5EF4-FFF2-40B4-BE49-F238E27FC236}">
                <a16:creationId xmlns:a16="http://schemas.microsoft.com/office/drawing/2014/main" id="{34477256-D17A-4CE2-ACE1-CAB62C8BFC57}"/>
              </a:ext>
            </a:extLst>
          </p:cNvPr>
          <p:cNvGrpSpPr/>
          <p:nvPr/>
        </p:nvGrpSpPr>
        <p:grpSpPr>
          <a:xfrm>
            <a:off x="9965454" y="4051105"/>
            <a:ext cx="1526040" cy="316440"/>
            <a:chOff x="9965454" y="4051105"/>
            <a:chExt cx="1526040" cy="316440"/>
          </a:xfrm>
        </p:grpSpPr>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34A45DEC-A839-4665-86D1-86316F09C70F}"/>
                    </a:ext>
                  </a:extLst>
                </p14:cNvPr>
                <p14:cNvContentPartPr/>
                <p14:nvPr/>
              </p14:nvContentPartPr>
              <p14:xfrm>
                <a:off x="9965454" y="4091785"/>
                <a:ext cx="329760" cy="275760"/>
              </p14:xfrm>
            </p:contentPart>
          </mc:Choice>
          <mc:Fallback xmlns="">
            <p:pic>
              <p:nvPicPr>
                <p:cNvPr id="21" name="Ink 20">
                  <a:extLst>
                    <a:ext uri="{FF2B5EF4-FFF2-40B4-BE49-F238E27FC236}">
                      <a16:creationId xmlns:a16="http://schemas.microsoft.com/office/drawing/2014/main" id="{34A45DEC-A839-4665-86D1-86316F09C70F}"/>
                    </a:ext>
                  </a:extLst>
                </p:cNvPr>
                <p:cNvPicPr/>
                <p:nvPr/>
              </p:nvPicPr>
              <p:blipFill>
                <a:blip r:embed="rId32"/>
                <a:stretch>
                  <a:fillRect/>
                </a:stretch>
              </p:blipFill>
              <p:spPr>
                <a:xfrm>
                  <a:off x="9929814" y="4055785"/>
                  <a:ext cx="40140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D7A2453E-4517-41E5-8E0E-A212F30CB810}"/>
                    </a:ext>
                  </a:extLst>
                </p14:cNvPr>
                <p14:cNvContentPartPr/>
                <p14:nvPr/>
              </p14:nvContentPartPr>
              <p14:xfrm>
                <a:off x="10358214" y="4144705"/>
                <a:ext cx="33120" cy="174600"/>
              </p14:xfrm>
            </p:contentPart>
          </mc:Choice>
          <mc:Fallback xmlns="">
            <p:pic>
              <p:nvPicPr>
                <p:cNvPr id="22" name="Ink 21">
                  <a:extLst>
                    <a:ext uri="{FF2B5EF4-FFF2-40B4-BE49-F238E27FC236}">
                      <a16:creationId xmlns:a16="http://schemas.microsoft.com/office/drawing/2014/main" id="{D7A2453E-4517-41E5-8E0E-A212F30CB810}"/>
                    </a:ext>
                  </a:extLst>
                </p:cNvPr>
                <p:cNvPicPr/>
                <p:nvPr/>
              </p:nvPicPr>
              <p:blipFill>
                <a:blip r:embed="rId34"/>
                <a:stretch>
                  <a:fillRect/>
                </a:stretch>
              </p:blipFill>
              <p:spPr>
                <a:xfrm>
                  <a:off x="10322214" y="4109065"/>
                  <a:ext cx="104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03EC76A1-DC9D-470D-BD82-E989F265BFD7}"/>
                    </a:ext>
                  </a:extLst>
                </p14:cNvPr>
                <p14:cNvContentPartPr/>
                <p14:nvPr/>
              </p14:nvContentPartPr>
              <p14:xfrm>
                <a:off x="10444254" y="4098625"/>
                <a:ext cx="237960" cy="237240"/>
              </p14:xfrm>
            </p:contentPart>
          </mc:Choice>
          <mc:Fallback xmlns="">
            <p:pic>
              <p:nvPicPr>
                <p:cNvPr id="23" name="Ink 22">
                  <a:extLst>
                    <a:ext uri="{FF2B5EF4-FFF2-40B4-BE49-F238E27FC236}">
                      <a16:creationId xmlns:a16="http://schemas.microsoft.com/office/drawing/2014/main" id="{03EC76A1-DC9D-470D-BD82-E989F265BFD7}"/>
                    </a:ext>
                  </a:extLst>
                </p:cNvPr>
                <p:cNvPicPr/>
                <p:nvPr/>
              </p:nvPicPr>
              <p:blipFill>
                <a:blip r:embed="rId36"/>
                <a:stretch>
                  <a:fillRect/>
                </a:stretch>
              </p:blipFill>
              <p:spPr>
                <a:xfrm>
                  <a:off x="10408254" y="4062625"/>
                  <a:ext cx="3096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4EFF16BC-2571-41BE-AA5E-9D15C529C151}"/>
                    </a:ext>
                  </a:extLst>
                </p14:cNvPr>
                <p14:cNvContentPartPr/>
                <p14:nvPr/>
              </p14:nvContentPartPr>
              <p14:xfrm>
                <a:off x="10433814" y="4051105"/>
                <a:ext cx="397800" cy="275040"/>
              </p14:xfrm>
            </p:contentPart>
          </mc:Choice>
          <mc:Fallback xmlns="">
            <p:pic>
              <p:nvPicPr>
                <p:cNvPr id="24" name="Ink 23">
                  <a:extLst>
                    <a:ext uri="{FF2B5EF4-FFF2-40B4-BE49-F238E27FC236}">
                      <a16:creationId xmlns:a16="http://schemas.microsoft.com/office/drawing/2014/main" id="{4EFF16BC-2571-41BE-AA5E-9D15C529C151}"/>
                    </a:ext>
                  </a:extLst>
                </p:cNvPr>
                <p:cNvPicPr/>
                <p:nvPr/>
              </p:nvPicPr>
              <p:blipFill>
                <a:blip r:embed="rId38"/>
                <a:stretch>
                  <a:fillRect/>
                </a:stretch>
              </p:blipFill>
              <p:spPr>
                <a:xfrm>
                  <a:off x="10397814" y="4015105"/>
                  <a:ext cx="4694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E759D057-A9D7-413F-ADCF-D75E934EB518}"/>
                    </a:ext>
                  </a:extLst>
                </p14:cNvPr>
                <p14:cNvContentPartPr/>
                <p14:nvPr/>
              </p14:nvContentPartPr>
              <p14:xfrm>
                <a:off x="10743774" y="4092865"/>
                <a:ext cx="378000" cy="209880"/>
              </p14:xfrm>
            </p:contentPart>
          </mc:Choice>
          <mc:Fallback xmlns="">
            <p:pic>
              <p:nvPicPr>
                <p:cNvPr id="25" name="Ink 24">
                  <a:extLst>
                    <a:ext uri="{FF2B5EF4-FFF2-40B4-BE49-F238E27FC236}">
                      <a16:creationId xmlns:a16="http://schemas.microsoft.com/office/drawing/2014/main" id="{E759D057-A9D7-413F-ADCF-D75E934EB518}"/>
                    </a:ext>
                  </a:extLst>
                </p:cNvPr>
                <p:cNvPicPr/>
                <p:nvPr/>
              </p:nvPicPr>
              <p:blipFill>
                <a:blip r:embed="rId40"/>
                <a:stretch>
                  <a:fillRect/>
                </a:stretch>
              </p:blipFill>
              <p:spPr>
                <a:xfrm>
                  <a:off x="10707774" y="4057225"/>
                  <a:ext cx="4496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D2096A7F-39C2-470B-8B3E-FC252188B379}"/>
                    </a:ext>
                  </a:extLst>
                </p14:cNvPr>
                <p14:cNvContentPartPr/>
                <p14:nvPr/>
              </p14:nvContentPartPr>
              <p14:xfrm>
                <a:off x="11162454" y="4096465"/>
                <a:ext cx="118440" cy="212040"/>
              </p14:xfrm>
            </p:contentPart>
          </mc:Choice>
          <mc:Fallback xmlns="">
            <p:pic>
              <p:nvPicPr>
                <p:cNvPr id="26" name="Ink 25">
                  <a:extLst>
                    <a:ext uri="{FF2B5EF4-FFF2-40B4-BE49-F238E27FC236}">
                      <a16:creationId xmlns:a16="http://schemas.microsoft.com/office/drawing/2014/main" id="{D2096A7F-39C2-470B-8B3E-FC252188B379}"/>
                    </a:ext>
                  </a:extLst>
                </p:cNvPr>
                <p:cNvPicPr/>
                <p:nvPr/>
              </p:nvPicPr>
              <p:blipFill>
                <a:blip r:embed="rId42"/>
                <a:stretch>
                  <a:fillRect/>
                </a:stretch>
              </p:blipFill>
              <p:spPr>
                <a:xfrm>
                  <a:off x="11126814" y="4060825"/>
                  <a:ext cx="190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0A69CFE5-9D95-498B-9D0F-EE82332088A4}"/>
                    </a:ext>
                  </a:extLst>
                </p14:cNvPr>
                <p14:cNvContentPartPr/>
                <p14:nvPr/>
              </p14:nvContentPartPr>
              <p14:xfrm>
                <a:off x="11326974" y="4067305"/>
                <a:ext cx="164520" cy="263880"/>
              </p14:xfrm>
            </p:contentPart>
          </mc:Choice>
          <mc:Fallback xmlns="">
            <p:pic>
              <p:nvPicPr>
                <p:cNvPr id="27" name="Ink 26">
                  <a:extLst>
                    <a:ext uri="{FF2B5EF4-FFF2-40B4-BE49-F238E27FC236}">
                      <a16:creationId xmlns:a16="http://schemas.microsoft.com/office/drawing/2014/main" id="{0A69CFE5-9D95-498B-9D0F-EE82332088A4}"/>
                    </a:ext>
                  </a:extLst>
                </p:cNvPr>
                <p:cNvPicPr/>
                <p:nvPr/>
              </p:nvPicPr>
              <p:blipFill>
                <a:blip r:embed="rId44"/>
                <a:stretch>
                  <a:fillRect/>
                </a:stretch>
              </p:blipFill>
              <p:spPr>
                <a:xfrm>
                  <a:off x="11290974" y="4031305"/>
                  <a:ext cx="236160" cy="335520"/>
                </a:xfrm>
                <a:prstGeom prst="rect">
                  <a:avLst/>
                </a:prstGeom>
              </p:spPr>
            </p:pic>
          </mc:Fallback>
        </mc:AlternateContent>
      </p:grpSp>
      <p:grpSp>
        <p:nvGrpSpPr>
          <p:cNvPr id="38" name="Group 37">
            <a:extLst>
              <a:ext uri="{FF2B5EF4-FFF2-40B4-BE49-F238E27FC236}">
                <a16:creationId xmlns:a16="http://schemas.microsoft.com/office/drawing/2014/main" id="{3A91E52E-443F-4D6A-B189-C8299BE2068B}"/>
              </a:ext>
            </a:extLst>
          </p:cNvPr>
          <p:cNvGrpSpPr/>
          <p:nvPr/>
        </p:nvGrpSpPr>
        <p:grpSpPr>
          <a:xfrm>
            <a:off x="379014" y="4864705"/>
            <a:ext cx="866520" cy="495360"/>
            <a:chOff x="379014" y="4864705"/>
            <a:chExt cx="866520" cy="495360"/>
          </a:xfrm>
        </p:grpSpPr>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46D70EE0-C14B-4D82-BE7D-6C5098DC1221}"/>
                    </a:ext>
                  </a:extLst>
                </p14:cNvPr>
                <p14:cNvContentPartPr/>
                <p14:nvPr/>
              </p14:nvContentPartPr>
              <p14:xfrm>
                <a:off x="436974" y="4879465"/>
                <a:ext cx="33480" cy="370800"/>
              </p14:xfrm>
            </p:contentPart>
          </mc:Choice>
          <mc:Fallback xmlns="">
            <p:pic>
              <p:nvPicPr>
                <p:cNvPr id="29" name="Ink 28">
                  <a:extLst>
                    <a:ext uri="{FF2B5EF4-FFF2-40B4-BE49-F238E27FC236}">
                      <a16:creationId xmlns:a16="http://schemas.microsoft.com/office/drawing/2014/main" id="{46D70EE0-C14B-4D82-BE7D-6C5098DC1221}"/>
                    </a:ext>
                  </a:extLst>
                </p:cNvPr>
                <p:cNvPicPr/>
                <p:nvPr/>
              </p:nvPicPr>
              <p:blipFill>
                <a:blip r:embed="rId46"/>
                <a:stretch>
                  <a:fillRect/>
                </a:stretch>
              </p:blipFill>
              <p:spPr>
                <a:xfrm>
                  <a:off x="428334" y="4870825"/>
                  <a:ext cx="511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FC156076-9E86-49B6-B31A-D007D0F94D92}"/>
                    </a:ext>
                  </a:extLst>
                </p14:cNvPr>
                <p14:cNvContentPartPr/>
                <p14:nvPr/>
              </p14:nvContentPartPr>
              <p14:xfrm>
                <a:off x="379014" y="4864705"/>
                <a:ext cx="259560" cy="181800"/>
              </p14:xfrm>
            </p:contentPart>
          </mc:Choice>
          <mc:Fallback xmlns="">
            <p:pic>
              <p:nvPicPr>
                <p:cNvPr id="30" name="Ink 29">
                  <a:extLst>
                    <a:ext uri="{FF2B5EF4-FFF2-40B4-BE49-F238E27FC236}">
                      <a16:creationId xmlns:a16="http://schemas.microsoft.com/office/drawing/2014/main" id="{FC156076-9E86-49B6-B31A-D007D0F94D92}"/>
                    </a:ext>
                  </a:extLst>
                </p:cNvPr>
                <p:cNvPicPr/>
                <p:nvPr/>
              </p:nvPicPr>
              <p:blipFill>
                <a:blip r:embed="rId48"/>
                <a:stretch>
                  <a:fillRect/>
                </a:stretch>
              </p:blipFill>
              <p:spPr>
                <a:xfrm>
                  <a:off x="370374" y="4856065"/>
                  <a:ext cx="277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E3CB739C-1BB0-4933-A636-8F08F01411A4}"/>
                    </a:ext>
                  </a:extLst>
                </p14:cNvPr>
                <p14:cNvContentPartPr/>
                <p14:nvPr/>
              </p14:nvContentPartPr>
              <p14:xfrm>
                <a:off x="660174" y="5148385"/>
                <a:ext cx="119520" cy="206280"/>
              </p14:xfrm>
            </p:contentPart>
          </mc:Choice>
          <mc:Fallback xmlns="">
            <p:pic>
              <p:nvPicPr>
                <p:cNvPr id="32" name="Ink 31">
                  <a:extLst>
                    <a:ext uri="{FF2B5EF4-FFF2-40B4-BE49-F238E27FC236}">
                      <a16:creationId xmlns:a16="http://schemas.microsoft.com/office/drawing/2014/main" id="{E3CB739C-1BB0-4933-A636-8F08F01411A4}"/>
                    </a:ext>
                  </a:extLst>
                </p:cNvPr>
                <p:cNvPicPr/>
                <p:nvPr/>
              </p:nvPicPr>
              <p:blipFill>
                <a:blip r:embed="rId50"/>
                <a:stretch>
                  <a:fillRect/>
                </a:stretch>
              </p:blipFill>
              <p:spPr>
                <a:xfrm>
                  <a:off x="651534" y="5139745"/>
                  <a:ext cx="137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F5A659C7-18D9-4B75-AF44-66B4317452B3}"/>
                    </a:ext>
                  </a:extLst>
                </p14:cNvPr>
                <p14:cNvContentPartPr/>
                <p14:nvPr/>
              </p14:nvContentPartPr>
              <p14:xfrm>
                <a:off x="733254" y="5253145"/>
                <a:ext cx="100800" cy="66960"/>
              </p14:xfrm>
            </p:contentPart>
          </mc:Choice>
          <mc:Fallback xmlns="">
            <p:pic>
              <p:nvPicPr>
                <p:cNvPr id="33" name="Ink 32">
                  <a:extLst>
                    <a:ext uri="{FF2B5EF4-FFF2-40B4-BE49-F238E27FC236}">
                      <a16:creationId xmlns:a16="http://schemas.microsoft.com/office/drawing/2014/main" id="{F5A659C7-18D9-4B75-AF44-66B4317452B3}"/>
                    </a:ext>
                  </a:extLst>
                </p:cNvPr>
                <p:cNvPicPr/>
                <p:nvPr/>
              </p:nvPicPr>
              <p:blipFill>
                <a:blip r:embed="rId52"/>
                <a:stretch>
                  <a:fillRect/>
                </a:stretch>
              </p:blipFill>
              <p:spPr>
                <a:xfrm>
                  <a:off x="724614" y="5244505"/>
                  <a:ext cx="118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C7FA15C5-B09C-48F0-813A-83ED2AD62455}"/>
                    </a:ext>
                  </a:extLst>
                </p14:cNvPr>
                <p14:cNvContentPartPr/>
                <p14:nvPr/>
              </p14:nvContentPartPr>
              <p14:xfrm>
                <a:off x="834054" y="5242345"/>
                <a:ext cx="106560" cy="110160"/>
              </p14:xfrm>
            </p:contentPart>
          </mc:Choice>
          <mc:Fallback xmlns="">
            <p:pic>
              <p:nvPicPr>
                <p:cNvPr id="34" name="Ink 33">
                  <a:extLst>
                    <a:ext uri="{FF2B5EF4-FFF2-40B4-BE49-F238E27FC236}">
                      <a16:creationId xmlns:a16="http://schemas.microsoft.com/office/drawing/2014/main" id="{C7FA15C5-B09C-48F0-813A-83ED2AD62455}"/>
                    </a:ext>
                  </a:extLst>
                </p:cNvPr>
                <p:cNvPicPr/>
                <p:nvPr/>
              </p:nvPicPr>
              <p:blipFill>
                <a:blip r:embed="rId54"/>
                <a:stretch>
                  <a:fillRect/>
                </a:stretch>
              </p:blipFill>
              <p:spPr>
                <a:xfrm>
                  <a:off x="825054" y="5233705"/>
                  <a:ext cx="124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12C5BC45-0446-4EA0-BFD6-64EC99BDB757}"/>
                    </a:ext>
                  </a:extLst>
                </p14:cNvPr>
                <p14:cNvContentPartPr/>
                <p14:nvPr/>
              </p14:nvContentPartPr>
              <p14:xfrm>
                <a:off x="965814" y="5192665"/>
                <a:ext cx="65880" cy="150480"/>
              </p14:xfrm>
            </p:contentPart>
          </mc:Choice>
          <mc:Fallback xmlns="">
            <p:pic>
              <p:nvPicPr>
                <p:cNvPr id="35" name="Ink 34">
                  <a:extLst>
                    <a:ext uri="{FF2B5EF4-FFF2-40B4-BE49-F238E27FC236}">
                      <a16:creationId xmlns:a16="http://schemas.microsoft.com/office/drawing/2014/main" id="{12C5BC45-0446-4EA0-BFD6-64EC99BDB757}"/>
                    </a:ext>
                  </a:extLst>
                </p:cNvPr>
                <p:cNvPicPr/>
                <p:nvPr/>
              </p:nvPicPr>
              <p:blipFill>
                <a:blip r:embed="rId56"/>
                <a:stretch>
                  <a:fillRect/>
                </a:stretch>
              </p:blipFill>
              <p:spPr>
                <a:xfrm>
                  <a:off x="957174" y="5183665"/>
                  <a:ext cx="83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 35">
                  <a:extLst>
                    <a:ext uri="{FF2B5EF4-FFF2-40B4-BE49-F238E27FC236}">
                      <a16:creationId xmlns:a16="http://schemas.microsoft.com/office/drawing/2014/main" id="{CD93B949-2C4C-4B74-9805-0B493CE09A57}"/>
                    </a:ext>
                  </a:extLst>
                </p14:cNvPr>
                <p14:cNvContentPartPr/>
                <p14:nvPr/>
              </p14:nvContentPartPr>
              <p14:xfrm>
                <a:off x="1101174" y="5158465"/>
                <a:ext cx="123840" cy="201600"/>
              </p14:xfrm>
            </p:contentPart>
          </mc:Choice>
          <mc:Fallback xmlns="">
            <p:pic>
              <p:nvPicPr>
                <p:cNvPr id="36" name="Ink 35">
                  <a:extLst>
                    <a:ext uri="{FF2B5EF4-FFF2-40B4-BE49-F238E27FC236}">
                      <a16:creationId xmlns:a16="http://schemas.microsoft.com/office/drawing/2014/main" id="{CD93B949-2C4C-4B74-9805-0B493CE09A57}"/>
                    </a:ext>
                  </a:extLst>
                </p:cNvPr>
                <p:cNvPicPr/>
                <p:nvPr/>
              </p:nvPicPr>
              <p:blipFill>
                <a:blip r:embed="rId58"/>
                <a:stretch>
                  <a:fillRect/>
                </a:stretch>
              </p:blipFill>
              <p:spPr>
                <a:xfrm>
                  <a:off x="1092534" y="5149465"/>
                  <a:ext cx="141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06B9E73E-2A83-4B53-A5BA-24803E87C1B3}"/>
                    </a:ext>
                  </a:extLst>
                </p14:cNvPr>
                <p14:cNvContentPartPr/>
                <p14:nvPr/>
              </p14:nvContentPartPr>
              <p14:xfrm>
                <a:off x="1117374" y="5261065"/>
                <a:ext cx="128160" cy="43560"/>
              </p14:xfrm>
            </p:contentPart>
          </mc:Choice>
          <mc:Fallback xmlns="">
            <p:pic>
              <p:nvPicPr>
                <p:cNvPr id="37" name="Ink 36">
                  <a:extLst>
                    <a:ext uri="{FF2B5EF4-FFF2-40B4-BE49-F238E27FC236}">
                      <a16:creationId xmlns:a16="http://schemas.microsoft.com/office/drawing/2014/main" id="{06B9E73E-2A83-4B53-A5BA-24803E87C1B3}"/>
                    </a:ext>
                  </a:extLst>
                </p:cNvPr>
                <p:cNvPicPr/>
                <p:nvPr/>
              </p:nvPicPr>
              <p:blipFill>
                <a:blip r:embed="rId60"/>
                <a:stretch>
                  <a:fillRect/>
                </a:stretch>
              </p:blipFill>
              <p:spPr>
                <a:xfrm>
                  <a:off x="1108734" y="5252425"/>
                  <a:ext cx="145800" cy="61200"/>
                </a:xfrm>
                <a:prstGeom prst="rect">
                  <a:avLst/>
                </a:prstGeom>
              </p:spPr>
            </p:pic>
          </mc:Fallback>
        </mc:AlternateContent>
      </p:grpSp>
      <p:grpSp>
        <p:nvGrpSpPr>
          <p:cNvPr id="48" name="Group 47">
            <a:extLst>
              <a:ext uri="{FF2B5EF4-FFF2-40B4-BE49-F238E27FC236}">
                <a16:creationId xmlns:a16="http://schemas.microsoft.com/office/drawing/2014/main" id="{01F6D0E4-34D4-4A09-9731-B35C322F3571}"/>
              </a:ext>
            </a:extLst>
          </p:cNvPr>
          <p:cNvGrpSpPr/>
          <p:nvPr/>
        </p:nvGrpSpPr>
        <p:grpSpPr>
          <a:xfrm>
            <a:off x="2065974" y="4959025"/>
            <a:ext cx="204480" cy="213840"/>
            <a:chOff x="2065974" y="4959025"/>
            <a:chExt cx="204480" cy="213840"/>
          </a:xfrm>
        </p:grpSpPr>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EC1F1B63-E185-4A1C-B429-62E2AA2B83DA}"/>
                    </a:ext>
                  </a:extLst>
                </p14:cNvPr>
                <p14:cNvContentPartPr/>
                <p14:nvPr/>
              </p14:nvContentPartPr>
              <p14:xfrm>
                <a:off x="2131854" y="4959025"/>
                <a:ext cx="22320" cy="213840"/>
              </p14:xfrm>
            </p:contentPart>
          </mc:Choice>
          <mc:Fallback xmlns="">
            <p:pic>
              <p:nvPicPr>
                <p:cNvPr id="39" name="Ink 38">
                  <a:extLst>
                    <a:ext uri="{FF2B5EF4-FFF2-40B4-BE49-F238E27FC236}">
                      <a16:creationId xmlns:a16="http://schemas.microsoft.com/office/drawing/2014/main" id="{EC1F1B63-E185-4A1C-B429-62E2AA2B83DA}"/>
                    </a:ext>
                  </a:extLst>
                </p:cNvPr>
                <p:cNvPicPr/>
                <p:nvPr/>
              </p:nvPicPr>
              <p:blipFill>
                <a:blip r:embed="rId62"/>
                <a:stretch>
                  <a:fillRect/>
                </a:stretch>
              </p:blipFill>
              <p:spPr>
                <a:xfrm>
                  <a:off x="2123214" y="4950025"/>
                  <a:ext cx="39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C41BD0EB-CD51-4199-A567-B2E193DA12C2}"/>
                    </a:ext>
                  </a:extLst>
                </p14:cNvPr>
                <p14:cNvContentPartPr/>
                <p14:nvPr/>
              </p14:nvContentPartPr>
              <p14:xfrm>
                <a:off x="2065974" y="5088985"/>
                <a:ext cx="204480" cy="42120"/>
              </p14:xfrm>
            </p:contentPart>
          </mc:Choice>
          <mc:Fallback xmlns="">
            <p:pic>
              <p:nvPicPr>
                <p:cNvPr id="40" name="Ink 39">
                  <a:extLst>
                    <a:ext uri="{FF2B5EF4-FFF2-40B4-BE49-F238E27FC236}">
                      <a16:creationId xmlns:a16="http://schemas.microsoft.com/office/drawing/2014/main" id="{C41BD0EB-CD51-4199-A567-B2E193DA12C2}"/>
                    </a:ext>
                  </a:extLst>
                </p:cNvPr>
                <p:cNvPicPr/>
                <p:nvPr/>
              </p:nvPicPr>
              <p:blipFill>
                <a:blip r:embed="rId64"/>
                <a:stretch>
                  <a:fillRect/>
                </a:stretch>
              </p:blipFill>
              <p:spPr>
                <a:xfrm>
                  <a:off x="2057334" y="5079985"/>
                  <a:ext cx="222120" cy="59760"/>
                </a:xfrm>
                <a:prstGeom prst="rect">
                  <a:avLst/>
                </a:prstGeom>
              </p:spPr>
            </p:pic>
          </mc:Fallback>
        </mc:AlternateContent>
      </p:grpSp>
      <p:grpSp>
        <p:nvGrpSpPr>
          <p:cNvPr id="51" name="Group 50">
            <a:extLst>
              <a:ext uri="{FF2B5EF4-FFF2-40B4-BE49-F238E27FC236}">
                <a16:creationId xmlns:a16="http://schemas.microsoft.com/office/drawing/2014/main" id="{B8D979EB-B6BD-4577-A531-57BC55B1BA0C}"/>
              </a:ext>
            </a:extLst>
          </p:cNvPr>
          <p:cNvGrpSpPr/>
          <p:nvPr/>
        </p:nvGrpSpPr>
        <p:grpSpPr>
          <a:xfrm>
            <a:off x="2672214" y="4937785"/>
            <a:ext cx="989640" cy="434880"/>
            <a:chOff x="2672214" y="4937785"/>
            <a:chExt cx="989640" cy="434880"/>
          </a:xfrm>
        </p:grpSpPr>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43021C52-F6BD-4E33-BA18-97EB5CE6A2F8}"/>
                    </a:ext>
                  </a:extLst>
                </p14:cNvPr>
                <p14:cNvContentPartPr/>
                <p14:nvPr/>
              </p14:nvContentPartPr>
              <p14:xfrm>
                <a:off x="2702094" y="4937785"/>
                <a:ext cx="41400" cy="341280"/>
              </p14:xfrm>
            </p:contentPart>
          </mc:Choice>
          <mc:Fallback xmlns="">
            <p:pic>
              <p:nvPicPr>
                <p:cNvPr id="41" name="Ink 40">
                  <a:extLst>
                    <a:ext uri="{FF2B5EF4-FFF2-40B4-BE49-F238E27FC236}">
                      <a16:creationId xmlns:a16="http://schemas.microsoft.com/office/drawing/2014/main" id="{43021C52-F6BD-4E33-BA18-97EB5CE6A2F8}"/>
                    </a:ext>
                  </a:extLst>
                </p:cNvPr>
                <p:cNvPicPr/>
                <p:nvPr/>
              </p:nvPicPr>
              <p:blipFill>
                <a:blip r:embed="rId66"/>
                <a:stretch>
                  <a:fillRect/>
                </a:stretch>
              </p:blipFill>
              <p:spPr>
                <a:xfrm>
                  <a:off x="2693454" y="4928785"/>
                  <a:ext cx="590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8F8FB513-838F-479A-9ACC-36B85DDA8C9C}"/>
                    </a:ext>
                  </a:extLst>
                </p14:cNvPr>
                <p14:cNvContentPartPr/>
                <p14:nvPr/>
              </p14:nvContentPartPr>
              <p14:xfrm>
                <a:off x="2672214" y="4942825"/>
                <a:ext cx="215280" cy="192240"/>
              </p14:xfrm>
            </p:contentPart>
          </mc:Choice>
          <mc:Fallback xmlns="">
            <p:pic>
              <p:nvPicPr>
                <p:cNvPr id="42" name="Ink 41">
                  <a:extLst>
                    <a:ext uri="{FF2B5EF4-FFF2-40B4-BE49-F238E27FC236}">
                      <a16:creationId xmlns:a16="http://schemas.microsoft.com/office/drawing/2014/main" id="{8F8FB513-838F-479A-9ACC-36B85DDA8C9C}"/>
                    </a:ext>
                  </a:extLst>
                </p:cNvPr>
                <p:cNvPicPr/>
                <p:nvPr/>
              </p:nvPicPr>
              <p:blipFill>
                <a:blip r:embed="rId68"/>
                <a:stretch>
                  <a:fillRect/>
                </a:stretch>
              </p:blipFill>
              <p:spPr>
                <a:xfrm>
                  <a:off x="2663214" y="4933825"/>
                  <a:ext cx="232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3C7B076C-DB60-4A24-BA6F-38B21FB91581}"/>
                    </a:ext>
                  </a:extLst>
                </p14:cNvPr>
                <p14:cNvContentPartPr/>
                <p14:nvPr/>
              </p14:nvContentPartPr>
              <p14:xfrm>
                <a:off x="2947974" y="5171425"/>
                <a:ext cx="140760" cy="186840"/>
              </p14:xfrm>
            </p:contentPart>
          </mc:Choice>
          <mc:Fallback xmlns="">
            <p:pic>
              <p:nvPicPr>
                <p:cNvPr id="43" name="Ink 42">
                  <a:extLst>
                    <a:ext uri="{FF2B5EF4-FFF2-40B4-BE49-F238E27FC236}">
                      <a16:creationId xmlns:a16="http://schemas.microsoft.com/office/drawing/2014/main" id="{3C7B076C-DB60-4A24-BA6F-38B21FB91581}"/>
                    </a:ext>
                  </a:extLst>
                </p:cNvPr>
                <p:cNvPicPr/>
                <p:nvPr/>
              </p:nvPicPr>
              <p:blipFill>
                <a:blip r:embed="rId70"/>
                <a:stretch>
                  <a:fillRect/>
                </a:stretch>
              </p:blipFill>
              <p:spPr>
                <a:xfrm>
                  <a:off x="2939334" y="5162425"/>
                  <a:ext cx="158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CD737E1E-9B33-4D3A-A4CE-70D8C9D2CBE4}"/>
                    </a:ext>
                  </a:extLst>
                </p14:cNvPr>
                <p14:cNvContentPartPr/>
                <p14:nvPr/>
              </p14:nvContentPartPr>
              <p14:xfrm>
                <a:off x="3010254" y="5248825"/>
                <a:ext cx="117720" cy="12240"/>
              </p14:xfrm>
            </p:contentPart>
          </mc:Choice>
          <mc:Fallback xmlns="">
            <p:pic>
              <p:nvPicPr>
                <p:cNvPr id="44" name="Ink 43">
                  <a:extLst>
                    <a:ext uri="{FF2B5EF4-FFF2-40B4-BE49-F238E27FC236}">
                      <a16:creationId xmlns:a16="http://schemas.microsoft.com/office/drawing/2014/main" id="{CD737E1E-9B33-4D3A-A4CE-70D8C9D2CBE4}"/>
                    </a:ext>
                  </a:extLst>
                </p:cNvPr>
                <p:cNvPicPr/>
                <p:nvPr/>
              </p:nvPicPr>
              <p:blipFill>
                <a:blip r:embed="rId72"/>
                <a:stretch>
                  <a:fillRect/>
                </a:stretch>
              </p:blipFill>
              <p:spPr>
                <a:xfrm>
                  <a:off x="3001254" y="5239825"/>
                  <a:ext cx="135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1A0273E1-459A-4040-A894-ECE464E6F1A3}"/>
                    </a:ext>
                  </a:extLst>
                </p14:cNvPr>
                <p14:cNvContentPartPr/>
                <p14:nvPr/>
              </p14:nvContentPartPr>
              <p14:xfrm>
                <a:off x="3158214" y="5203105"/>
                <a:ext cx="109800" cy="115560"/>
              </p14:xfrm>
            </p:contentPart>
          </mc:Choice>
          <mc:Fallback xmlns="">
            <p:pic>
              <p:nvPicPr>
                <p:cNvPr id="45" name="Ink 44">
                  <a:extLst>
                    <a:ext uri="{FF2B5EF4-FFF2-40B4-BE49-F238E27FC236}">
                      <a16:creationId xmlns:a16="http://schemas.microsoft.com/office/drawing/2014/main" id="{1A0273E1-459A-4040-A894-ECE464E6F1A3}"/>
                    </a:ext>
                  </a:extLst>
                </p:cNvPr>
                <p:cNvPicPr/>
                <p:nvPr/>
              </p:nvPicPr>
              <p:blipFill>
                <a:blip r:embed="rId74"/>
                <a:stretch>
                  <a:fillRect/>
                </a:stretch>
              </p:blipFill>
              <p:spPr>
                <a:xfrm>
                  <a:off x="3149574" y="5194465"/>
                  <a:ext cx="127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A6B8C552-BFA7-4E1D-83A3-3E19F8B2E0E1}"/>
                    </a:ext>
                  </a:extLst>
                </p14:cNvPr>
                <p14:cNvContentPartPr/>
                <p14:nvPr/>
              </p14:nvContentPartPr>
              <p14:xfrm>
                <a:off x="3321294" y="5188345"/>
                <a:ext cx="21960" cy="118080"/>
              </p14:xfrm>
            </p:contentPart>
          </mc:Choice>
          <mc:Fallback xmlns="">
            <p:pic>
              <p:nvPicPr>
                <p:cNvPr id="46" name="Ink 45">
                  <a:extLst>
                    <a:ext uri="{FF2B5EF4-FFF2-40B4-BE49-F238E27FC236}">
                      <a16:creationId xmlns:a16="http://schemas.microsoft.com/office/drawing/2014/main" id="{A6B8C552-BFA7-4E1D-83A3-3E19F8B2E0E1}"/>
                    </a:ext>
                  </a:extLst>
                </p:cNvPr>
                <p:cNvPicPr/>
                <p:nvPr/>
              </p:nvPicPr>
              <p:blipFill>
                <a:blip r:embed="rId76"/>
                <a:stretch>
                  <a:fillRect/>
                </a:stretch>
              </p:blipFill>
              <p:spPr>
                <a:xfrm>
                  <a:off x="3312294" y="5179345"/>
                  <a:ext cx="39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7519A141-6780-4C70-8D71-9CBB14A923F7}"/>
                    </a:ext>
                  </a:extLst>
                </p14:cNvPr>
                <p14:cNvContentPartPr/>
                <p14:nvPr/>
              </p14:nvContentPartPr>
              <p14:xfrm>
                <a:off x="3513174" y="5208145"/>
                <a:ext cx="19440" cy="145080"/>
              </p14:xfrm>
            </p:contentPart>
          </mc:Choice>
          <mc:Fallback xmlns="">
            <p:pic>
              <p:nvPicPr>
                <p:cNvPr id="49" name="Ink 48">
                  <a:extLst>
                    <a:ext uri="{FF2B5EF4-FFF2-40B4-BE49-F238E27FC236}">
                      <a16:creationId xmlns:a16="http://schemas.microsoft.com/office/drawing/2014/main" id="{7519A141-6780-4C70-8D71-9CBB14A923F7}"/>
                    </a:ext>
                  </a:extLst>
                </p:cNvPr>
                <p:cNvPicPr/>
                <p:nvPr/>
              </p:nvPicPr>
              <p:blipFill>
                <a:blip r:embed="rId78"/>
                <a:stretch>
                  <a:fillRect/>
                </a:stretch>
              </p:blipFill>
              <p:spPr>
                <a:xfrm>
                  <a:off x="3504174" y="5199505"/>
                  <a:ext cx="37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E5530965-DFB8-48A3-96E1-404DAC693F30}"/>
                    </a:ext>
                  </a:extLst>
                </p14:cNvPr>
                <p14:cNvContentPartPr/>
                <p14:nvPr/>
              </p14:nvContentPartPr>
              <p14:xfrm>
                <a:off x="3535134" y="5187985"/>
                <a:ext cx="126720" cy="184680"/>
              </p14:xfrm>
            </p:contentPart>
          </mc:Choice>
          <mc:Fallback xmlns="">
            <p:pic>
              <p:nvPicPr>
                <p:cNvPr id="50" name="Ink 49">
                  <a:extLst>
                    <a:ext uri="{FF2B5EF4-FFF2-40B4-BE49-F238E27FC236}">
                      <a16:creationId xmlns:a16="http://schemas.microsoft.com/office/drawing/2014/main" id="{E5530965-DFB8-48A3-96E1-404DAC693F30}"/>
                    </a:ext>
                  </a:extLst>
                </p:cNvPr>
                <p:cNvPicPr/>
                <p:nvPr/>
              </p:nvPicPr>
              <p:blipFill>
                <a:blip r:embed="rId80"/>
                <a:stretch>
                  <a:fillRect/>
                </a:stretch>
              </p:blipFill>
              <p:spPr>
                <a:xfrm>
                  <a:off x="3526134" y="5179345"/>
                  <a:ext cx="144360" cy="202320"/>
                </a:xfrm>
                <a:prstGeom prst="rect">
                  <a:avLst/>
                </a:prstGeom>
              </p:spPr>
            </p:pic>
          </mc:Fallback>
        </mc:AlternateContent>
      </p:grpSp>
      <p:grpSp>
        <p:nvGrpSpPr>
          <p:cNvPr id="54" name="Group 53">
            <a:extLst>
              <a:ext uri="{FF2B5EF4-FFF2-40B4-BE49-F238E27FC236}">
                <a16:creationId xmlns:a16="http://schemas.microsoft.com/office/drawing/2014/main" id="{31A7AD95-DB63-4BF4-BB9B-2ABA5BE9A234}"/>
              </a:ext>
            </a:extLst>
          </p:cNvPr>
          <p:cNvGrpSpPr/>
          <p:nvPr/>
        </p:nvGrpSpPr>
        <p:grpSpPr>
          <a:xfrm>
            <a:off x="4214454" y="4983145"/>
            <a:ext cx="189720" cy="130320"/>
            <a:chOff x="4214454" y="4983145"/>
            <a:chExt cx="189720" cy="130320"/>
          </a:xfrm>
        </p:grpSpPr>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9C1E2FE2-6E73-433D-9A16-8AC26878C111}"/>
                    </a:ext>
                  </a:extLst>
                </p14:cNvPr>
                <p14:cNvContentPartPr/>
                <p14:nvPr/>
              </p14:nvContentPartPr>
              <p14:xfrm>
                <a:off x="4214454" y="4983145"/>
                <a:ext cx="189720" cy="38160"/>
              </p14:xfrm>
            </p:contentPart>
          </mc:Choice>
          <mc:Fallback xmlns="">
            <p:pic>
              <p:nvPicPr>
                <p:cNvPr id="52" name="Ink 51">
                  <a:extLst>
                    <a:ext uri="{FF2B5EF4-FFF2-40B4-BE49-F238E27FC236}">
                      <a16:creationId xmlns:a16="http://schemas.microsoft.com/office/drawing/2014/main" id="{9C1E2FE2-6E73-433D-9A16-8AC26878C111}"/>
                    </a:ext>
                  </a:extLst>
                </p:cNvPr>
                <p:cNvPicPr/>
                <p:nvPr/>
              </p:nvPicPr>
              <p:blipFill>
                <a:blip r:embed="rId82"/>
                <a:stretch>
                  <a:fillRect/>
                </a:stretch>
              </p:blipFill>
              <p:spPr>
                <a:xfrm>
                  <a:off x="4205454" y="4974505"/>
                  <a:ext cx="207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CE519023-8C5C-4DD8-82CC-8C6458D1298F}"/>
                    </a:ext>
                  </a:extLst>
                </p14:cNvPr>
                <p14:cNvContentPartPr/>
                <p14:nvPr/>
              </p14:nvContentPartPr>
              <p14:xfrm>
                <a:off x="4229574" y="5081065"/>
                <a:ext cx="143280" cy="32400"/>
              </p14:xfrm>
            </p:contentPart>
          </mc:Choice>
          <mc:Fallback xmlns="">
            <p:pic>
              <p:nvPicPr>
                <p:cNvPr id="53" name="Ink 52">
                  <a:extLst>
                    <a:ext uri="{FF2B5EF4-FFF2-40B4-BE49-F238E27FC236}">
                      <a16:creationId xmlns:a16="http://schemas.microsoft.com/office/drawing/2014/main" id="{CE519023-8C5C-4DD8-82CC-8C6458D1298F}"/>
                    </a:ext>
                  </a:extLst>
                </p:cNvPr>
                <p:cNvPicPr/>
                <p:nvPr/>
              </p:nvPicPr>
              <p:blipFill>
                <a:blip r:embed="rId84"/>
                <a:stretch>
                  <a:fillRect/>
                </a:stretch>
              </p:blipFill>
              <p:spPr>
                <a:xfrm>
                  <a:off x="4220574" y="5072065"/>
                  <a:ext cx="160920" cy="50040"/>
                </a:xfrm>
                <a:prstGeom prst="rect">
                  <a:avLst/>
                </a:prstGeom>
              </p:spPr>
            </p:pic>
          </mc:Fallback>
        </mc:AlternateContent>
      </p:grpSp>
      <p:grpSp>
        <p:nvGrpSpPr>
          <p:cNvPr id="50177" name="Group 50176">
            <a:extLst>
              <a:ext uri="{FF2B5EF4-FFF2-40B4-BE49-F238E27FC236}">
                <a16:creationId xmlns:a16="http://schemas.microsoft.com/office/drawing/2014/main" id="{342147CF-80CA-4A3A-B657-D79198F6337A}"/>
              </a:ext>
            </a:extLst>
          </p:cNvPr>
          <p:cNvGrpSpPr/>
          <p:nvPr/>
        </p:nvGrpSpPr>
        <p:grpSpPr>
          <a:xfrm>
            <a:off x="4952454" y="4870105"/>
            <a:ext cx="1425240" cy="516240"/>
            <a:chOff x="4952454" y="4870105"/>
            <a:chExt cx="1425240" cy="516240"/>
          </a:xfrm>
        </p:grpSpPr>
        <mc:AlternateContent xmlns:mc="http://schemas.openxmlformats.org/markup-compatibility/2006" xmlns:p14="http://schemas.microsoft.com/office/powerpoint/2010/main">
          <mc:Choice Requires="p14">
            <p:contentPart p14:bwMode="auto" r:id="rId85">
              <p14:nvContentPartPr>
                <p14:cNvPr id="55" name="Ink 54">
                  <a:extLst>
                    <a:ext uri="{FF2B5EF4-FFF2-40B4-BE49-F238E27FC236}">
                      <a16:creationId xmlns:a16="http://schemas.microsoft.com/office/drawing/2014/main" id="{2FFA395D-FB7C-41E0-B5E3-F40357F34624}"/>
                    </a:ext>
                  </a:extLst>
                </p14:cNvPr>
                <p14:cNvContentPartPr/>
                <p14:nvPr/>
              </p14:nvContentPartPr>
              <p14:xfrm>
                <a:off x="5007174" y="4916545"/>
                <a:ext cx="38160" cy="343800"/>
              </p14:xfrm>
            </p:contentPart>
          </mc:Choice>
          <mc:Fallback xmlns="">
            <p:pic>
              <p:nvPicPr>
                <p:cNvPr id="55" name="Ink 54">
                  <a:extLst>
                    <a:ext uri="{FF2B5EF4-FFF2-40B4-BE49-F238E27FC236}">
                      <a16:creationId xmlns:a16="http://schemas.microsoft.com/office/drawing/2014/main" id="{2FFA395D-FB7C-41E0-B5E3-F40357F34624}"/>
                    </a:ext>
                  </a:extLst>
                </p:cNvPr>
                <p:cNvPicPr/>
                <p:nvPr/>
              </p:nvPicPr>
              <p:blipFill>
                <a:blip r:embed="rId86"/>
                <a:stretch>
                  <a:fillRect/>
                </a:stretch>
              </p:blipFill>
              <p:spPr>
                <a:xfrm>
                  <a:off x="4998174" y="4907545"/>
                  <a:ext cx="558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Ink 55">
                  <a:extLst>
                    <a:ext uri="{FF2B5EF4-FFF2-40B4-BE49-F238E27FC236}">
                      <a16:creationId xmlns:a16="http://schemas.microsoft.com/office/drawing/2014/main" id="{72568A55-C8B2-4B25-A939-3E7E69DDF89B}"/>
                    </a:ext>
                  </a:extLst>
                </p14:cNvPr>
                <p14:cNvContentPartPr/>
                <p14:nvPr/>
              </p14:nvContentPartPr>
              <p14:xfrm>
                <a:off x="4952454" y="4870105"/>
                <a:ext cx="249840" cy="200520"/>
              </p14:xfrm>
            </p:contentPart>
          </mc:Choice>
          <mc:Fallback xmlns="">
            <p:pic>
              <p:nvPicPr>
                <p:cNvPr id="56" name="Ink 55">
                  <a:extLst>
                    <a:ext uri="{FF2B5EF4-FFF2-40B4-BE49-F238E27FC236}">
                      <a16:creationId xmlns:a16="http://schemas.microsoft.com/office/drawing/2014/main" id="{72568A55-C8B2-4B25-A939-3E7E69DDF89B}"/>
                    </a:ext>
                  </a:extLst>
                </p:cNvPr>
                <p:cNvPicPr/>
                <p:nvPr/>
              </p:nvPicPr>
              <p:blipFill>
                <a:blip r:embed="rId88"/>
                <a:stretch>
                  <a:fillRect/>
                </a:stretch>
              </p:blipFill>
              <p:spPr>
                <a:xfrm>
                  <a:off x="4943454" y="4861105"/>
                  <a:ext cx="267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C2BEF9D0-2B8A-45E3-85E2-6C50D31CDC49}"/>
                    </a:ext>
                  </a:extLst>
                </p14:cNvPr>
                <p14:cNvContentPartPr/>
                <p14:nvPr/>
              </p14:nvContentPartPr>
              <p14:xfrm>
                <a:off x="5249094" y="5168185"/>
                <a:ext cx="168480" cy="201960"/>
              </p14:xfrm>
            </p:contentPart>
          </mc:Choice>
          <mc:Fallback xmlns="">
            <p:pic>
              <p:nvPicPr>
                <p:cNvPr id="57" name="Ink 56">
                  <a:extLst>
                    <a:ext uri="{FF2B5EF4-FFF2-40B4-BE49-F238E27FC236}">
                      <a16:creationId xmlns:a16="http://schemas.microsoft.com/office/drawing/2014/main" id="{C2BEF9D0-2B8A-45E3-85E2-6C50D31CDC49}"/>
                    </a:ext>
                  </a:extLst>
                </p:cNvPr>
                <p:cNvPicPr/>
                <p:nvPr/>
              </p:nvPicPr>
              <p:blipFill>
                <a:blip r:embed="rId90"/>
                <a:stretch>
                  <a:fillRect/>
                </a:stretch>
              </p:blipFill>
              <p:spPr>
                <a:xfrm>
                  <a:off x="5240454" y="5159185"/>
                  <a:ext cx="1861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A02FEF67-D2CB-4107-B240-C2F830C6CC28}"/>
                    </a:ext>
                  </a:extLst>
                </p14:cNvPr>
                <p14:cNvContentPartPr/>
                <p14:nvPr/>
              </p14:nvContentPartPr>
              <p14:xfrm>
                <a:off x="5347734" y="5214625"/>
                <a:ext cx="258120" cy="144000"/>
              </p14:xfrm>
            </p:contentPart>
          </mc:Choice>
          <mc:Fallback xmlns="">
            <p:pic>
              <p:nvPicPr>
                <p:cNvPr id="58" name="Ink 57">
                  <a:extLst>
                    <a:ext uri="{FF2B5EF4-FFF2-40B4-BE49-F238E27FC236}">
                      <a16:creationId xmlns:a16="http://schemas.microsoft.com/office/drawing/2014/main" id="{A02FEF67-D2CB-4107-B240-C2F830C6CC28}"/>
                    </a:ext>
                  </a:extLst>
                </p:cNvPr>
                <p:cNvPicPr/>
                <p:nvPr/>
              </p:nvPicPr>
              <p:blipFill>
                <a:blip r:embed="rId92"/>
                <a:stretch>
                  <a:fillRect/>
                </a:stretch>
              </p:blipFill>
              <p:spPr>
                <a:xfrm>
                  <a:off x="5338734" y="5205625"/>
                  <a:ext cx="275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F386BCF5-144A-4832-B633-E70AB8E03316}"/>
                    </a:ext>
                  </a:extLst>
                </p14:cNvPr>
                <p14:cNvContentPartPr/>
                <p14:nvPr/>
              </p14:nvContentPartPr>
              <p14:xfrm>
                <a:off x="5663094" y="5232985"/>
                <a:ext cx="27360" cy="111960"/>
              </p14:xfrm>
            </p:contentPart>
          </mc:Choice>
          <mc:Fallback xmlns="">
            <p:pic>
              <p:nvPicPr>
                <p:cNvPr id="59" name="Ink 58">
                  <a:extLst>
                    <a:ext uri="{FF2B5EF4-FFF2-40B4-BE49-F238E27FC236}">
                      <a16:creationId xmlns:a16="http://schemas.microsoft.com/office/drawing/2014/main" id="{F386BCF5-144A-4832-B633-E70AB8E03316}"/>
                    </a:ext>
                  </a:extLst>
                </p:cNvPr>
                <p:cNvPicPr/>
                <p:nvPr/>
              </p:nvPicPr>
              <p:blipFill>
                <a:blip r:embed="rId94"/>
                <a:stretch>
                  <a:fillRect/>
                </a:stretch>
              </p:blipFill>
              <p:spPr>
                <a:xfrm>
                  <a:off x="5654454" y="5224345"/>
                  <a:ext cx="45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Ink 59">
                  <a:extLst>
                    <a:ext uri="{FF2B5EF4-FFF2-40B4-BE49-F238E27FC236}">
                      <a16:creationId xmlns:a16="http://schemas.microsoft.com/office/drawing/2014/main" id="{1415C5AE-2861-40DE-B056-74361A175844}"/>
                    </a:ext>
                  </a:extLst>
                </p14:cNvPr>
                <p14:cNvContentPartPr/>
                <p14:nvPr/>
              </p14:nvContentPartPr>
              <p14:xfrm>
                <a:off x="5825814" y="5168905"/>
                <a:ext cx="163440" cy="217440"/>
              </p14:xfrm>
            </p:contentPart>
          </mc:Choice>
          <mc:Fallback xmlns="">
            <p:pic>
              <p:nvPicPr>
                <p:cNvPr id="60" name="Ink 59">
                  <a:extLst>
                    <a:ext uri="{FF2B5EF4-FFF2-40B4-BE49-F238E27FC236}">
                      <a16:creationId xmlns:a16="http://schemas.microsoft.com/office/drawing/2014/main" id="{1415C5AE-2861-40DE-B056-74361A175844}"/>
                    </a:ext>
                  </a:extLst>
                </p:cNvPr>
                <p:cNvPicPr/>
                <p:nvPr/>
              </p:nvPicPr>
              <p:blipFill>
                <a:blip r:embed="rId96"/>
                <a:stretch>
                  <a:fillRect/>
                </a:stretch>
              </p:blipFill>
              <p:spPr>
                <a:xfrm>
                  <a:off x="5817174" y="5159905"/>
                  <a:ext cx="181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Ink 60">
                  <a:extLst>
                    <a:ext uri="{FF2B5EF4-FFF2-40B4-BE49-F238E27FC236}">
                      <a16:creationId xmlns:a16="http://schemas.microsoft.com/office/drawing/2014/main" id="{D021C079-30A3-4BB1-AC7A-5872D3377DE4}"/>
                    </a:ext>
                  </a:extLst>
                </p14:cNvPr>
                <p14:cNvContentPartPr/>
                <p14:nvPr/>
              </p14:nvContentPartPr>
              <p14:xfrm>
                <a:off x="5851374" y="5294905"/>
                <a:ext cx="168120" cy="5040"/>
              </p14:xfrm>
            </p:contentPart>
          </mc:Choice>
          <mc:Fallback xmlns="">
            <p:pic>
              <p:nvPicPr>
                <p:cNvPr id="61" name="Ink 60">
                  <a:extLst>
                    <a:ext uri="{FF2B5EF4-FFF2-40B4-BE49-F238E27FC236}">
                      <a16:creationId xmlns:a16="http://schemas.microsoft.com/office/drawing/2014/main" id="{D021C079-30A3-4BB1-AC7A-5872D3377DE4}"/>
                    </a:ext>
                  </a:extLst>
                </p:cNvPr>
                <p:cNvPicPr/>
                <p:nvPr/>
              </p:nvPicPr>
              <p:blipFill>
                <a:blip r:embed="rId98"/>
                <a:stretch>
                  <a:fillRect/>
                </a:stretch>
              </p:blipFill>
              <p:spPr>
                <a:xfrm>
                  <a:off x="5842374" y="5286265"/>
                  <a:ext cx="185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Ink 61">
                  <a:extLst>
                    <a:ext uri="{FF2B5EF4-FFF2-40B4-BE49-F238E27FC236}">
                      <a16:creationId xmlns:a16="http://schemas.microsoft.com/office/drawing/2014/main" id="{F89A110D-3EBE-41CB-A125-901E84A42A81}"/>
                    </a:ext>
                  </a:extLst>
                </p14:cNvPr>
                <p14:cNvContentPartPr/>
                <p14:nvPr/>
              </p14:nvContentPartPr>
              <p14:xfrm>
                <a:off x="6106254" y="5207065"/>
                <a:ext cx="16560" cy="139320"/>
              </p14:xfrm>
            </p:contentPart>
          </mc:Choice>
          <mc:Fallback xmlns="">
            <p:pic>
              <p:nvPicPr>
                <p:cNvPr id="62" name="Ink 61">
                  <a:extLst>
                    <a:ext uri="{FF2B5EF4-FFF2-40B4-BE49-F238E27FC236}">
                      <a16:creationId xmlns:a16="http://schemas.microsoft.com/office/drawing/2014/main" id="{F89A110D-3EBE-41CB-A125-901E84A42A81}"/>
                    </a:ext>
                  </a:extLst>
                </p:cNvPr>
                <p:cNvPicPr/>
                <p:nvPr/>
              </p:nvPicPr>
              <p:blipFill>
                <a:blip r:embed="rId100"/>
                <a:stretch>
                  <a:fillRect/>
                </a:stretch>
              </p:blipFill>
              <p:spPr>
                <a:xfrm>
                  <a:off x="6097614" y="5198065"/>
                  <a:ext cx="34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Ink 62">
                  <a:extLst>
                    <a:ext uri="{FF2B5EF4-FFF2-40B4-BE49-F238E27FC236}">
                      <a16:creationId xmlns:a16="http://schemas.microsoft.com/office/drawing/2014/main" id="{6978D6D6-63CB-4FEB-B20A-F5BDCFE82CED}"/>
                    </a:ext>
                  </a:extLst>
                </p14:cNvPr>
                <p14:cNvContentPartPr/>
                <p14:nvPr/>
              </p14:nvContentPartPr>
              <p14:xfrm>
                <a:off x="6065934" y="5190865"/>
                <a:ext cx="234000" cy="142560"/>
              </p14:xfrm>
            </p:contentPart>
          </mc:Choice>
          <mc:Fallback xmlns="">
            <p:pic>
              <p:nvPicPr>
                <p:cNvPr id="63" name="Ink 62">
                  <a:extLst>
                    <a:ext uri="{FF2B5EF4-FFF2-40B4-BE49-F238E27FC236}">
                      <a16:creationId xmlns:a16="http://schemas.microsoft.com/office/drawing/2014/main" id="{6978D6D6-63CB-4FEB-B20A-F5BDCFE82CED}"/>
                    </a:ext>
                  </a:extLst>
                </p:cNvPr>
                <p:cNvPicPr/>
                <p:nvPr/>
              </p:nvPicPr>
              <p:blipFill>
                <a:blip r:embed="rId102"/>
                <a:stretch>
                  <a:fillRect/>
                </a:stretch>
              </p:blipFill>
              <p:spPr>
                <a:xfrm>
                  <a:off x="6057294" y="5182225"/>
                  <a:ext cx="251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0176" name="Ink 50175">
                  <a:extLst>
                    <a:ext uri="{FF2B5EF4-FFF2-40B4-BE49-F238E27FC236}">
                      <a16:creationId xmlns:a16="http://schemas.microsoft.com/office/drawing/2014/main" id="{FA3DA502-C3D1-45E3-8B27-F23B4AFFE675}"/>
                    </a:ext>
                  </a:extLst>
                </p14:cNvPr>
                <p14:cNvContentPartPr/>
                <p14:nvPr/>
              </p14:nvContentPartPr>
              <p14:xfrm>
                <a:off x="6262494" y="5156665"/>
                <a:ext cx="115200" cy="209160"/>
              </p14:xfrm>
            </p:contentPart>
          </mc:Choice>
          <mc:Fallback xmlns="">
            <p:pic>
              <p:nvPicPr>
                <p:cNvPr id="50176" name="Ink 50175">
                  <a:extLst>
                    <a:ext uri="{FF2B5EF4-FFF2-40B4-BE49-F238E27FC236}">
                      <a16:creationId xmlns:a16="http://schemas.microsoft.com/office/drawing/2014/main" id="{FA3DA502-C3D1-45E3-8B27-F23B4AFFE675}"/>
                    </a:ext>
                  </a:extLst>
                </p:cNvPr>
                <p:cNvPicPr/>
                <p:nvPr/>
              </p:nvPicPr>
              <p:blipFill>
                <a:blip r:embed="rId104"/>
                <a:stretch>
                  <a:fillRect/>
                </a:stretch>
              </p:blipFill>
              <p:spPr>
                <a:xfrm>
                  <a:off x="6253494" y="5147665"/>
                  <a:ext cx="132840" cy="226800"/>
                </a:xfrm>
                <a:prstGeom prst="rect">
                  <a:avLst/>
                </a:prstGeom>
              </p:spPr>
            </p:pic>
          </mc:Fallback>
        </mc:AlternateContent>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919558E3-5E5F-4F14-A6FC-E13B30756FF2}"/>
              </a:ext>
            </a:extLst>
          </p:cNvPr>
          <p:cNvSpPr>
            <a:spLocks noGrp="1" noChangeArrowheads="1"/>
          </p:cNvSpPr>
          <p:nvPr>
            <p:ph type="title"/>
          </p:nvPr>
        </p:nvSpPr>
        <p:spPr/>
        <p:txBody>
          <a:bodyPr>
            <a:normAutofit fontScale="90000"/>
          </a:bodyPr>
          <a:lstStyle/>
          <a:p>
            <a:pPr algn="ctr" eaLnBrk="1" hangingPunct="1"/>
            <a:r>
              <a:rPr lang="en-US" altLang="en-US" dirty="0">
                <a:latin typeface="Calibri" panose="020F0502020204030204" pitchFamily="34" charset="0"/>
                <a:ea typeface="ＭＳ Ｐゴシック" panose="020B0600070205080204" pitchFamily="34" charset="-128"/>
                <a:cs typeface="Calibri" panose="020F0502020204030204" pitchFamily="34" charset="0"/>
              </a:rPr>
              <a:t>Graham</a:t>
            </a:r>
            <a:r>
              <a:rPr lang="ja-JP" altLang="en-US"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dirty="0">
                <a:latin typeface="Calibri" panose="020F0502020204030204" pitchFamily="34" charset="0"/>
                <a:ea typeface="ＭＳ Ｐゴシック" panose="020B0600070205080204" pitchFamily="34" charset="-128"/>
                <a:cs typeface="Calibri" panose="020F0502020204030204" pitchFamily="34" charset="0"/>
              </a:rPr>
              <a:t>s Law of Effusion</a:t>
            </a:r>
            <a:br>
              <a:rPr lang="en-US" altLang="ja-JP" dirty="0">
                <a:latin typeface="Calibri" panose="020F0502020204030204" pitchFamily="34" charset="0"/>
                <a:ea typeface="ＭＳ Ｐゴシック" panose="020B0600070205080204" pitchFamily="34" charset="-128"/>
                <a:cs typeface="Calibri" panose="020F0502020204030204" pitchFamily="34" charset="0"/>
              </a:rPr>
            </a:br>
            <a:r>
              <a:rPr lang="en-US" altLang="ja-JP" sz="2700" dirty="0">
                <a:latin typeface="Calibri" panose="020F0502020204030204" pitchFamily="34" charset="0"/>
                <a:ea typeface="ＭＳ Ｐゴシック" panose="020B0600070205080204" pitchFamily="34" charset="-128"/>
                <a:cs typeface="Calibri" panose="020F0502020204030204" pitchFamily="34" charset="0"/>
              </a:rPr>
              <a:t>Rate of effusion of a gas is inversely proportional to the square root of the mass of its particles.</a:t>
            </a:r>
            <a:endParaRPr lang="en-US" altLang="en-US" sz="27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5" name="Rectangle 2">
            <a:extLst>
              <a:ext uri="{FF2B5EF4-FFF2-40B4-BE49-F238E27FC236}">
                <a16:creationId xmlns:a16="http://schemas.microsoft.com/office/drawing/2014/main" id="{CAC040F3-4ED6-40E2-8773-54AC4CBDC967}"/>
              </a:ext>
            </a:extLst>
          </p:cNvPr>
          <p:cNvSpPr>
            <a:spLocks noGrp="1" noChangeArrowheads="1"/>
          </p:cNvSpPr>
          <p:nvPr>
            <p:ph idx="1"/>
          </p:nvPr>
        </p:nvSpPr>
        <p:spPr>
          <a:xfrm>
            <a:off x="1638300" y="4094164"/>
            <a:ext cx="8851900" cy="1697037"/>
          </a:xfrm>
        </p:spPr>
        <p:txBody>
          <a:bodyPr/>
          <a:lstStyle/>
          <a:p>
            <a:pPr marL="533400" indent="-533400"/>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
            </a:r>
            <a:r>
              <a:rPr lang="en-US" altLang="en-US" baseline="-25000" dirty="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and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M</a:t>
            </a:r>
            <a:r>
              <a:rPr lang="en-US" altLang="en-US"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represent the molar masses of the gases.</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	</a:t>
            </a:r>
          </a:p>
          <a:p>
            <a:pPr marL="533400" indent="-533400"/>
            <a:r>
              <a:rPr lang="en-US" altLang="en-US" i="1" dirty="0">
                <a:latin typeface="Calibri" panose="020F0502020204030204" pitchFamily="34" charset="0"/>
                <a:ea typeface="ＭＳ Ｐゴシック" panose="020B0600070205080204" pitchFamily="34" charset="-128"/>
                <a:cs typeface="Calibri" panose="020F0502020204030204" pitchFamily="34" charset="0"/>
              </a:rPr>
              <a:t>At same temperature and pressure</a:t>
            </a:r>
          </a:p>
          <a:p>
            <a:pPr marL="533400" indent="-533400"/>
            <a:r>
              <a:rPr lang="en-US" altLang="en-US" i="1" dirty="0">
                <a:latin typeface="Calibri" panose="020F0502020204030204" pitchFamily="34" charset="0"/>
                <a:ea typeface="ＭＳ Ｐゴシック" panose="020B0600070205080204" pitchFamily="34" charset="-128"/>
                <a:cs typeface="Calibri" panose="020F0502020204030204" pitchFamily="34" charset="0"/>
              </a:rPr>
              <a:t>Faster molecules will effuse at a faster rate </a:t>
            </a:r>
          </a:p>
        </p:txBody>
      </p:sp>
      <p:sp>
        <p:nvSpPr>
          <p:cNvPr id="74757" name="Slide Number Placeholder 4">
            <a:extLst>
              <a:ext uri="{FF2B5EF4-FFF2-40B4-BE49-F238E27FC236}">
                <a16:creationId xmlns:a16="http://schemas.microsoft.com/office/drawing/2014/main" id="{D01744D6-3065-4A86-974E-79215547992C}"/>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A98806-48D8-4224-A521-E5AB6FFFE386}" type="slidenum">
              <a:rPr lang="en-US" altLang="en-US" sz="1000">
                <a:latin typeface="Calibri" panose="020F0502020204030204" pitchFamily="34" charset="0"/>
              </a:rPr>
              <a:pPr/>
              <a:t>20</a:t>
            </a:fld>
            <a:endParaRPr lang="en-US" altLang="en-US" sz="1000">
              <a:latin typeface="Calibri" panose="020F0502020204030204" pitchFamily="34" charset="0"/>
            </a:endParaRPr>
          </a:p>
        </p:txBody>
      </p:sp>
      <p:sp>
        <p:nvSpPr>
          <p:cNvPr id="74758" name="Rectangle 4">
            <a:extLst>
              <a:ext uri="{FF2B5EF4-FFF2-40B4-BE49-F238E27FC236}">
                <a16:creationId xmlns:a16="http://schemas.microsoft.com/office/drawing/2014/main" id="{7F2194CB-4C1C-42A6-987A-55F17EEFA111}"/>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74759" name="Rectangle 5">
            <a:extLst>
              <a:ext uri="{FF2B5EF4-FFF2-40B4-BE49-F238E27FC236}">
                <a16:creationId xmlns:a16="http://schemas.microsoft.com/office/drawing/2014/main" id="{44DD237E-F4E4-46B1-8ECE-E8D12D6B911A}"/>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graphicFrame>
        <p:nvGraphicFramePr>
          <p:cNvPr id="74760" name="Object 29">
            <a:extLst>
              <a:ext uri="{FF2B5EF4-FFF2-40B4-BE49-F238E27FC236}">
                <a16:creationId xmlns:a16="http://schemas.microsoft.com/office/drawing/2014/main" id="{5DB4FD66-8EEF-496D-B0A4-03E0B22C0617}"/>
              </a:ext>
            </a:extLst>
          </p:cNvPr>
          <p:cNvGraphicFramePr>
            <a:graphicFrameLocks noChangeAspect="1"/>
          </p:cNvGraphicFramePr>
          <p:nvPr/>
        </p:nvGraphicFramePr>
        <p:xfrm>
          <a:off x="2971800" y="2362200"/>
          <a:ext cx="6400800" cy="1447800"/>
        </p:xfrm>
        <a:graphic>
          <a:graphicData uri="http://schemas.openxmlformats.org/presentationml/2006/ole">
            <mc:AlternateContent xmlns:mc="http://schemas.openxmlformats.org/markup-compatibility/2006">
              <mc:Choice xmlns:v="urn:schemas-microsoft-com:vml" Requires="v">
                <p:oleObj spid="_x0000_s9229" name="Equation" r:id="rId4" imgW="2247900" imgH="508000" progId="Equation.3">
                  <p:embed/>
                </p:oleObj>
              </mc:Choice>
              <mc:Fallback>
                <p:oleObj name="Equation" r:id="rId4" imgW="2247900" imgH="508000" progId="Equation.3">
                  <p:embed/>
                  <p:pic>
                    <p:nvPicPr>
                      <p:cNvPr id="74760" name="Object 29">
                        <a:extLst>
                          <a:ext uri="{FF2B5EF4-FFF2-40B4-BE49-F238E27FC236}">
                            <a16:creationId xmlns:a16="http://schemas.microsoft.com/office/drawing/2014/main" id="{5DB4FD66-8EEF-496D-B0A4-03E0B22C06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362200"/>
                        <a:ext cx="64008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919558E3-5E5F-4F14-A6FC-E13B30756FF2}"/>
              </a:ext>
            </a:extLst>
          </p:cNvPr>
          <p:cNvSpPr>
            <a:spLocks noGrp="1" noChangeArrowheads="1"/>
          </p:cNvSpPr>
          <p:nvPr>
            <p:ph type="title"/>
          </p:nvPr>
        </p:nvSpPr>
        <p:spPr/>
        <p:txBody>
          <a:bodyPr>
            <a:normAutofit/>
          </a:bodyPr>
          <a:lstStyle/>
          <a:p>
            <a:pPr algn="ctr" eaLnBrk="1" hangingPunct="1"/>
            <a:r>
              <a:rPr lang="en-US" altLang="en-US" dirty="0">
                <a:latin typeface="Calibri" panose="020F0502020204030204" pitchFamily="34" charset="0"/>
                <a:ea typeface="ＭＳ Ｐゴシック" panose="020B0600070205080204" pitchFamily="34" charset="-128"/>
                <a:cs typeface="Calibri" panose="020F0502020204030204" pitchFamily="34" charset="0"/>
              </a:rPr>
              <a:t>Graham</a:t>
            </a:r>
            <a:r>
              <a:rPr lang="ja-JP" altLang="en-US"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dirty="0">
                <a:latin typeface="Calibri" panose="020F0502020204030204" pitchFamily="34" charset="0"/>
                <a:ea typeface="ＭＳ Ｐゴシック" panose="020B0600070205080204" pitchFamily="34" charset="-128"/>
                <a:cs typeface="Calibri" panose="020F0502020204030204" pitchFamily="34" charset="0"/>
              </a:rPr>
              <a:t>s Law of Effusion</a:t>
            </a:r>
            <a:br>
              <a:rPr lang="en-US" altLang="ja-JP" dirty="0">
                <a:latin typeface="Calibri" panose="020F0502020204030204" pitchFamily="34" charset="0"/>
                <a:ea typeface="ＭＳ Ｐゴシック" panose="020B0600070205080204" pitchFamily="34" charset="-128"/>
                <a:cs typeface="Calibri" panose="020F0502020204030204" pitchFamily="34" charset="0"/>
              </a:rPr>
            </a:br>
            <a:r>
              <a:rPr lang="en-US" altLang="ja-JP" dirty="0">
                <a:latin typeface="Calibri" panose="020F0502020204030204" pitchFamily="34" charset="0"/>
                <a:ea typeface="ＭＳ Ｐゴシック" panose="020B0600070205080204" pitchFamily="34" charset="-128"/>
                <a:cs typeface="Calibri" panose="020F0502020204030204" pitchFamily="34" charset="0"/>
              </a:rPr>
              <a:t>Example Problem</a:t>
            </a:r>
            <a:endParaRPr lang="en-US" altLang="en-US" sz="27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7" name="Slide Number Placeholder 4">
            <a:extLst>
              <a:ext uri="{FF2B5EF4-FFF2-40B4-BE49-F238E27FC236}">
                <a16:creationId xmlns:a16="http://schemas.microsoft.com/office/drawing/2014/main" id="{D01744D6-3065-4A86-974E-79215547992C}"/>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A98806-48D8-4224-A521-E5AB6FFFE386}" type="slidenum">
              <a:rPr lang="en-US" altLang="en-US" sz="1000">
                <a:latin typeface="Calibri" panose="020F0502020204030204" pitchFamily="34" charset="0"/>
              </a:rPr>
              <a:pPr/>
              <a:t>21</a:t>
            </a:fld>
            <a:endParaRPr lang="en-US" altLang="en-US" sz="1000">
              <a:latin typeface="Calibri" panose="020F0502020204030204" pitchFamily="34" charset="0"/>
            </a:endParaRPr>
          </a:p>
        </p:txBody>
      </p:sp>
      <p:sp>
        <p:nvSpPr>
          <p:cNvPr id="74758" name="Rectangle 4">
            <a:extLst>
              <a:ext uri="{FF2B5EF4-FFF2-40B4-BE49-F238E27FC236}">
                <a16:creationId xmlns:a16="http://schemas.microsoft.com/office/drawing/2014/main" id="{7F2194CB-4C1C-42A6-987A-55F17EEFA111}"/>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74759" name="Rectangle 5">
            <a:extLst>
              <a:ext uri="{FF2B5EF4-FFF2-40B4-BE49-F238E27FC236}">
                <a16:creationId xmlns:a16="http://schemas.microsoft.com/office/drawing/2014/main" id="{44DD237E-F4E4-46B1-8ECE-E8D12D6B911A}"/>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2" name="TextBox 1">
            <a:extLst>
              <a:ext uri="{FF2B5EF4-FFF2-40B4-BE49-F238E27FC236}">
                <a16:creationId xmlns:a16="http://schemas.microsoft.com/office/drawing/2014/main" id="{3EBB8191-1DA0-4612-81A6-57FE398A6141}"/>
              </a:ext>
            </a:extLst>
          </p:cNvPr>
          <p:cNvSpPr txBox="1"/>
          <p:nvPr/>
        </p:nvSpPr>
        <p:spPr>
          <a:xfrm>
            <a:off x="729465" y="2088629"/>
            <a:ext cx="10624335" cy="1754326"/>
          </a:xfrm>
          <a:prstGeom prst="rect">
            <a:avLst/>
          </a:prstGeom>
          <a:noFill/>
        </p:spPr>
        <p:txBody>
          <a:bodyPr wrap="square" rtlCol="0">
            <a:spAutoFit/>
          </a:bodyPr>
          <a:lstStyle/>
          <a:p>
            <a:r>
              <a:rPr lang="en-US" sz="3600" dirty="0"/>
              <a:t>Calculate the ratio of rates of effusion of Hydrogen gas and Uranium hexafluoride &amp; describe what the ratio means</a:t>
            </a:r>
          </a:p>
        </p:txBody>
      </p:sp>
    </p:spTree>
    <p:extLst>
      <p:ext uri="{BB962C8B-B14F-4D97-AF65-F5344CB8AC3E}">
        <p14:creationId xmlns:p14="http://schemas.microsoft.com/office/powerpoint/2010/main" val="314952701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919558E3-5E5F-4F14-A6FC-E13B30756FF2}"/>
              </a:ext>
            </a:extLst>
          </p:cNvPr>
          <p:cNvSpPr>
            <a:spLocks noGrp="1" noChangeArrowheads="1"/>
          </p:cNvSpPr>
          <p:nvPr>
            <p:ph type="title"/>
          </p:nvPr>
        </p:nvSpPr>
        <p:spPr/>
        <p:txBody>
          <a:bodyPr>
            <a:normAutofit/>
          </a:bodyPr>
          <a:lstStyle/>
          <a:p>
            <a:pPr algn="ctr" eaLnBrk="1" hangingPunct="1"/>
            <a:r>
              <a:rPr lang="en-US" altLang="en-US" dirty="0">
                <a:latin typeface="Calibri" panose="020F0502020204030204" pitchFamily="34" charset="0"/>
                <a:ea typeface="ＭＳ Ｐゴシック" panose="020B0600070205080204" pitchFamily="34" charset="-128"/>
                <a:cs typeface="Calibri" panose="020F0502020204030204" pitchFamily="34" charset="0"/>
              </a:rPr>
              <a:t>Graham</a:t>
            </a:r>
            <a:r>
              <a:rPr lang="ja-JP" altLang="en-US"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dirty="0">
                <a:latin typeface="Calibri" panose="020F0502020204030204" pitchFamily="34" charset="0"/>
                <a:ea typeface="ＭＳ Ｐゴシック" panose="020B0600070205080204" pitchFamily="34" charset="-128"/>
                <a:cs typeface="Calibri" panose="020F0502020204030204" pitchFamily="34" charset="0"/>
              </a:rPr>
              <a:t>s Law of Effusion</a:t>
            </a:r>
            <a:br>
              <a:rPr lang="en-US" altLang="ja-JP" dirty="0">
                <a:latin typeface="Calibri" panose="020F0502020204030204" pitchFamily="34" charset="0"/>
                <a:ea typeface="ＭＳ Ｐゴシック" panose="020B0600070205080204" pitchFamily="34" charset="-128"/>
                <a:cs typeface="Calibri" panose="020F0502020204030204" pitchFamily="34" charset="0"/>
              </a:rPr>
            </a:br>
            <a:r>
              <a:rPr lang="en-US" altLang="ja-JP" dirty="0">
                <a:latin typeface="Calibri" panose="020F0502020204030204" pitchFamily="34" charset="0"/>
                <a:ea typeface="ＭＳ Ｐゴシック" panose="020B0600070205080204" pitchFamily="34" charset="-128"/>
                <a:cs typeface="Calibri" panose="020F0502020204030204" pitchFamily="34" charset="0"/>
              </a:rPr>
              <a:t>Example Problem</a:t>
            </a:r>
            <a:endParaRPr lang="en-US" altLang="en-US" sz="27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7" name="Slide Number Placeholder 4">
            <a:extLst>
              <a:ext uri="{FF2B5EF4-FFF2-40B4-BE49-F238E27FC236}">
                <a16:creationId xmlns:a16="http://schemas.microsoft.com/office/drawing/2014/main" id="{D01744D6-3065-4A86-974E-79215547992C}"/>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A98806-48D8-4224-A521-E5AB6FFFE386}" type="slidenum">
              <a:rPr lang="en-US" altLang="en-US" sz="1000">
                <a:latin typeface="Calibri" panose="020F0502020204030204" pitchFamily="34" charset="0"/>
              </a:rPr>
              <a:pPr/>
              <a:t>22</a:t>
            </a:fld>
            <a:endParaRPr lang="en-US" altLang="en-US" sz="1000">
              <a:latin typeface="Calibri" panose="020F0502020204030204" pitchFamily="34" charset="0"/>
            </a:endParaRPr>
          </a:p>
        </p:txBody>
      </p:sp>
      <p:sp>
        <p:nvSpPr>
          <p:cNvPr id="74758" name="Rectangle 4">
            <a:extLst>
              <a:ext uri="{FF2B5EF4-FFF2-40B4-BE49-F238E27FC236}">
                <a16:creationId xmlns:a16="http://schemas.microsoft.com/office/drawing/2014/main" id="{7F2194CB-4C1C-42A6-987A-55F17EEFA111}"/>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74759" name="Rectangle 5">
            <a:extLst>
              <a:ext uri="{FF2B5EF4-FFF2-40B4-BE49-F238E27FC236}">
                <a16:creationId xmlns:a16="http://schemas.microsoft.com/office/drawing/2014/main" id="{44DD237E-F4E4-46B1-8ECE-E8D12D6B911A}"/>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8B81554-0752-4785-B078-2B6A7B07FFA9}"/>
                  </a:ext>
                </a:extLst>
              </p14:cNvPr>
              <p14:cNvContentPartPr/>
              <p14:nvPr/>
            </p14:nvContentPartPr>
            <p14:xfrm>
              <a:off x="543877" y="1985292"/>
              <a:ext cx="218880" cy="364320"/>
            </p14:xfrm>
          </p:contentPart>
        </mc:Choice>
        <mc:Fallback xmlns="">
          <p:pic>
            <p:nvPicPr>
              <p:cNvPr id="3" name="Ink 2">
                <a:extLst>
                  <a:ext uri="{FF2B5EF4-FFF2-40B4-BE49-F238E27FC236}">
                    <a16:creationId xmlns:a16="http://schemas.microsoft.com/office/drawing/2014/main" id="{18B81554-0752-4785-B078-2B6A7B07FFA9}"/>
                  </a:ext>
                </a:extLst>
              </p:cNvPr>
              <p:cNvPicPr/>
              <p:nvPr/>
            </p:nvPicPr>
            <p:blipFill>
              <a:blip r:embed="rId4"/>
              <a:stretch>
                <a:fillRect/>
              </a:stretch>
            </p:blipFill>
            <p:spPr>
              <a:xfrm>
                <a:off x="534877" y="1976292"/>
                <a:ext cx="236520" cy="381960"/>
              </a:xfrm>
              <a:prstGeom prst="rect">
                <a:avLst/>
              </a:prstGeom>
            </p:spPr>
          </p:pic>
        </mc:Fallback>
      </mc:AlternateContent>
      <p:grpSp>
        <p:nvGrpSpPr>
          <p:cNvPr id="8" name="Group 7">
            <a:extLst>
              <a:ext uri="{FF2B5EF4-FFF2-40B4-BE49-F238E27FC236}">
                <a16:creationId xmlns:a16="http://schemas.microsoft.com/office/drawing/2014/main" id="{F09382FF-DBD4-4D0F-B20B-00590350644E}"/>
              </a:ext>
            </a:extLst>
          </p:cNvPr>
          <p:cNvGrpSpPr/>
          <p:nvPr/>
        </p:nvGrpSpPr>
        <p:grpSpPr>
          <a:xfrm>
            <a:off x="633517" y="1816092"/>
            <a:ext cx="560160" cy="730080"/>
            <a:chOff x="633517" y="1816092"/>
            <a:chExt cx="560160" cy="73008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1F830AA-55B6-4770-A8B8-D75BBB7B7B47}"/>
                    </a:ext>
                  </a:extLst>
                </p14:cNvPr>
                <p14:cNvContentPartPr/>
                <p14:nvPr/>
              </p14:nvContentPartPr>
              <p14:xfrm>
                <a:off x="724597" y="1864692"/>
                <a:ext cx="74160" cy="625680"/>
              </p14:xfrm>
            </p:contentPart>
          </mc:Choice>
          <mc:Fallback xmlns="">
            <p:pic>
              <p:nvPicPr>
                <p:cNvPr id="4" name="Ink 3">
                  <a:extLst>
                    <a:ext uri="{FF2B5EF4-FFF2-40B4-BE49-F238E27FC236}">
                      <a16:creationId xmlns:a16="http://schemas.microsoft.com/office/drawing/2014/main" id="{E1F830AA-55B6-4770-A8B8-D75BBB7B7B47}"/>
                    </a:ext>
                  </a:extLst>
                </p:cNvPr>
                <p:cNvPicPr/>
                <p:nvPr/>
              </p:nvPicPr>
              <p:blipFill>
                <a:blip r:embed="rId6"/>
                <a:stretch>
                  <a:fillRect/>
                </a:stretch>
              </p:blipFill>
              <p:spPr>
                <a:xfrm>
                  <a:off x="715597" y="1855692"/>
                  <a:ext cx="9180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92F2180-9031-4D6B-93AF-F60619C304BB}"/>
                    </a:ext>
                  </a:extLst>
                </p14:cNvPr>
                <p14:cNvContentPartPr/>
                <p14:nvPr/>
              </p14:nvContentPartPr>
              <p14:xfrm>
                <a:off x="892357" y="1816092"/>
                <a:ext cx="25920" cy="614160"/>
              </p14:xfrm>
            </p:contentPart>
          </mc:Choice>
          <mc:Fallback xmlns="">
            <p:pic>
              <p:nvPicPr>
                <p:cNvPr id="5" name="Ink 4">
                  <a:extLst>
                    <a:ext uri="{FF2B5EF4-FFF2-40B4-BE49-F238E27FC236}">
                      <a16:creationId xmlns:a16="http://schemas.microsoft.com/office/drawing/2014/main" id="{892F2180-9031-4D6B-93AF-F60619C304BB}"/>
                    </a:ext>
                  </a:extLst>
                </p:cNvPr>
                <p:cNvPicPr/>
                <p:nvPr/>
              </p:nvPicPr>
              <p:blipFill>
                <a:blip r:embed="rId8"/>
                <a:stretch>
                  <a:fillRect/>
                </a:stretch>
              </p:blipFill>
              <p:spPr>
                <a:xfrm>
                  <a:off x="883717" y="1807092"/>
                  <a:ext cx="4356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10B917EE-BBCE-445D-9B10-7FE59B8D832B}"/>
                    </a:ext>
                  </a:extLst>
                </p14:cNvPr>
                <p14:cNvContentPartPr/>
                <p14:nvPr/>
              </p14:nvContentPartPr>
              <p14:xfrm>
                <a:off x="633517" y="1915812"/>
                <a:ext cx="372960" cy="385920"/>
              </p14:xfrm>
            </p:contentPart>
          </mc:Choice>
          <mc:Fallback xmlns="">
            <p:pic>
              <p:nvPicPr>
                <p:cNvPr id="6" name="Ink 5">
                  <a:extLst>
                    <a:ext uri="{FF2B5EF4-FFF2-40B4-BE49-F238E27FC236}">
                      <a16:creationId xmlns:a16="http://schemas.microsoft.com/office/drawing/2014/main" id="{10B917EE-BBCE-445D-9B10-7FE59B8D832B}"/>
                    </a:ext>
                  </a:extLst>
                </p:cNvPr>
                <p:cNvPicPr/>
                <p:nvPr/>
              </p:nvPicPr>
              <p:blipFill>
                <a:blip r:embed="rId10"/>
                <a:stretch>
                  <a:fillRect/>
                </a:stretch>
              </p:blipFill>
              <p:spPr>
                <a:xfrm>
                  <a:off x="624517" y="1907172"/>
                  <a:ext cx="3906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DE89D7DA-85CB-4175-AAFC-FAD8840CD78B}"/>
                    </a:ext>
                  </a:extLst>
                </p14:cNvPr>
                <p14:cNvContentPartPr/>
                <p14:nvPr/>
              </p14:nvContentPartPr>
              <p14:xfrm>
                <a:off x="960397" y="2353572"/>
                <a:ext cx="233280" cy="192600"/>
              </p14:xfrm>
            </p:contentPart>
          </mc:Choice>
          <mc:Fallback xmlns="">
            <p:pic>
              <p:nvPicPr>
                <p:cNvPr id="7" name="Ink 6">
                  <a:extLst>
                    <a:ext uri="{FF2B5EF4-FFF2-40B4-BE49-F238E27FC236}">
                      <a16:creationId xmlns:a16="http://schemas.microsoft.com/office/drawing/2014/main" id="{DE89D7DA-85CB-4175-AAFC-FAD8840CD78B}"/>
                    </a:ext>
                  </a:extLst>
                </p:cNvPr>
                <p:cNvPicPr/>
                <p:nvPr/>
              </p:nvPicPr>
              <p:blipFill>
                <a:blip r:embed="rId12"/>
                <a:stretch>
                  <a:fillRect/>
                </a:stretch>
              </p:blipFill>
              <p:spPr>
                <a:xfrm>
                  <a:off x="951397" y="2344572"/>
                  <a:ext cx="250920" cy="210240"/>
                </a:xfrm>
                <a:prstGeom prst="rect">
                  <a:avLst/>
                </a:prstGeom>
              </p:spPr>
            </p:pic>
          </mc:Fallback>
        </mc:AlternateContent>
      </p:grpSp>
      <p:grpSp>
        <p:nvGrpSpPr>
          <p:cNvPr id="20" name="Group 19">
            <a:extLst>
              <a:ext uri="{FF2B5EF4-FFF2-40B4-BE49-F238E27FC236}">
                <a16:creationId xmlns:a16="http://schemas.microsoft.com/office/drawing/2014/main" id="{878043C6-CF1E-4D18-8C0F-75CB7E3C3993}"/>
              </a:ext>
            </a:extLst>
          </p:cNvPr>
          <p:cNvGrpSpPr/>
          <p:nvPr/>
        </p:nvGrpSpPr>
        <p:grpSpPr>
          <a:xfrm>
            <a:off x="1568797" y="2056572"/>
            <a:ext cx="175320" cy="153360"/>
            <a:chOff x="1568797" y="2056572"/>
            <a:chExt cx="175320" cy="153360"/>
          </a:xfrm>
        </p:grpSpPr>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6DAA8299-BF52-4F19-9D8B-61E80EF35B3A}"/>
                    </a:ext>
                  </a:extLst>
                </p14:cNvPr>
                <p14:cNvContentPartPr/>
                <p14:nvPr/>
              </p14:nvContentPartPr>
              <p14:xfrm>
                <a:off x="1568797" y="2056572"/>
                <a:ext cx="151920" cy="25920"/>
              </p14:xfrm>
            </p:contentPart>
          </mc:Choice>
          <mc:Fallback xmlns="">
            <p:pic>
              <p:nvPicPr>
                <p:cNvPr id="15" name="Ink 14">
                  <a:extLst>
                    <a:ext uri="{FF2B5EF4-FFF2-40B4-BE49-F238E27FC236}">
                      <a16:creationId xmlns:a16="http://schemas.microsoft.com/office/drawing/2014/main" id="{6DAA8299-BF52-4F19-9D8B-61E80EF35B3A}"/>
                    </a:ext>
                  </a:extLst>
                </p:cNvPr>
                <p:cNvPicPr/>
                <p:nvPr/>
              </p:nvPicPr>
              <p:blipFill>
                <a:blip r:embed="rId14"/>
                <a:stretch>
                  <a:fillRect/>
                </a:stretch>
              </p:blipFill>
              <p:spPr>
                <a:xfrm>
                  <a:off x="1559797" y="2047572"/>
                  <a:ext cx="169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BFF1325E-4BBB-4F3E-AE4C-9D1E5BF7889D}"/>
                    </a:ext>
                  </a:extLst>
                </p14:cNvPr>
                <p14:cNvContentPartPr/>
                <p14:nvPr/>
              </p14:nvContentPartPr>
              <p14:xfrm>
                <a:off x="1614517" y="2202372"/>
                <a:ext cx="129600" cy="7560"/>
              </p14:xfrm>
            </p:contentPart>
          </mc:Choice>
          <mc:Fallback xmlns="">
            <p:pic>
              <p:nvPicPr>
                <p:cNvPr id="16" name="Ink 15">
                  <a:extLst>
                    <a:ext uri="{FF2B5EF4-FFF2-40B4-BE49-F238E27FC236}">
                      <a16:creationId xmlns:a16="http://schemas.microsoft.com/office/drawing/2014/main" id="{BFF1325E-4BBB-4F3E-AE4C-9D1E5BF7889D}"/>
                    </a:ext>
                  </a:extLst>
                </p:cNvPr>
                <p:cNvPicPr/>
                <p:nvPr/>
              </p:nvPicPr>
              <p:blipFill>
                <a:blip r:embed="rId16"/>
                <a:stretch>
                  <a:fillRect/>
                </a:stretch>
              </p:blipFill>
              <p:spPr>
                <a:xfrm>
                  <a:off x="1605877" y="2193372"/>
                  <a:ext cx="147240" cy="25200"/>
                </a:xfrm>
                <a:prstGeom prst="rect">
                  <a:avLst/>
                </a:prstGeom>
              </p:spPr>
            </p:pic>
          </mc:Fallback>
        </mc:AlternateContent>
      </p:grpSp>
      <p:grpSp>
        <p:nvGrpSpPr>
          <p:cNvPr id="19" name="Group 18">
            <a:extLst>
              <a:ext uri="{FF2B5EF4-FFF2-40B4-BE49-F238E27FC236}">
                <a16:creationId xmlns:a16="http://schemas.microsoft.com/office/drawing/2014/main" id="{F206E9C3-F7B5-4CA5-80D8-D3F92537E881}"/>
              </a:ext>
            </a:extLst>
          </p:cNvPr>
          <p:cNvGrpSpPr/>
          <p:nvPr/>
        </p:nvGrpSpPr>
        <p:grpSpPr>
          <a:xfrm>
            <a:off x="683197" y="3269772"/>
            <a:ext cx="1094400" cy="678240"/>
            <a:chOff x="683197" y="3269772"/>
            <a:chExt cx="1094400" cy="678240"/>
          </a:xfrm>
        </p:grpSpPr>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A154CF49-9918-4A2C-BCE6-3B1FEC0A3B0E}"/>
                    </a:ext>
                  </a:extLst>
                </p14:cNvPr>
                <p14:cNvContentPartPr/>
                <p14:nvPr/>
              </p14:nvContentPartPr>
              <p14:xfrm>
                <a:off x="683197" y="3309012"/>
                <a:ext cx="319320" cy="571680"/>
              </p14:xfrm>
            </p:contentPart>
          </mc:Choice>
          <mc:Fallback xmlns="">
            <p:pic>
              <p:nvPicPr>
                <p:cNvPr id="9" name="Ink 8">
                  <a:extLst>
                    <a:ext uri="{FF2B5EF4-FFF2-40B4-BE49-F238E27FC236}">
                      <a16:creationId xmlns:a16="http://schemas.microsoft.com/office/drawing/2014/main" id="{A154CF49-9918-4A2C-BCE6-3B1FEC0A3B0E}"/>
                    </a:ext>
                  </a:extLst>
                </p:cNvPr>
                <p:cNvPicPr/>
                <p:nvPr/>
              </p:nvPicPr>
              <p:blipFill>
                <a:blip r:embed="rId18"/>
                <a:stretch>
                  <a:fillRect/>
                </a:stretch>
              </p:blipFill>
              <p:spPr>
                <a:xfrm>
                  <a:off x="674197" y="3300372"/>
                  <a:ext cx="33696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B159F46D-8EB6-41B2-927D-36ACDE652B34}"/>
                    </a:ext>
                  </a:extLst>
                </p14:cNvPr>
                <p14:cNvContentPartPr/>
                <p14:nvPr/>
              </p14:nvContentPartPr>
              <p14:xfrm>
                <a:off x="1129237" y="3337092"/>
                <a:ext cx="27720" cy="452520"/>
              </p14:xfrm>
            </p:contentPart>
          </mc:Choice>
          <mc:Fallback xmlns="">
            <p:pic>
              <p:nvPicPr>
                <p:cNvPr id="10" name="Ink 9">
                  <a:extLst>
                    <a:ext uri="{FF2B5EF4-FFF2-40B4-BE49-F238E27FC236}">
                      <a16:creationId xmlns:a16="http://schemas.microsoft.com/office/drawing/2014/main" id="{B159F46D-8EB6-41B2-927D-36ACDE652B34}"/>
                    </a:ext>
                  </a:extLst>
                </p:cNvPr>
                <p:cNvPicPr/>
                <p:nvPr/>
              </p:nvPicPr>
              <p:blipFill>
                <a:blip r:embed="rId20"/>
                <a:stretch>
                  <a:fillRect/>
                </a:stretch>
              </p:blipFill>
              <p:spPr>
                <a:xfrm>
                  <a:off x="1120597" y="3328452"/>
                  <a:ext cx="4536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B7994313-DCFA-40B6-B1F8-0A64D149799F}"/>
                    </a:ext>
                  </a:extLst>
                </p14:cNvPr>
                <p14:cNvContentPartPr/>
                <p14:nvPr/>
              </p14:nvContentPartPr>
              <p14:xfrm>
                <a:off x="1106917" y="3269772"/>
                <a:ext cx="149400" cy="104400"/>
              </p14:xfrm>
            </p:contentPart>
          </mc:Choice>
          <mc:Fallback xmlns="">
            <p:pic>
              <p:nvPicPr>
                <p:cNvPr id="11" name="Ink 10">
                  <a:extLst>
                    <a:ext uri="{FF2B5EF4-FFF2-40B4-BE49-F238E27FC236}">
                      <a16:creationId xmlns:a16="http://schemas.microsoft.com/office/drawing/2014/main" id="{B7994313-DCFA-40B6-B1F8-0A64D149799F}"/>
                    </a:ext>
                  </a:extLst>
                </p:cNvPr>
                <p:cNvPicPr/>
                <p:nvPr/>
              </p:nvPicPr>
              <p:blipFill>
                <a:blip r:embed="rId22"/>
                <a:stretch>
                  <a:fillRect/>
                </a:stretch>
              </p:blipFill>
              <p:spPr>
                <a:xfrm>
                  <a:off x="1098277" y="3261132"/>
                  <a:ext cx="167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A3822669-EF02-42D6-B8D5-DEDAE1B80382}"/>
                    </a:ext>
                  </a:extLst>
                </p14:cNvPr>
                <p14:cNvContentPartPr/>
                <p14:nvPr/>
              </p14:nvContentPartPr>
              <p14:xfrm>
                <a:off x="1149397" y="3459492"/>
                <a:ext cx="95760" cy="62280"/>
              </p14:xfrm>
            </p:contentPart>
          </mc:Choice>
          <mc:Fallback xmlns="">
            <p:pic>
              <p:nvPicPr>
                <p:cNvPr id="12" name="Ink 11">
                  <a:extLst>
                    <a:ext uri="{FF2B5EF4-FFF2-40B4-BE49-F238E27FC236}">
                      <a16:creationId xmlns:a16="http://schemas.microsoft.com/office/drawing/2014/main" id="{A3822669-EF02-42D6-B8D5-DEDAE1B80382}"/>
                    </a:ext>
                  </a:extLst>
                </p:cNvPr>
                <p:cNvPicPr/>
                <p:nvPr/>
              </p:nvPicPr>
              <p:blipFill>
                <a:blip r:embed="rId24"/>
                <a:stretch>
                  <a:fillRect/>
                </a:stretch>
              </p:blipFill>
              <p:spPr>
                <a:xfrm>
                  <a:off x="1140757" y="3450492"/>
                  <a:ext cx="113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52D389ED-C90C-48EA-B7D3-53879099BF47}"/>
                    </a:ext>
                  </a:extLst>
                </p14:cNvPr>
                <p14:cNvContentPartPr/>
                <p14:nvPr/>
              </p14:nvContentPartPr>
              <p14:xfrm>
                <a:off x="1319677" y="3628332"/>
                <a:ext cx="117360" cy="319680"/>
              </p14:xfrm>
            </p:contentPart>
          </mc:Choice>
          <mc:Fallback xmlns="">
            <p:pic>
              <p:nvPicPr>
                <p:cNvPr id="13" name="Ink 12">
                  <a:extLst>
                    <a:ext uri="{FF2B5EF4-FFF2-40B4-BE49-F238E27FC236}">
                      <a16:creationId xmlns:a16="http://schemas.microsoft.com/office/drawing/2014/main" id="{52D389ED-C90C-48EA-B7D3-53879099BF47}"/>
                    </a:ext>
                  </a:extLst>
                </p:cNvPr>
                <p:cNvPicPr/>
                <p:nvPr/>
              </p:nvPicPr>
              <p:blipFill>
                <a:blip r:embed="rId26"/>
                <a:stretch>
                  <a:fillRect/>
                </a:stretch>
              </p:blipFill>
              <p:spPr>
                <a:xfrm>
                  <a:off x="1311037" y="3619692"/>
                  <a:ext cx="1350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B4FF21DD-FFC2-4AD7-B654-E7FA41A13743}"/>
                    </a:ext>
                  </a:extLst>
                </p14:cNvPr>
                <p14:cNvContentPartPr/>
                <p14:nvPr/>
              </p14:nvContentPartPr>
              <p14:xfrm>
                <a:off x="1661677" y="3429252"/>
                <a:ext cx="104040" cy="25920"/>
              </p14:xfrm>
            </p:contentPart>
          </mc:Choice>
          <mc:Fallback xmlns="">
            <p:pic>
              <p:nvPicPr>
                <p:cNvPr id="17" name="Ink 16">
                  <a:extLst>
                    <a:ext uri="{FF2B5EF4-FFF2-40B4-BE49-F238E27FC236}">
                      <a16:creationId xmlns:a16="http://schemas.microsoft.com/office/drawing/2014/main" id="{B4FF21DD-FFC2-4AD7-B654-E7FA41A13743}"/>
                    </a:ext>
                  </a:extLst>
                </p:cNvPr>
                <p:cNvPicPr/>
                <p:nvPr/>
              </p:nvPicPr>
              <p:blipFill>
                <a:blip r:embed="rId28"/>
                <a:stretch>
                  <a:fillRect/>
                </a:stretch>
              </p:blipFill>
              <p:spPr>
                <a:xfrm>
                  <a:off x="1652677" y="3420612"/>
                  <a:ext cx="121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B846037E-F735-4804-908C-CB0B8E00D357}"/>
                    </a:ext>
                  </a:extLst>
                </p14:cNvPr>
                <p14:cNvContentPartPr/>
                <p14:nvPr/>
              </p14:nvContentPartPr>
              <p14:xfrm>
                <a:off x="1679317" y="3519972"/>
                <a:ext cx="98280" cy="23040"/>
              </p14:xfrm>
            </p:contentPart>
          </mc:Choice>
          <mc:Fallback xmlns="">
            <p:pic>
              <p:nvPicPr>
                <p:cNvPr id="18" name="Ink 17">
                  <a:extLst>
                    <a:ext uri="{FF2B5EF4-FFF2-40B4-BE49-F238E27FC236}">
                      <a16:creationId xmlns:a16="http://schemas.microsoft.com/office/drawing/2014/main" id="{B846037E-F735-4804-908C-CB0B8E00D357}"/>
                    </a:ext>
                  </a:extLst>
                </p:cNvPr>
                <p:cNvPicPr/>
                <p:nvPr/>
              </p:nvPicPr>
              <p:blipFill>
                <a:blip r:embed="rId30"/>
                <a:stretch>
                  <a:fillRect/>
                </a:stretch>
              </p:blipFill>
              <p:spPr>
                <a:xfrm>
                  <a:off x="1670317" y="3511332"/>
                  <a:ext cx="115920" cy="40680"/>
                </a:xfrm>
                <a:prstGeom prst="rect">
                  <a:avLst/>
                </a:prstGeom>
              </p:spPr>
            </p:pic>
          </mc:Fallback>
        </mc:AlternateContent>
      </p:grpSp>
      <p:grpSp>
        <p:nvGrpSpPr>
          <p:cNvPr id="28" name="Group 27">
            <a:extLst>
              <a:ext uri="{FF2B5EF4-FFF2-40B4-BE49-F238E27FC236}">
                <a16:creationId xmlns:a16="http://schemas.microsoft.com/office/drawing/2014/main" id="{610E823E-1A73-4759-9421-8E63792A6EEE}"/>
              </a:ext>
            </a:extLst>
          </p:cNvPr>
          <p:cNvGrpSpPr/>
          <p:nvPr/>
        </p:nvGrpSpPr>
        <p:grpSpPr>
          <a:xfrm>
            <a:off x="2195557" y="1965852"/>
            <a:ext cx="1221840" cy="496440"/>
            <a:chOff x="2195557" y="1965852"/>
            <a:chExt cx="1221840" cy="496440"/>
          </a:xfrm>
        </p:grpSpPr>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A8333B29-50A5-41A7-BFB3-78B85B26513F}"/>
                    </a:ext>
                  </a:extLst>
                </p14:cNvPr>
                <p14:cNvContentPartPr/>
                <p14:nvPr/>
              </p14:nvContentPartPr>
              <p14:xfrm>
                <a:off x="2195557" y="2059812"/>
                <a:ext cx="298800" cy="402480"/>
              </p14:xfrm>
            </p:contentPart>
          </mc:Choice>
          <mc:Fallback xmlns="">
            <p:pic>
              <p:nvPicPr>
                <p:cNvPr id="21" name="Ink 20">
                  <a:extLst>
                    <a:ext uri="{FF2B5EF4-FFF2-40B4-BE49-F238E27FC236}">
                      <a16:creationId xmlns:a16="http://schemas.microsoft.com/office/drawing/2014/main" id="{A8333B29-50A5-41A7-BFB3-78B85B26513F}"/>
                    </a:ext>
                  </a:extLst>
                </p:cNvPr>
                <p:cNvPicPr/>
                <p:nvPr/>
              </p:nvPicPr>
              <p:blipFill>
                <a:blip r:embed="rId32"/>
                <a:stretch>
                  <a:fillRect/>
                </a:stretch>
              </p:blipFill>
              <p:spPr>
                <a:xfrm>
                  <a:off x="2186557" y="2050812"/>
                  <a:ext cx="31644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B84E0F3F-2B6C-4CD2-9C90-ABE0B5FFDB60}"/>
                    </a:ext>
                  </a:extLst>
                </p14:cNvPr>
                <p14:cNvContentPartPr/>
                <p14:nvPr/>
              </p14:nvContentPartPr>
              <p14:xfrm>
                <a:off x="2554117" y="1965852"/>
                <a:ext cx="280080" cy="471960"/>
              </p14:xfrm>
            </p:contentPart>
          </mc:Choice>
          <mc:Fallback xmlns="">
            <p:pic>
              <p:nvPicPr>
                <p:cNvPr id="22" name="Ink 21">
                  <a:extLst>
                    <a:ext uri="{FF2B5EF4-FFF2-40B4-BE49-F238E27FC236}">
                      <a16:creationId xmlns:a16="http://schemas.microsoft.com/office/drawing/2014/main" id="{B84E0F3F-2B6C-4CD2-9C90-ABE0B5FFDB60}"/>
                    </a:ext>
                  </a:extLst>
                </p:cNvPr>
                <p:cNvPicPr/>
                <p:nvPr/>
              </p:nvPicPr>
              <p:blipFill>
                <a:blip r:embed="rId34"/>
                <a:stretch>
                  <a:fillRect/>
                </a:stretch>
              </p:blipFill>
              <p:spPr>
                <a:xfrm>
                  <a:off x="2545117" y="1957212"/>
                  <a:ext cx="29772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798D1CB3-0F0D-4355-BF2F-8EA14A9F2FF8}"/>
                    </a:ext>
                  </a:extLst>
                </p14:cNvPr>
                <p14:cNvContentPartPr/>
                <p14:nvPr/>
              </p14:nvContentPartPr>
              <p14:xfrm>
                <a:off x="2884597" y="2212092"/>
                <a:ext cx="84960" cy="187920"/>
              </p14:xfrm>
            </p:contentPart>
          </mc:Choice>
          <mc:Fallback xmlns="">
            <p:pic>
              <p:nvPicPr>
                <p:cNvPr id="23" name="Ink 22">
                  <a:extLst>
                    <a:ext uri="{FF2B5EF4-FFF2-40B4-BE49-F238E27FC236}">
                      <a16:creationId xmlns:a16="http://schemas.microsoft.com/office/drawing/2014/main" id="{798D1CB3-0F0D-4355-BF2F-8EA14A9F2FF8}"/>
                    </a:ext>
                  </a:extLst>
                </p:cNvPr>
                <p:cNvPicPr/>
                <p:nvPr/>
              </p:nvPicPr>
              <p:blipFill>
                <a:blip r:embed="rId36"/>
                <a:stretch>
                  <a:fillRect/>
                </a:stretch>
              </p:blipFill>
              <p:spPr>
                <a:xfrm>
                  <a:off x="2875597" y="2203452"/>
                  <a:ext cx="102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091A27B8-2FBB-4F5C-910B-FC86D9FBD8D9}"/>
                    </a:ext>
                  </a:extLst>
                </p14:cNvPr>
                <p14:cNvContentPartPr/>
                <p14:nvPr/>
              </p14:nvContentPartPr>
              <p14:xfrm>
                <a:off x="3048757" y="2208132"/>
                <a:ext cx="42120" cy="178200"/>
              </p14:xfrm>
            </p:contentPart>
          </mc:Choice>
          <mc:Fallback xmlns="">
            <p:pic>
              <p:nvPicPr>
                <p:cNvPr id="24" name="Ink 23">
                  <a:extLst>
                    <a:ext uri="{FF2B5EF4-FFF2-40B4-BE49-F238E27FC236}">
                      <a16:creationId xmlns:a16="http://schemas.microsoft.com/office/drawing/2014/main" id="{091A27B8-2FBB-4F5C-910B-FC86D9FBD8D9}"/>
                    </a:ext>
                  </a:extLst>
                </p:cNvPr>
                <p:cNvPicPr/>
                <p:nvPr/>
              </p:nvPicPr>
              <p:blipFill>
                <a:blip r:embed="rId38"/>
                <a:stretch>
                  <a:fillRect/>
                </a:stretch>
              </p:blipFill>
              <p:spPr>
                <a:xfrm>
                  <a:off x="3039757" y="2199492"/>
                  <a:ext cx="59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0BE65A0D-187E-4199-BD61-E494CDCD0A7E}"/>
                    </a:ext>
                  </a:extLst>
                </p14:cNvPr>
                <p14:cNvContentPartPr/>
                <p14:nvPr/>
              </p14:nvContentPartPr>
              <p14:xfrm>
                <a:off x="3130837" y="2205612"/>
                <a:ext cx="39960" cy="169200"/>
              </p14:xfrm>
            </p:contentPart>
          </mc:Choice>
          <mc:Fallback xmlns="">
            <p:pic>
              <p:nvPicPr>
                <p:cNvPr id="25" name="Ink 24">
                  <a:extLst>
                    <a:ext uri="{FF2B5EF4-FFF2-40B4-BE49-F238E27FC236}">
                      <a16:creationId xmlns:a16="http://schemas.microsoft.com/office/drawing/2014/main" id="{0BE65A0D-187E-4199-BD61-E494CDCD0A7E}"/>
                    </a:ext>
                  </a:extLst>
                </p:cNvPr>
                <p:cNvPicPr/>
                <p:nvPr/>
              </p:nvPicPr>
              <p:blipFill>
                <a:blip r:embed="rId40"/>
                <a:stretch>
                  <a:fillRect/>
                </a:stretch>
              </p:blipFill>
              <p:spPr>
                <a:xfrm>
                  <a:off x="3121837" y="2196612"/>
                  <a:ext cx="57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486AE4E5-094A-404C-8EB2-B4BF04CFFB46}"/>
                    </a:ext>
                  </a:extLst>
                </p14:cNvPr>
                <p14:cNvContentPartPr/>
                <p14:nvPr/>
              </p14:nvContentPartPr>
              <p14:xfrm>
                <a:off x="3297157" y="2200932"/>
                <a:ext cx="120240" cy="15480"/>
              </p14:xfrm>
            </p:contentPart>
          </mc:Choice>
          <mc:Fallback xmlns="">
            <p:pic>
              <p:nvPicPr>
                <p:cNvPr id="26" name="Ink 25">
                  <a:extLst>
                    <a:ext uri="{FF2B5EF4-FFF2-40B4-BE49-F238E27FC236}">
                      <a16:creationId xmlns:a16="http://schemas.microsoft.com/office/drawing/2014/main" id="{486AE4E5-094A-404C-8EB2-B4BF04CFFB46}"/>
                    </a:ext>
                  </a:extLst>
                </p:cNvPr>
                <p:cNvPicPr/>
                <p:nvPr/>
              </p:nvPicPr>
              <p:blipFill>
                <a:blip r:embed="rId42"/>
                <a:stretch>
                  <a:fillRect/>
                </a:stretch>
              </p:blipFill>
              <p:spPr>
                <a:xfrm>
                  <a:off x="3288517" y="2192292"/>
                  <a:ext cx="137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F54AECF8-29EC-43BD-A35C-7B95909C2553}"/>
                    </a:ext>
                  </a:extLst>
                </p14:cNvPr>
                <p14:cNvContentPartPr/>
                <p14:nvPr/>
              </p14:nvContentPartPr>
              <p14:xfrm>
                <a:off x="3319477" y="2298132"/>
                <a:ext cx="70200" cy="24480"/>
              </p14:xfrm>
            </p:contentPart>
          </mc:Choice>
          <mc:Fallback xmlns="">
            <p:pic>
              <p:nvPicPr>
                <p:cNvPr id="27" name="Ink 26">
                  <a:extLst>
                    <a:ext uri="{FF2B5EF4-FFF2-40B4-BE49-F238E27FC236}">
                      <a16:creationId xmlns:a16="http://schemas.microsoft.com/office/drawing/2014/main" id="{F54AECF8-29EC-43BD-A35C-7B95909C2553}"/>
                    </a:ext>
                  </a:extLst>
                </p:cNvPr>
                <p:cNvPicPr/>
                <p:nvPr/>
              </p:nvPicPr>
              <p:blipFill>
                <a:blip r:embed="rId44"/>
                <a:stretch>
                  <a:fillRect/>
                </a:stretch>
              </p:blipFill>
              <p:spPr>
                <a:xfrm>
                  <a:off x="3310477" y="2289492"/>
                  <a:ext cx="87840" cy="42120"/>
                </a:xfrm>
                <a:prstGeom prst="rect">
                  <a:avLst/>
                </a:prstGeom>
              </p:spPr>
            </p:pic>
          </mc:Fallback>
        </mc:AlternateContent>
      </p:grpSp>
      <p:grpSp>
        <p:nvGrpSpPr>
          <p:cNvPr id="39" name="Group 38">
            <a:extLst>
              <a:ext uri="{FF2B5EF4-FFF2-40B4-BE49-F238E27FC236}">
                <a16:creationId xmlns:a16="http://schemas.microsoft.com/office/drawing/2014/main" id="{1EB41EBB-1438-43AB-81AF-6FCE4904E5A9}"/>
              </a:ext>
            </a:extLst>
          </p:cNvPr>
          <p:cNvGrpSpPr/>
          <p:nvPr/>
        </p:nvGrpSpPr>
        <p:grpSpPr>
          <a:xfrm>
            <a:off x="3553477" y="1910772"/>
            <a:ext cx="1420920" cy="471960"/>
            <a:chOff x="3553477" y="1910772"/>
            <a:chExt cx="1420920" cy="471960"/>
          </a:xfrm>
        </p:grpSpPr>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2F4E61F9-666E-4D38-8235-EA2FD3F83F58}"/>
                    </a:ext>
                  </a:extLst>
                </p14:cNvPr>
                <p14:cNvContentPartPr/>
                <p14:nvPr/>
              </p14:nvContentPartPr>
              <p14:xfrm>
                <a:off x="3553477" y="2018052"/>
                <a:ext cx="168120" cy="327240"/>
              </p14:xfrm>
            </p:contentPart>
          </mc:Choice>
          <mc:Fallback xmlns="">
            <p:pic>
              <p:nvPicPr>
                <p:cNvPr id="29" name="Ink 28">
                  <a:extLst>
                    <a:ext uri="{FF2B5EF4-FFF2-40B4-BE49-F238E27FC236}">
                      <a16:creationId xmlns:a16="http://schemas.microsoft.com/office/drawing/2014/main" id="{2F4E61F9-666E-4D38-8235-EA2FD3F83F58}"/>
                    </a:ext>
                  </a:extLst>
                </p:cNvPr>
                <p:cNvPicPr/>
                <p:nvPr/>
              </p:nvPicPr>
              <p:blipFill>
                <a:blip r:embed="rId46"/>
                <a:stretch>
                  <a:fillRect/>
                </a:stretch>
              </p:blipFill>
              <p:spPr>
                <a:xfrm>
                  <a:off x="3544837" y="2009052"/>
                  <a:ext cx="1857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87865F78-61C9-4A49-A84A-6C5EA26D4DAC}"/>
                    </a:ext>
                  </a:extLst>
                </p14:cNvPr>
                <p14:cNvContentPartPr/>
                <p14:nvPr/>
              </p14:nvContentPartPr>
              <p14:xfrm>
                <a:off x="3750037" y="2268252"/>
                <a:ext cx="42120" cy="70920"/>
              </p14:xfrm>
            </p:contentPart>
          </mc:Choice>
          <mc:Fallback xmlns="">
            <p:pic>
              <p:nvPicPr>
                <p:cNvPr id="30" name="Ink 29">
                  <a:extLst>
                    <a:ext uri="{FF2B5EF4-FFF2-40B4-BE49-F238E27FC236}">
                      <a16:creationId xmlns:a16="http://schemas.microsoft.com/office/drawing/2014/main" id="{87865F78-61C9-4A49-A84A-6C5EA26D4DAC}"/>
                    </a:ext>
                  </a:extLst>
                </p:cNvPr>
                <p:cNvPicPr/>
                <p:nvPr/>
              </p:nvPicPr>
              <p:blipFill>
                <a:blip r:embed="rId48"/>
                <a:stretch>
                  <a:fillRect/>
                </a:stretch>
              </p:blipFill>
              <p:spPr>
                <a:xfrm>
                  <a:off x="3741037" y="2259252"/>
                  <a:ext cx="59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84A8EEF6-60D4-45C7-8C67-1E8F9B5CCDD8}"/>
                    </a:ext>
                  </a:extLst>
                </p14:cNvPr>
                <p14:cNvContentPartPr/>
                <p14:nvPr/>
              </p14:nvContentPartPr>
              <p14:xfrm>
                <a:off x="3852997" y="2084292"/>
                <a:ext cx="104760" cy="188640"/>
              </p14:xfrm>
            </p:contentPart>
          </mc:Choice>
          <mc:Fallback xmlns="">
            <p:pic>
              <p:nvPicPr>
                <p:cNvPr id="31" name="Ink 30">
                  <a:extLst>
                    <a:ext uri="{FF2B5EF4-FFF2-40B4-BE49-F238E27FC236}">
                      <a16:creationId xmlns:a16="http://schemas.microsoft.com/office/drawing/2014/main" id="{84A8EEF6-60D4-45C7-8C67-1E8F9B5CCDD8}"/>
                    </a:ext>
                  </a:extLst>
                </p:cNvPr>
                <p:cNvPicPr/>
                <p:nvPr/>
              </p:nvPicPr>
              <p:blipFill>
                <a:blip r:embed="rId50"/>
                <a:stretch>
                  <a:fillRect/>
                </a:stretch>
              </p:blipFill>
              <p:spPr>
                <a:xfrm>
                  <a:off x="3844357" y="2075292"/>
                  <a:ext cx="122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E43C0DF8-B7C5-45EE-8772-5C6B690A43DD}"/>
                    </a:ext>
                  </a:extLst>
                </p14:cNvPr>
                <p14:cNvContentPartPr/>
                <p14:nvPr/>
              </p14:nvContentPartPr>
              <p14:xfrm>
                <a:off x="4004917" y="2048292"/>
                <a:ext cx="30960" cy="201240"/>
              </p14:xfrm>
            </p:contentPart>
          </mc:Choice>
          <mc:Fallback xmlns="">
            <p:pic>
              <p:nvPicPr>
                <p:cNvPr id="32" name="Ink 31">
                  <a:extLst>
                    <a:ext uri="{FF2B5EF4-FFF2-40B4-BE49-F238E27FC236}">
                      <a16:creationId xmlns:a16="http://schemas.microsoft.com/office/drawing/2014/main" id="{E43C0DF8-B7C5-45EE-8772-5C6B690A43DD}"/>
                    </a:ext>
                  </a:extLst>
                </p:cNvPr>
                <p:cNvPicPr/>
                <p:nvPr/>
              </p:nvPicPr>
              <p:blipFill>
                <a:blip r:embed="rId52"/>
                <a:stretch>
                  <a:fillRect/>
                </a:stretch>
              </p:blipFill>
              <p:spPr>
                <a:xfrm>
                  <a:off x="3996277" y="2039652"/>
                  <a:ext cx="48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B1F7178E-AD40-48AF-8A89-9074631A0BA4}"/>
                    </a:ext>
                  </a:extLst>
                </p14:cNvPr>
                <p14:cNvContentPartPr/>
                <p14:nvPr/>
              </p14:nvContentPartPr>
              <p14:xfrm>
                <a:off x="4125157" y="2036052"/>
                <a:ext cx="126720" cy="239040"/>
              </p14:xfrm>
            </p:contentPart>
          </mc:Choice>
          <mc:Fallback xmlns="">
            <p:pic>
              <p:nvPicPr>
                <p:cNvPr id="33" name="Ink 32">
                  <a:extLst>
                    <a:ext uri="{FF2B5EF4-FFF2-40B4-BE49-F238E27FC236}">
                      <a16:creationId xmlns:a16="http://schemas.microsoft.com/office/drawing/2014/main" id="{B1F7178E-AD40-48AF-8A89-9074631A0BA4}"/>
                    </a:ext>
                  </a:extLst>
                </p:cNvPr>
                <p:cNvPicPr/>
                <p:nvPr/>
              </p:nvPicPr>
              <p:blipFill>
                <a:blip r:embed="rId54"/>
                <a:stretch>
                  <a:fillRect/>
                </a:stretch>
              </p:blipFill>
              <p:spPr>
                <a:xfrm>
                  <a:off x="4116157" y="2027052"/>
                  <a:ext cx="144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11118EFD-7984-4C40-8FB3-83D6044FD94A}"/>
                    </a:ext>
                  </a:extLst>
                </p14:cNvPr>
                <p14:cNvContentPartPr/>
                <p14:nvPr/>
              </p14:nvContentPartPr>
              <p14:xfrm>
                <a:off x="4365637" y="2146932"/>
                <a:ext cx="98280" cy="235800"/>
              </p14:xfrm>
            </p:contentPart>
          </mc:Choice>
          <mc:Fallback xmlns="">
            <p:pic>
              <p:nvPicPr>
                <p:cNvPr id="34" name="Ink 33">
                  <a:extLst>
                    <a:ext uri="{FF2B5EF4-FFF2-40B4-BE49-F238E27FC236}">
                      <a16:creationId xmlns:a16="http://schemas.microsoft.com/office/drawing/2014/main" id="{11118EFD-7984-4C40-8FB3-83D6044FD94A}"/>
                    </a:ext>
                  </a:extLst>
                </p:cNvPr>
                <p:cNvPicPr/>
                <p:nvPr/>
              </p:nvPicPr>
              <p:blipFill>
                <a:blip r:embed="rId56"/>
                <a:stretch>
                  <a:fillRect/>
                </a:stretch>
              </p:blipFill>
              <p:spPr>
                <a:xfrm>
                  <a:off x="4356997" y="2137932"/>
                  <a:ext cx="1159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A5AF7BEC-ED4A-4434-914A-6A2419AF0BFE}"/>
                    </a:ext>
                  </a:extLst>
                </p14:cNvPr>
                <p14:cNvContentPartPr/>
                <p14:nvPr/>
              </p14:nvContentPartPr>
              <p14:xfrm>
                <a:off x="4534837" y="1910772"/>
                <a:ext cx="47160" cy="446040"/>
              </p14:xfrm>
            </p:contentPart>
          </mc:Choice>
          <mc:Fallback xmlns="">
            <p:pic>
              <p:nvPicPr>
                <p:cNvPr id="35" name="Ink 34">
                  <a:extLst>
                    <a:ext uri="{FF2B5EF4-FFF2-40B4-BE49-F238E27FC236}">
                      <a16:creationId xmlns:a16="http://schemas.microsoft.com/office/drawing/2014/main" id="{A5AF7BEC-ED4A-4434-914A-6A2419AF0BFE}"/>
                    </a:ext>
                  </a:extLst>
                </p:cNvPr>
                <p:cNvPicPr/>
                <p:nvPr/>
              </p:nvPicPr>
              <p:blipFill>
                <a:blip r:embed="rId58"/>
                <a:stretch>
                  <a:fillRect/>
                </a:stretch>
              </p:blipFill>
              <p:spPr>
                <a:xfrm>
                  <a:off x="4526197" y="1901772"/>
                  <a:ext cx="6480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D0B656E6-10AF-4E50-A805-F3ED679207EB}"/>
                    </a:ext>
                  </a:extLst>
                </p14:cNvPr>
                <p14:cNvContentPartPr/>
                <p14:nvPr/>
              </p14:nvContentPartPr>
              <p14:xfrm>
                <a:off x="4607917" y="2186172"/>
                <a:ext cx="173160" cy="115200"/>
              </p14:xfrm>
            </p:contentPart>
          </mc:Choice>
          <mc:Fallback xmlns="">
            <p:pic>
              <p:nvPicPr>
                <p:cNvPr id="36" name="Ink 35">
                  <a:extLst>
                    <a:ext uri="{FF2B5EF4-FFF2-40B4-BE49-F238E27FC236}">
                      <a16:creationId xmlns:a16="http://schemas.microsoft.com/office/drawing/2014/main" id="{D0B656E6-10AF-4E50-A805-F3ED679207EB}"/>
                    </a:ext>
                  </a:extLst>
                </p:cNvPr>
                <p:cNvPicPr/>
                <p:nvPr/>
              </p:nvPicPr>
              <p:blipFill>
                <a:blip r:embed="rId60"/>
                <a:stretch>
                  <a:fillRect/>
                </a:stretch>
              </p:blipFill>
              <p:spPr>
                <a:xfrm>
                  <a:off x="4598917" y="2177172"/>
                  <a:ext cx="190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E40DBFEC-30AE-4122-AC09-244710D51FEC}"/>
                    </a:ext>
                  </a:extLst>
                </p14:cNvPr>
                <p14:cNvContentPartPr/>
                <p14:nvPr/>
              </p14:nvContentPartPr>
              <p14:xfrm>
                <a:off x="4831837" y="2163852"/>
                <a:ext cx="68040" cy="110880"/>
              </p14:xfrm>
            </p:contentPart>
          </mc:Choice>
          <mc:Fallback xmlns="">
            <p:pic>
              <p:nvPicPr>
                <p:cNvPr id="37" name="Ink 36">
                  <a:extLst>
                    <a:ext uri="{FF2B5EF4-FFF2-40B4-BE49-F238E27FC236}">
                      <a16:creationId xmlns:a16="http://schemas.microsoft.com/office/drawing/2014/main" id="{E40DBFEC-30AE-4122-AC09-244710D51FEC}"/>
                    </a:ext>
                  </a:extLst>
                </p:cNvPr>
                <p:cNvPicPr/>
                <p:nvPr/>
              </p:nvPicPr>
              <p:blipFill>
                <a:blip r:embed="rId62"/>
                <a:stretch>
                  <a:fillRect/>
                </a:stretch>
              </p:blipFill>
              <p:spPr>
                <a:xfrm>
                  <a:off x="4823197" y="2154852"/>
                  <a:ext cx="85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2DE23886-4DE2-4A4B-BC69-BFF8B79DB68F}"/>
                    </a:ext>
                  </a:extLst>
                </p14:cNvPr>
                <p14:cNvContentPartPr/>
                <p14:nvPr/>
              </p14:nvContentPartPr>
              <p14:xfrm>
                <a:off x="4948477" y="2053692"/>
                <a:ext cx="25920" cy="285480"/>
              </p14:xfrm>
            </p:contentPart>
          </mc:Choice>
          <mc:Fallback xmlns="">
            <p:pic>
              <p:nvPicPr>
                <p:cNvPr id="38" name="Ink 37">
                  <a:extLst>
                    <a:ext uri="{FF2B5EF4-FFF2-40B4-BE49-F238E27FC236}">
                      <a16:creationId xmlns:a16="http://schemas.microsoft.com/office/drawing/2014/main" id="{2DE23886-4DE2-4A4B-BC69-BFF8B79DB68F}"/>
                    </a:ext>
                  </a:extLst>
                </p:cNvPr>
                <p:cNvPicPr/>
                <p:nvPr/>
              </p:nvPicPr>
              <p:blipFill>
                <a:blip r:embed="rId64"/>
                <a:stretch>
                  <a:fillRect/>
                </a:stretch>
              </p:blipFill>
              <p:spPr>
                <a:xfrm>
                  <a:off x="4939477" y="2044692"/>
                  <a:ext cx="43560" cy="303120"/>
                </a:xfrm>
                <a:prstGeom prst="rect">
                  <a:avLst/>
                </a:prstGeom>
              </p:spPr>
            </p:pic>
          </mc:Fallback>
        </mc:AlternateContent>
      </p:grpSp>
      <p:grpSp>
        <p:nvGrpSpPr>
          <p:cNvPr id="47" name="Group 46">
            <a:extLst>
              <a:ext uri="{FF2B5EF4-FFF2-40B4-BE49-F238E27FC236}">
                <a16:creationId xmlns:a16="http://schemas.microsoft.com/office/drawing/2014/main" id="{C25208A2-873C-4DF4-835F-1601BDC46C2F}"/>
              </a:ext>
            </a:extLst>
          </p:cNvPr>
          <p:cNvGrpSpPr/>
          <p:nvPr/>
        </p:nvGrpSpPr>
        <p:grpSpPr>
          <a:xfrm>
            <a:off x="2125717" y="3235212"/>
            <a:ext cx="1244880" cy="409320"/>
            <a:chOff x="2125717" y="3235212"/>
            <a:chExt cx="1244880" cy="409320"/>
          </a:xfrm>
        </p:grpSpPr>
        <mc:AlternateContent xmlns:mc="http://schemas.openxmlformats.org/markup-compatibility/2006" xmlns:p14="http://schemas.microsoft.com/office/powerpoint/2010/main">
          <mc:Choice Requires="p14">
            <p:contentPart p14:bwMode="auto" r:id="rId65">
              <p14:nvContentPartPr>
                <p14:cNvPr id="40" name="Ink 39">
                  <a:extLst>
                    <a:ext uri="{FF2B5EF4-FFF2-40B4-BE49-F238E27FC236}">
                      <a16:creationId xmlns:a16="http://schemas.microsoft.com/office/drawing/2014/main" id="{B73D7617-D6F3-4BD5-A1EC-8788ED8AF4A4}"/>
                    </a:ext>
                  </a:extLst>
                </p14:cNvPr>
                <p14:cNvContentPartPr/>
                <p14:nvPr/>
              </p14:nvContentPartPr>
              <p14:xfrm>
                <a:off x="2125717" y="3236292"/>
                <a:ext cx="266040" cy="408240"/>
              </p14:xfrm>
            </p:contentPart>
          </mc:Choice>
          <mc:Fallback xmlns="">
            <p:pic>
              <p:nvPicPr>
                <p:cNvPr id="40" name="Ink 39">
                  <a:extLst>
                    <a:ext uri="{FF2B5EF4-FFF2-40B4-BE49-F238E27FC236}">
                      <a16:creationId xmlns:a16="http://schemas.microsoft.com/office/drawing/2014/main" id="{B73D7617-D6F3-4BD5-A1EC-8788ED8AF4A4}"/>
                    </a:ext>
                  </a:extLst>
                </p:cNvPr>
                <p:cNvPicPr/>
                <p:nvPr/>
              </p:nvPicPr>
              <p:blipFill>
                <a:blip r:embed="rId66"/>
                <a:stretch>
                  <a:fillRect/>
                </a:stretch>
              </p:blipFill>
              <p:spPr>
                <a:xfrm>
                  <a:off x="2117077" y="3227292"/>
                  <a:ext cx="2836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F4B94F6F-3CE7-43E9-80AD-7E5763059ED3}"/>
                    </a:ext>
                  </a:extLst>
                </p14:cNvPr>
                <p14:cNvContentPartPr/>
                <p14:nvPr/>
              </p14:nvContentPartPr>
              <p14:xfrm>
                <a:off x="2456197" y="3235212"/>
                <a:ext cx="289440" cy="376200"/>
              </p14:xfrm>
            </p:contentPart>
          </mc:Choice>
          <mc:Fallback xmlns="">
            <p:pic>
              <p:nvPicPr>
                <p:cNvPr id="41" name="Ink 40">
                  <a:extLst>
                    <a:ext uri="{FF2B5EF4-FFF2-40B4-BE49-F238E27FC236}">
                      <a16:creationId xmlns:a16="http://schemas.microsoft.com/office/drawing/2014/main" id="{F4B94F6F-3CE7-43E9-80AD-7E5763059ED3}"/>
                    </a:ext>
                  </a:extLst>
                </p:cNvPr>
                <p:cNvPicPr/>
                <p:nvPr/>
              </p:nvPicPr>
              <p:blipFill>
                <a:blip r:embed="rId68"/>
                <a:stretch>
                  <a:fillRect/>
                </a:stretch>
              </p:blipFill>
              <p:spPr>
                <a:xfrm>
                  <a:off x="2447557" y="3226572"/>
                  <a:ext cx="3070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Ink 41">
                  <a:extLst>
                    <a:ext uri="{FF2B5EF4-FFF2-40B4-BE49-F238E27FC236}">
                      <a16:creationId xmlns:a16="http://schemas.microsoft.com/office/drawing/2014/main" id="{0DA809C3-3A08-4491-919B-BC38112FF278}"/>
                    </a:ext>
                  </a:extLst>
                </p14:cNvPr>
                <p14:cNvContentPartPr/>
                <p14:nvPr/>
              </p14:nvContentPartPr>
              <p14:xfrm>
                <a:off x="2808997" y="3402612"/>
                <a:ext cx="99720" cy="178920"/>
              </p14:xfrm>
            </p:contentPart>
          </mc:Choice>
          <mc:Fallback xmlns="">
            <p:pic>
              <p:nvPicPr>
                <p:cNvPr id="42" name="Ink 41">
                  <a:extLst>
                    <a:ext uri="{FF2B5EF4-FFF2-40B4-BE49-F238E27FC236}">
                      <a16:creationId xmlns:a16="http://schemas.microsoft.com/office/drawing/2014/main" id="{0DA809C3-3A08-4491-919B-BC38112FF278}"/>
                    </a:ext>
                  </a:extLst>
                </p:cNvPr>
                <p:cNvPicPr/>
                <p:nvPr/>
              </p:nvPicPr>
              <p:blipFill>
                <a:blip r:embed="rId70"/>
                <a:stretch>
                  <a:fillRect/>
                </a:stretch>
              </p:blipFill>
              <p:spPr>
                <a:xfrm>
                  <a:off x="2799997" y="3393612"/>
                  <a:ext cx="117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Ink 42">
                  <a:extLst>
                    <a:ext uri="{FF2B5EF4-FFF2-40B4-BE49-F238E27FC236}">
                      <a16:creationId xmlns:a16="http://schemas.microsoft.com/office/drawing/2014/main" id="{CFA5A4E8-8FC2-4F62-AFA9-5569365549D2}"/>
                    </a:ext>
                  </a:extLst>
                </p14:cNvPr>
                <p14:cNvContentPartPr/>
                <p14:nvPr/>
              </p14:nvContentPartPr>
              <p14:xfrm>
                <a:off x="2955157" y="3351492"/>
                <a:ext cx="73800" cy="182160"/>
              </p14:xfrm>
            </p:contentPart>
          </mc:Choice>
          <mc:Fallback xmlns="">
            <p:pic>
              <p:nvPicPr>
                <p:cNvPr id="43" name="Ink 42">
                  <a:extLst>
                    <a:ext uri="{FF2B5EF4-FFF2-40B4-BE49-F238E27FC236}">
                      <a16:creationId xmlns:a16="http://schemas.microsoft.com/office/drawing/2014/main" id="{CFA5A4E8-8FC2-4F62-AFA9-5569365549D2}"/>
                    </a:ext>
                  </a:extLst>
                </p:cNvPr>
                <p:cNvPicPr/>
                <p:nvPr/>
              </p:nvPicPr>
              <p:blipFill>
                <a:blip r:embed="rId72"/>
                <a:stretch>
                  <a:fillRect/>
                </a:stretch>
              </p:blipFill>
              <p:spPr>
                <a:xfrm>
                  <a:off x="2946517" y="3342852"/>
                  <a:ext cx="91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a:extLst>
                    <a:ext uri="{FF2B5EF4-FFF2-40B4-BE49-F238E27FC236}">
                      <a16:creationId xmlns:a16="http://schemas.microsoft.com/office/drawing/2014/main" id="{4BDDD881-C559-4605-873B-7815A86509D8}"/>
                    </a:ext>
                  </a:extLst>
                </p14:cNvPr>
                <p14:cNvContentPartPr/>
                <p14:nvPr/>
              </p14:nvContentPartPr>
              <p14:xfrm>
                <a:off x="3083677" y="3357612"/>
                <a:ext cx="32760" cy="183600"/>
              </p14:xfrm>
            </p:contentPart>
          </mc:Choice>
          <mc:Fallback xmlns="">
            <p:pic>
              <p:nvPicPr>
                <p:cNvPr id="44" name="Ink 43">
                  <a:extLst>
                    <a:ext uri="{FF2B5EF4-FFF2-40B4-BE49-F238E27FC236}">
                      <a16:creationId xmlns:a16="http://schemas.microsoft.com/office/drawing/2014/main" id="{4BDDD881-C559-4605-873B-7815A86509D8}"/>
                    </a:ext>
                  </a:extLst>
                </p:cNvPr>
                <p:cNvPicPr/>
                <p:nvPr/>
              </p:nvPicPr>
              <p:blipFill>
                <a:blip r:embed="rId74"/>
                <a:stretch>
                  <a:fillRect/>
                </a:stretch>
              </p:blipFill>
              <p:spPr>
                <a:xfrm>
                  <a:off x="3075037" y="3348972"/>
                  <a:ext cx="50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Ink 44">
                  <a:extLst>
                    <a:ext uri="{FF2B5EF4-FFF2-40B4-BE49-F238E27FC236}">
                      <a16:creationId xmlns:a16="http://schemas.microsoft.com/office/drawing/2014/main" id="{DB27687B-79A1-4473-B4B4-EB91C9D9A120}"/>
                    </a:ext>
                  </a:extLst>
                </p14:cNvPr>
                <p14:cNvContentPartPr/>
                <p14:nvPr/>
              </p14:nvContentPartPr>
              <p14:xfrm>
                <a:off x="3273037" y="3293172"/>
                <a:ext cx="68040" cy="32400"/>
              </p14:xfrm>
            </p:contentPart>
          </mc:Choice>
          <mc:Fallback xmlns="">
            <p:pic>
              <p:nvPicPr>
                <p:cNvPr id="45" name="Ink 44">
                  <a:extLst>
                    <a:ext uri="{FF2B5EF4-FFF2-40B4-BE49-F238E27FC236}">
                      <a16:creationId xmlns:a16="http://schemas.microsoft.com/office/drawing/2014/main" id="{DB27687B-79A1-4473-B4B4-EB91C9D9A120}"/>
                    </a:ext>
                  </a:extLst>
                </p:cNvPr>
                <p:cNvPicPr/>
                <p:nvPr/>
              </p:nvPicPr>
              <p:blipFill>
                <a:blip r:embed="rId76"/>
                <a:stretch>
                  <a:fillRect/>
                </a:stretch>
              </p:blipFill>
              <p:spPr>
                <a:xfrm>
                  <a:off x="3264397" y="3284172"/>
                  <a:ext cx="85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Ink 45">
                  <a:extLst>
                    <a:ext uri="{FF2B5EF4-FFF2-40B4-BE49-F238E27FC236}">
                      <a16:creationId xmlns:a16="http://schemas.microsoft.com/office/drawing/2014/main" id="{3BF2345E-B399-4078-AE19-691E44D99479}"/>
                    </a:ext>
                  </a:extLst>
                </p14:cNvPr>
                <p14:cNvContentPartPr/>
                <p14:nvPr/>
              </p14:nvContentPartPr>
              <p14:xfrm>
                <a:off x="3244237" y="3413772"/>
                <a:ext cx="126360" cy="23040"/>
              </p14:xfrm>
            </p:contentPart>
          </mc:Choice>
          <mc:Fallback xmlns="">
            <p:pic>
              <p:nvPicPr>
                <p:cNvPr id="46" name="Ink 45">
                  <a:extLst>
                    <a:ext uri="{FF2B5EF4-FFF2-40B4-BE49-F238E27FC236}">
                      <a16:creationId xmlns:a16="http://schemas.microsoft.com/office/drawing/2014/main" id="{3BF2345E-B399-4078-AE19-691E44D99479}"/>
                    </a:ext>
                  </a:extLst>
                </p:cNvPr>
                <p:cNvPicPr/>
                <p:nvPr/>
              </p:nvPicPr>
              <p:blipFill>
                <a:blip r:embed="rId78"/>
                <a:stretch>
                  <a:fillRect/>
                </a:stretch>
              </p:blipFill>
              <p:spPr>
                <a:xfrm>
                  <a:off x="3235597" y="3404772"/>
                  <a:ext cx="144000" cy="40680"/>
                </a:xfrm>
                <a:prstGeom prst="rect">
                  <a:avLst/>
                </a:prstGeom>
              </p:spPr>
            </p:pic>
          </mc:Fallback>
        </mc:AlternateContent>
      </p:grpSp>
      <p:grpSp>
        <p:nvGrpSpPr>
          <p:cNvPr id="61" name="Group 60">
            <a:extLst>
              <a:ext uri="{FF2B5EF4-FFF2-40B4-BE49-F238E27FC236}">
                <a16:creationId xmlns:a16="http://schemas.microsoft.com/office/drawing/2014/main" id="{251D84EC-9F19-41FC-A298-558C49F1B1C0}"/>
              </a:ext>
            </a:extLst>
          </p:cNvPr>
          <p:cNvGrpSpPr/>
          <p:nvPr/>
        </p:nvGrpSpPr>
        <p:grpSpPr>
          <a:xfrm>
            <a:off x="3600637" y="2993652"/>
            <a:ext cx="1610280" cy="553680"/>
            <a:chOff x="3600637" y="2993652"/>
            <a:chExt cx="1610280" cy="553680"/>
          </a:xfrm>
        </p:grpSpPr>
        <mc:AlternateContent xmlns:mc="http://schemas.openxmlformats.org/markup-compatibility/2006" xmlns:p14="http://schemas.microsoft.com/office/powerpoint/2010/main">
          <mc:Choice Requires="p14">
            <p:contentPart p14:bwMode="auto" r:id="rId79">
              <p14:nvContentPartPr>
                <p14:cNvPr id="48" name="Ink 47">
                  <a:extLst>
                    <a:ext uri="{FF2B5EF4-FFF2-40B4-BE49-F238E27FC236}">
                      <a16:creationId xmlns:a16="http://schemas.microsoft.com/office/drawing/2014/main" id="{2C12C908-F47A-49E1-999A-7E05F8B2DE93}"/>
                    </a:ext>
                  </a:extLst>
                </p14:cNvPr>
                <p14:cNvContentPartPr/>
                <p14:nvPr/>
              </p14:nvContentPartPr>
              <p14:xfrm>
                <a:off x="3600637" y="3123612"/>
                <a:ext cx="128160" cy="423720"/>
              </p14:xfrm>
            </p:contentPart>
          </mc:Choice>
          <mc:Fallback xmlns="">
            <p:pic>
              <p:nvPicPr>
                <p:cNvPr id="48" name="Ink 47">
                  <a:extLst>
                    <a:ext uri="{FF2B5EF4-FFF2-40B4-BE49-F238E27FC236}">
                      <a16:creationId xmlns:a16="http://schemas.microsoft.com/office/drawing/2014/main" id="{2C12C908-F47A-49E1-999A-7E05F8B2DE93}"/>
                    </a:ext>
                  </a:extLst>
                </p:cNvPr>
                <p:cNvPicPr/>
                <p:nvPr/>
              </p:nvPicPr>
              <p:blipFill>
                <a:blip r:embed="rId80"/>
                <a:stretch>
                  <a:fillRect/>
                </a:stretch>
              </p:blipFill>
              <p:spPr>
                <a:xfrm>
                  <a:off x="3591637" y="3114972"/>
                  <a:ext cx="1458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16A11F47-123C-4802-A988-CD453C6C8DC7}"/>
                    </a:ext>
                  </a:extLst>
                </p14:cNvPr>
                <p14:cNvContentPartPr/>
                <p14:nvPr/>
              </p14:nvContentPartPr>
              <p14:xfrm>
                <a:off x="3752917" y="3204252"/>
                <a:ext cx="140400" cy="268560"/>
              </p14:xfrm>
            </p:contentPart>
          </mc:Choice>
          <mc:Fallback xmlns="">
            <p:pic>
              <p:nvPicPr>
                <p:cNvPr id="49" name="Ink 48">
                  <a:extLst>
                    <a:ext uri="{FF2B5EF4-FFF2-40B4-BE49-F238E27FC236}">
                      <a16:creationId xmlns:a16="http://schemas.microsoft.com/office/drawing/2014/main" id="{16A11F47-123C-4802-A988-CD453C6C8DC7}"/>
                    </a:ext>
                  </a:extLst>
                </p:cNvPr>
                <p:cNvPicPr/>
                <p:nvPr/>
              </p:nvPicPr>
              <p:blipFill>
                <a:blip r:embed="rId82"/>
                <a:stretch>
                  <a:fillRect/>
                </a:stretch>
              </p:blipFill>
              <p:spPr>
                <a:xfrm>
                  <a:off x="3743917" y="3195612"/>
                  <a:ext cx="158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Ink 49">
                  <a:extLst>
                    <a:ext uri="{FF2B5EF4-FFF2-40B4-BE49-F238E27FC236}">
                      <a16:creationId xmlns:a16="http://schemas.microsoft.com/office/drawing/2014/main" id="{59024F3F-7853-4FFD-B671-A61E58264B4F}"/>
                    </a:ext>
                  </a:extLst>
                </p14:cNvPr>
                <p14:cNvContentPartPr/>
                <p14:nvPr/>
              </p14:nvContentPartPr>
              <p14:xfrm>
                <a:off x="3738877" y="3159972"/>
                <a:ext cx="185760" cy="49320"/>
              </p14:xfrm>
            </p:contentPart>
          </mc:Choice>
          <mc:Fallback xmlns="">
            <p:pic>
              <p:nvPicPr>
                <p:cNvPr id="50" name="Ink 49">
                  <a:extLst>
                    <a:ext uri="{FF2B5EF4-FFF2-40B4-BE49-F238E27FC236}">
                      <a16:creationId xmlns:a16="http://schemas.microsoft.com/office/drawing/2014/main" id="{59024F3F-7853-4FFD-B671-A61E58264B4F}"/>
                    </a:ext>
                  </a:extLst>
                </p:cNvPr>
                <p:cNvPicPr/>
                <p:nvPr/>
              </p:nvPicPr>
              <p:blipFill>
                <a:blip r:embed="rId84"/>
                <a:stretch>
                  <a:fillRect/>
                </a:stretch>
              </p:blipFill>
              <p:spPr>
                <a:xfrm>
                  <a:off x="3729877" y="3150972"/>
                  <a:ext cx="203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Ink 50">
                  <a:extLst>
                    <a:ext uri="{FF2B5EF4-FFF2-40B4-BE49-F238E27FC236}">
                      <a16:creationId xmlns:a16="http://schemas.microsoft.com/office/drawing/2014/main" id="{13A49BD7-4CE5-478F-8AA1-65E3193C8DBC}"/>
                    </a:ext>
                  </a:extLst>
                </p14:cNvPr>
                <p14:cNvContentPartPr/>
                <p14:nvPr/>
              </p14:nvContentPartPr>
              <p14:xfrm>
                <a:off x="3936517" y="3187692"/>
                <a:ext cx="166320" cy="283320"/>
              </p14:xfrm>
            </p:contentPart>
          </mc:Choice>
          <mc:Fallback xmlns="">
            <p:pic>
              <p:nvPicPr>
                <p:cNvPr id="51" name="Ink 50">
                  <a:extLst>
                    <a:ext uri="{FF2B5EF4-FFF2-40B4-BE49-F238E27FC236}">
                      <a16:creationId xmlns:a16="http://schemas.microsoft.com/office/drawing/2014/main" id="{13A49BD7-4CE5-478F-8AA1-65E3193C8DBC}"/>
                    </a:ext>
                  </a:extLst>
                </p:cNvPr>
                <p:cNvPicPr/>
                <p:nvPr/>
              </p:nvPicPr>
              <p:blipFill>
                <a:blip r:embed="rId86"/>
                <a:stretch>
                  <a:fillRect/>
                </a:stretch>
              </p:blipFill>
              <p:spPr>
                <a:xfrm>
                  <a:off x="3927877" y="3178692"/>
                  <a:ext cx="1839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EE61BFC-8C3A-4C65-978F-520A1C827739}"/>
                    </a:ext>
                  </a:extLst>
                </p14:cNvPr>
                <p14:cNvContentPartPr/>
                <p14:nvPr/>
              </p14:nvContentPartPr>
              <p14:xfrm>
                <a:off x="4174477" y="3403332"/>
                <a:ext cx="6840" cy="31680"/>
              </p14:xfrm>
            </p:contentPart>
          </mc:Choice>
          <mc:Fallback xmlns="">
            <p:pic>
              <p:nvPicPr>
                <p:cNvPr id="52" name="Ink 51">
                  <a:extLst>
                    <a:ext uri="{FF2B5EF4-FFF2-40B4-BE49-F238E27FC236}">
                      <a16:creationId xmlns:a16="http://schemas.microsoft.com/office/drawing/2014/main" id="{DEE61BFC-8C3A-4C65-978F-520A1C827739}"/>
                    </a:ext>
                  </a:extLst>
                </p:cNvPr>
                <p:cNvPicPr/>
                <p:nvPr/>
              </p:nvPicPr>
              <p:blipFill>
                <a:blip r:embed="rId88"/>
                <a:stretch>
                  <a:fillRect/>
                </a:stretch>
              </p:blipFill>
              <p:spPr>
                <a:xfrm>
                  <a:off x="4165837" y="3394332"/>
                  <a:ext cx="24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Ink 53">
                  <a:extLst>
                    <a:ext uri="{FF2B5EF4-FFF2-40B4-BE49-F238E27FC236}">
                      <a16:creationId xmlns:a16="http://schemas.microsoft.com/office/drawing/2014/main" id="{62C747F0-022B-438A-BC09-68AE3D3C9453}"/>
                    </a:ext>
                  </a:extLst>
                </p14:cNvPr>
                <p14:cNvContentPartPr/>
                <p14:nvPr/>
              </p14:nvContentPartPr>
              <p14:xfrm>
                <a:off x="4254757" y="3213612"/>
                <a:ext cx="92880" cy="183960"/>
              </p14:xfrm>
            </p:contentPart>
          </mc:Choice>
          <mc:Fallback xmlns="">
            <p:pic>
              <p:nvPicPr>
                <p:cNvPr id="54" name="Ink 53">
                  <a:extLst>
                    <a:ext uri="{FF2B5EF4-FFF2-40B4-BE49-F238E27FC236}">
                      <a16:creationId xmlns:a16="http://schemas.microsoft.com/office/drawing/2014/main" id="{62C747F0-022B-438A-BC09-68AE3D3C9453}"/>
                    </a:ext>
                  </a:extLst>
                </p:cNvPr>
                <p:cNvPicPr/>
                <p:nvPr/>
              </p:nvPicPr>
              <p:blipFill>
                <a:blip r:embed="rId90"/>
                <a:stretch>
                  <a:fillRect/>
                </a:stretch>
              </p:blipFill>
              <p:spPr>
                <a:xfrm>
                  <a:off x="4245757" y="3204612"/>
                  <a:ext cx="110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Ink 54">
                  <a:extLst>
                    <a:ext uri="{FF2B5EF4-FFF2-40B4-BE49-F238E27FC236}">
                      <a16:creationId xmlns:a16="http://schemas.microsoft.com/office/drawing/2014/main" id="{2ED8013E-8EAA-41F2-B42B-25F652FA64AA}"/>
                    </a:ext>
                  </a:extLst>
                </p14:cNvPr>
                <p14:cNvContentPartPr/>
                <p14:nvPr/>
              </p14:nvContentPartPr>
              <p14:xfrm>
                <a:off x="4396957" y="3192732"/>
                <a:ext cx="128880" cy="226080"/>
              </p14:xfrm>
            </p:contentPart>
          </mc:Choice>
          <mc:Fallback xmlns="">
            <p:pic>
              <p:nvPicPr>
                <p:cNvPr id="55" name="Ink 54">
                  <a:extLst>
                    <a:ext uri="{FF2B5EF4-FFF2-40B4-BE49-F238E27FC236}">
                      <a16:creationId xmlns:a16="http://schemas.microsoft.com/office/drawing/2014/main" id="{2ED8013E-8EAA-41F2-B42B-25F652FA64AA}"/>
                    </a:ext>
                  </a:extLst>
                </p:cNvPr>
                <p:cNvPicPr/>
                <p:nvPr/>
              </p:nvPicPr>
              <p:blipFill>
                <a:blip r:embed="rId92"/>
                <a:stretch>
                  <a:fillRect/>
                </a:stretch>
              </p:blipFill>
              <p:spPr>
                <a:xfrm>
                  <a:off x="4388317" y="3184092"/>
                  <a:ext cx="146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Ink 55">
                  <a:extLst>
                    <a:ext uri="{FF2B5EF4-FFF2-40B4-BE49-F238E27FC236}">
                      <a16:creationId xmlns:a16="http://schemas.microsoft.com/office/drawing/2014/main" id="{F6764A71-2A53-4936-8801-28F078E55486}"/>
                    </a:ext>
                  </a:extLst>
                </p14:cNvPr>
                <p14:cNvContentPartPr/>
                <p14:nvPr/>
              </p14:nvContentPartPr>
              <p14:xfrm>
                <a:off x="4622677" y="3231612"/>
                <a:ext cx="113760" cy="312120"/>
              </p14:xfrm>
            </p:contentPart>
          </mc:Choice>
          <mc:Fallback xmlns="">
            <p:pic>
              <p:nvPicPr>
                <p:cNvPr id="56" name="Ink 55">
                  <a:extLst>
                    <a:ext uri="{FF2B5EF4-FFF2-40B4-BE49-F238E27FC236}">
                      <a16:creationId xmlns:a16="http://schemas.microsoft.com/office/drawing/2014/main" id="{F6764A71-2A53-4936-8801-28F078E55486}"/>
                    </a:ext>
                  </a:extLst>
                </p:cNvPr>
                <p:cNvPicPr/>
                <p:nvPr/>
              </p:nvPicPr>
              <p:blipFill>
                <a:blip r:embed="rId94"/>
                <a:stretch>
                  <a:fillRect/>
                </a:stretch>
              </p:blipFill>
              <p:spPr>
                <a:xfrm>
                  <a:off x="4614037" y="3222972"/>
                  <a:ext cx="1314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Ink 56">
                  <a:extLst>
                    <a:ext uri="{FF2B5EF4-FFF2-40B4-BE49-F238E27FC236}">
                      <a16:creationId xmlns:a16="http://schemas.microsoft.com/office/drawing/2014/main" id="{7926309B-0902-4DD6-9AAA-81914E7FA2C3}"/>
                    </a:ext>
                  </a:extLst>
                </p14:cNvPr>
                <p14:cNvContentPartPr/>
                <p14:nvPr/>
              </p14:nvContentPartPr>
              <p14:xfrm>
                <a:off x="4775677" y="2993652"/>
                <a:ext cx="80640" cy="517680"/>
              </p14:xfrm>
            </p:contentPart>
          </mc:Choice>
          <mc:Fallback xmlns="">
            <p:pic>
              <p:nvPicPr>
                <p:cNvPr id="57" name="Ink 56">
                  <a:extLst>
                    <a:ext uri="{FF2B5EF4-FFF2-40B4-BE49-F238E27FC236}">
                      <a16:creationId xmlns:a16="http://schemas.microsoft.com/office/drawing/2014/main" id="{7926309B-0902-4DD6-9AAA-81914E7FA2C3}"/>
                    </a:ext>
                  </a:extLst>
                </p:cNvPr>
                <p:cNvPicPr/>
                <p:nvPr/>
              </p:nvPicPr>
              <p:blipFill>
                <a:blip r:embed="rId96"/>
                <a:stretch>
                  <a:fillRect/>
                </a:stretch>
              </p:blipFill>
              <p:spPr>
                <a:xfrm>
                  <a:off x="4766677" y="2984652"/>
                  <a:ext cx="9828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Ink 57">
                  <a:extLst>
                    <a:ext uri="{FF2B5EF4-FFF2-40B4-BE49-F238E27FC236}">
                      <a16:creationId xmlns:a16="http://schemas.microsoft.com/office/drawing/2014/main" id="{C7A141B7-5364-430C-9139-D0AD4A4FF4D4}"/>
                    </a:ext>
                  </a:extLst>
                </p14:cNvPr>
                <p14:cNvContentPartPr/>
                <p14:nvPr/>
              </p14:nvContentPartPr>
              <p14:xfrm>
                <a:off x="4850557" y="3289212"/>
                <a:ext cx="186120" cy="155520"/>
              </p14:xfrm>
            </p:contentPart>
          </mc:Choice>
          <mc:Fallback xmlns="">
            <p:pic>
              <p:nvPicPr>
                <p:cNvPr id="58" name="Ink 57">
                  <a:extLst>
                    <a:ext uri="{FF2B5EF4-FFF2-40B4-BE49-F238E27FC236}">
                      <a16:creationId xmlns:a16="http://schemas.microsoft.com/office/drawing/2014/main" id="{C7A141B7-5364-430C-9139-D0AD4A4FF4D4}"/>
                    </a:ext>
                  </a:extLst>
                </p:cNvPr>
                <p:cNvPicPr/>
                <p:nvPr/>
              </p:nvPicPr>
              <p:blipFill>
                <a:blip r:embed="rId98"/>
                <a:stretch>
                  <a:fillRect/>
                </a:stretch>
              </p:blipFill>
              <p:spPr>
                <a:xfrm>
                  <a:off x="4841557" y="3280212"/>
                  <a:ext cx="203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Ink 58">
                  <a:extLst>
                    <a:ext uri="{FF2B5EF4-FFF2-40B4-BE49-F238E27FC236}">
                      <a16:creationId xmlns:a16="http://schemas.microsoft.com/office/drawing/2014/main" id="{DCADBDAD-31D0-4EED-8D5A-BCD36BD9F074}"/>
                    </a:ext>
                  </a:extLst>
                </p14:cNvPr>
                <p14:cNvContentPartPr/>
                <p14:nvPr/>
              </p14:nvContentPartPr>
              <p14:xfrm>
                <a:off x="5099677" y="3298932"/>
                <a:ext cx="52920" cy="126360"/>
              </p14:xfrm>
            </p:contentPart>
          </mc:Choice>
          <mc:Fallback xmlns="">
            <p:pic>
              <p:nvPicPr>
                <p:cNvPr id="59" name="Ink 58">
                  <a:extLst>
                    <a:ext uri="{FF2B5EF4-FFF2-40B4-BE49-F238E27FC236}">
                      <a16:creationId xmlns:a16="http://schemas.microsoft.com/office/drawing/2014/main" id="{DCADBDAD-31D0-4EED-8D5A-BCD36BD9F074}"/>
                    </a:ext>
                  </a:extLst>
                </p:cNvPr>
                <p:cNvPicPr/>
                <p:nvPr/>
              </p:nvPicPr>
              <p:blipFill>
                <a:blip r:embed="rId100"/>
                <a:stretch>
                  <a:fillRect/>
                </a:stretch>
              </p:blipFill>
              <p:spPr>
                <a:xfrm>
                  <a:off x="5090677" y="3289932"/>
                  <a:ext cx="70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Ink 59">
                  <a:extLst>
                    <a:ext uri="{FF2B5EF4-FFF2-40B4-BE49-F238E27FC236}">
                      <a16:creationId xmlns:a16="http://schemas.microsoft.com/office/drawing/2014/main" id="{53D65CB5-5648-4F59-9F80-87AE98CB62F0}"/>
                    </a:ext>
                  </a:extLst>
                </p14:cNvPr>
                <p14:cNvContentPartPr/>
                <p14:nvPr/>
              </p14:nvContentPartPr>
              <p14:xfrm>
                <a:off x="5189677" y="3175092"/>
                <a:ext cx="21240" cy="248760"/>
              </p14:xfrm>
            </p:contentPart>
          </mc:Choice>
          <mc:Fallback xmlns="">
            <p:pic>
              <p:nvPicPr>
                <p:cNvPr id="60" name="Ink 59">
                  <a:extLst>
                    <a:ext uri="{FF2B5EF4-FFF2-40B4-BE49-F238E27FC236}">
                      <a16:creationId xmlns:a16="http://schemas.microsoft.com/office/drawing/2014/main" id="{53D65CB5-5648-4F59-9F80-87AE98CB62F0}"/>
                    </a:ext>
                  </a:extLst>
                </p:cNvPr>
                <p:cNvPicPr/>
                <p:nvPr/>
              </p:nvPicPr>
              <p:blipFill>
                <a:blip r:embed="rId102"/>
                <a:stretch>
                  <a:fillRect/>
                </a:stretch>
              </p:blipFill>
              <p:spPr>
                <a:xfrm>
                  <a:off x="5181037" y="3166092"/>
                  <a:ext cx="38880" cy="266400"/>
                </a:xfrm>
                <a:prstGeom prst="rect">
                  <a:avLst/>
                </a:prstGeom>
              </p:spPr>
            </p:pic>
          </mc:Fallback>
        </mc:AlternateContent>
      </p:grpSp>
      <p:grpSp>
        <p:nvGrpSpPr>
          <p:cNvPr id="74818" name="Group 74817">
            <a:extLst>
              <a:ext uri="{FF2B5EF4-FFF2-40B4-BE49-F238E27FC236}">
                <a16:creationId xmlns:a16="http://schemas.microsoft.com/office/drawing/2014/main" id="{81939B61-A8FE-4795-9950-9E7FD93C68E2}"/>
              </a:ext>
            </a:extLst>
          </p:cNvPr>
          <p:cNvGrpSpPr/>
          <p:nvPr/>
        </p:nvGrpSpPr>
        <p:grpSpPr>
          <a:xfrm>
            <a:off x="5982397" y="1722492"/>
            <a:ext cx="5634360" cy="1571040"/>
            <a:chOff x="5982397" y="1722492"/>
            <a:chExt cx="5634360" cy="1571040"/>
          </a:xfrm>
        </p:grpSpPr>
        <mc:AlternateContent xmlns:mc="http://schemas.openxmlformats.org/markup-compatibility/2006" xmlns:p14="http://schemas.microsoft.com/office/powerpoint/2010/main">
          <mc:Choice Requires="p14">
            <p:contentPart p14:bwMode="auto" r:id="rId103">
              <p14:nvContentPartPr>
                <p14:cNvPr id="62" name="Ink 61">
                  <a:extLst>
                    <a:ext uri="{FF2B5EF4-FFF2-40B4-BE49-F238E27FC236}">
                      <a16:creationId xmlns:a16="http://schemas.microsoft.com/office/drawing/2014/main" id="{75104B01-4991-4652-AD2E-FAF6DB38B744}"/>
                    </a:ext>
                  </a:extLst>
                </p14:cNvPr>
                <p14:cNvContentPartPr/>
                <p14:nvPr/>
              </p14:nvContentPartPr>
              <p14:xfrm>
                <a:off x="5986357" y="2025612"/>
                <a:ext cx="131760" cy="494280"/>
              </p14:xfrm>
            </p:contentPart>
          </mc:Choice>
          <mc:Fallback xmlns="">
            <p:pic>
              <p:nvPicPr>
                <p:cNvPr id="62" name="Ink 61">
                  <a:extLst>
                    <a:ext uri="{FF2B5EF4-FFF2-40B4-BE49-F238E27FC236}">
                      <a16:creationId xmlns:a16="http://schemas.microsoft.com/office/drawing/2014/main" id="{75104B01-4991-4652-AD2E-FAF6DB38B744}"/>
                    </a:ext>
                  </a:extLst>
                </p:cNvPr>
                <p:cNvPicPr/>
                <p:nvPr/>
              </p:nvPicPr>
              <p:blipFill>
                <a:blip r:embed="rId104"/>
                <a:stretch>
                  <a:fillRect/>
                </a:stretch>
              </p:blipFill>
              <p:spPr>
                <a:xfrm>
                  <a:off x="5977357" y="2016612"/>
                  <a:ext cx="1494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Ink 62">
                  <a:extLst>
                    <a:ext uri="{FF2B5EF4-FFF2-40B4-BE49-F238E27FC236}">
                      <a16:creationId xmlns:a16="http://schemas.microsoft.com/office/drawing/2014/main" id="{C4F8A4D5-96E1-4778-85F1-2E77B3BBF2AE}"/>
                    </a:ext>
                  </a:extLst>
                </p14:cNvPr>
                <p14:cNvContentPartPr/>
                <p14:nvPr/>
              </p14:nvContentPartPr>
              <p14:xfrm>
                <a:off x="6054757" y="1926972"/>
                <a:ext cx="189360" cy="550440"/>
              </p14:xfrm>
            </p:contentPart>
          </mc:Choice>
          <mc:Fallback xmlns="">
            <p:pic>
              <p:nvPicPr>
                <p:cNvPr id="63" name="Ink 62">
                  <a:extLst>
                    <a:ext uri="{FF2B5EF4-FFF2-40B4-BE49-F238E27FC236}">
                      <a16:creationId xmlns:a16="http://schemas.microsoft.com/office/drawing/2014/main" id="{C4F8A4D5-96E1-4778-85F1-2E77B3BBF2AE}"/>
                    </a:ext>
                  </a:extLst>
                </p:cNvPr>
                <p:cNvPicPr/>
                <p:nvPr/>
              </p:nvPicPr>
              <p:blipFill>
                <a:blip r:embed="rId106"/>
                <a:stretch>
                  <a:fillRect/>
                </a:stretch>
              </p:blipFill>
              <p:spPr>
                <a:xfrm>
                  <a:off x="6046117" y="1917972"/>
                  <a:ext cx="20700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752" name="Ink 74751">
                  <a:extLst>
                    <a:ext uri="{FF2B5EF4-FFF2-40B4-BE49-F238E27FC236}">
                      <a16:creationId xmlns:a16="http://schemas.microsoft.com/office/drawing/2014/main" id="{6FAB1947-2B7F-4B6B-98EB-6FCB5C963BE0}"/>
                    </a:ext>
                  </a:extLst>
                </p14:cNvPr>
                <p14:cNvContentPartPr/>
                <p14:nvPr/>
              </p14:nvContentPartPr>
              <p14:xfrm>
                <a:off x="6294877" y="2121012"/>
                <a:ext cx="147600" cy="221760"/>
              </p14:xfrm>
            </p:contentPart>
          </mc:Choice>
          <mc:Fallback xmlns="">
            <p:pic>
              <p:nvPicPr>
                <p:cNvPr id="74752" name="Ink 74751">
                  <a:extLst>
                    <a:ext uri="{FF2B5EF4-FFF2-40B4-BE49-F238E27FC236}">
                      <a16:creationId xmlns:a16="http://schemas.microsoft.com/office/drawing/2014/main" id="{6FAB1947-2B7F-4B6B-98EB-6FCB5C963BE0}"/>
                    </a:ext>
                  </a:extLst>
                </p:cNvPr>
                <p:cNvPicPr/>
                <p:nvPr/>
              </p:nvPicPr>
              <p:blipFill>
                <a:blip r:embed="rId108"/>
                <a:stretch>
                  <a:fillRect/>
                </a:stretch>
              </p:blipFill>
              <p:spPr>
                <a:xfrm>
                  <a:off x="6286237" y="2112372"/>
                  <a:ext cx="165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753" name="Ink 74752">
                  <a:extLst>
                    <a:ext uri="{FF2B5EF4-FFF2-40B4-BE49-F238E27FC236}">
                      <a16:creationId xmlns:a16="http://schemas.microsoft.com/office/drawing/2014/main" id="{554856BA-1E0F-4D23-8B20-4C9C404F9D1D}"/>
                    </a:ext>
                  </a:extLst>
                </p14:cNvPr>
                <p14:cNvContentPartPr/>
                <p14:nvPr/>
              </p14:nvContentPartPr>
              <p14:xfrm>
                <a:off x="6481357" y="1980972"/>
                <a:ext cx="67680" cy="342360"/>
              </p14:xfrm>
            </p:contentPart>
          </mc:Choice>
          <mc:Fallback xmlns="">
            <p:pic>
              <p:nvPicPr>
                <p:cNvPr id="74753" name="Ink 74752">
                  <a:extLst>
                    <a:ext uri="{FF2B5EF4-FFF2-40B4-BE49-F238E27FC236}">
                      <a16:creationId xmlns:a16="http://schemas.microsoft.com/office/drawing/2014/main" id="{554856BA-1E0F-4D23-8B20-4C9C404F9D1D}"/>
                    </a:ext>
                  </a:extLst>
                </p:cNvPr>
                <p:cNvPicPr/>
                <p:nvPr/>
              </p:nvPicPr>
              <p:blipFill>
                <a:blip r:embed="rId110"/>
                <a:stretch>
                  <a:fillRect/>
                </a:stretch>
              </p:blipFill>
              <p:spPr>
                <a:xfrm>
                  <a:off x="6472717" y="1972332"/>
                  <a:ext cx="853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4755" name="Ink 74754">
                  <a:extLst>
                    <a:ext uri="{FF2B5EF4-FFF2-40B4-BE49-F238E27FC236}">
                      <a16:creationId xmlns:a16="http://schemas.microsoft.com/office/drawing/2014/main" id="{AFFA2C07-18F2-4486-96F6-AA40554FC19B}"/>
                    </a:ext>
                  </a:extLst>
                </p14:cNvPr>
                <p14:cNvContentPartPr/>
                <p14:nvPr/>
              </p14:nvContentPartPr>
              <p14:xfrm>
                <a:off x="6477037" y="2163132"/>
                <a:ext cx="87840" cy="21240"/>
              </p14:xfrm>
            </p:contentPart>
          </mc:Choice>
          <mc:Fallback xmlns="">
            <p:pic>
              <p:nvPicPr>
                <p:cNvPr id="74755" name="Ink 74754">
                  <a:extLst>
                    <a:ext uri="{FF2B5EF4-FFF2-40B4-BE49-F238E27FC236}">
                      <a16:creationId xmlns:a16="http://schemas.microsoft.com/office/drawing/2014/main" id="{AFFA2C07-18F2-4486-96F6-AA40554FC19B}"/>
                    </a:ext>
                  </a:extLst>
                </p:cNvPr>
                <p:cNvPicPr/>
                <p:nvPr/>
              </p:nvPicPr>
              <p:blipFill>
                <a:blip r:embed="rId112"/>
                <a:stretch>
                  <a:fillRect/>
                </a:stretch>
              </p:blipFill>
              <p:spPr>
                <a:xfrm>
                  <a:off x="6468037" y="2154492"/>
                  <a:ext cx="105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756" name="Ink 74755">
                  <a:extLst>
                    <a:ext uri="{FF2B5EF4-FFF2-40B4-BE49-F238E27FC236}">
                      <a16:creationId xmlns:a16="http://schemas.microsoft.com/office/drawing/2014/main" id="{91789B13-BFC9-4312-AA5C-9990DF68CC06}"/>
                    </a:ext>
                  </a:extLst>
                </p14:cNvPr>
                <p14:cNvContentPartPr/>
                <p14:nvPr/>
              </p14:nvContentPartPr>
              <p14:xfrm>
                <a:off x="6583237" y="2136132"/>
                <a:ext cx="35280" cy="170280"/>
              </p14:xfrm>
            </p:contentPart>
          </mc:Choice>
          <mc:Fallback xmlns="">
            <p:pic>
              <p:nvPicPr>
                <p:cNvPr id="74756" name="Ink 74755">
                  <a:extLst>
                    <a:ext uri="{FF2B5EF4-FFF2-40B4-BE49-F238E27FC236}">
                      <a16:creationId xmlns:a16="http://schemas.microsoft.com/office/drawing/2014/main" id="{91789B13-BFC9-4312-AA5C-9990DF68CC06}"/>
                    </a:ext>
                  </a:extLst>
                </p:cNvPr>
                <p:cNvPicPr/>
                <p:nvPr/>
              </p:nvPicPr>
              <p:blipFill>
                <a:blip r:embed="rId114"/>
                <a:stretch>
                  <a:fillRect/>
                </a:stretch>
              </p:blipFill>
              <p:spPr>
                <a:xfrm>
                  <a:off x="6574597" y="2127492"/>
                  <a:ext cx="52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760" name="Ink 74759">
                  <a:extLst>
                    <a:ext uri="{FF2B5EF4-FFF2-40B4-BE49-F238E27FC236}">
                      <a16:creationId xmlns:a16="http://schemas.microsoft.com/office/drawing/2014/main" id="{E83A32F1-F6CB-48E4-8DE0-0FFC49E90B3A}"/>
                    </a:ext>
                  </a:extLst>
                </p14:cNvPr>
                <p14:cNvContentPartPr/>
                <p14:nvPr/>
              </p14:nvContentPartPr>
              <p14:xfrm>
                <a:off x="6732997" y="2158452"/>
                <a:ext cx="60120" cy="144000"/>
              </p14:xfrm>
            </p:contentPart>
          </mc:Choice>
          <mc:Fallback xmlns="">
            <p:pic>
              <p:nvPicPr>
                <p:cNvPr id="74760" name="Ink 74759">
                  <a:extLst>
                    <a:ext uri="{FF2B5EF4-FFF2-40B4-BE49-F238E27FC236}">
                      <a16:creationId xmlns:a16="http://schemas.microsoft.com/office/drawing/2014/main" id="{E83A32F1-F6CB-48E4-8DE0-0FFC49E90B3A}"/>
                    </a:ext>
                  </a:extLst>
                </p:cNvPr>
                <p:cNvPicPr/>
                <p:nvPr/>
              </p:nvPicPr>
              <p:blipFill>
                <a:blip r:embed="rId116"/>
                <a:stretch>
                  <a:fillRect/>
                </a:stretch>
              </p:blipFill>
              <p:spPr>
                <a:xfrm>
                  <a:off x="6724357" y="2149812"/>
                  <a:ext cx="77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761" name="Ink 74760">
                  <a:extLst>
                    <a:ext uri="{FF2B5EF4-FFF2-40B4-BE49-F238E27FC236}">
                      <a16:creationId xmlns:a16="http://schemas.microsoft.com/office/drawing/2014/main" id="{10C79926-6735-4027-8274-5058155B9F3C}"/>
                    </a:ext>
                  </a:extLst>
                </p14:cNvPr>
                <p14:cNvContentPartPr/>
                <p14:nvPr/>
              </p14:nvContentPartPr>
              <p14:xfrm>
                <a:off x="6835597" y="1948572"/>
                <a:ext cx="99360" cy="364680"/>
              </p14:xfrm>
            </p:contentPart>
          </mc:Choice>
          <mc:Fallback xmlns="">
            <p:pic>
              <p:nvPicPr>
                <p:cNvPr id="74761" name="Ink 74760">
                  <a:extLst>
                    <a:ext uri="{FF2B5EF4-FFF2-40B4-BE49-F238E27FC236}">
                      <a16:creationId xmlns:a16="http://schemas.microsoft.com/office/drawing/2014/main" id="{10C79926-6735-4027-8274-5058155B9F3C}"/>
                    </a:ext>
                  </a:extLst>
                </p:cNvPr>
                <p:cNvPicPr/>
                <p:nvPr/>
              </p:nvPicPr>
              <p:blipFill>
                <a:blip r:embed="rId118"/>
                <a:stretch>
                  <a:fillRect/>
                </a:stretch>
              </p:blipFill>
              <p:spPr>
                <a:xfrm>
                  <a:off x="6826957" y="1939932"/>
                  <a:ext cx="1170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762" name="Ink 74761">
                  <a:extLst>
                    <a:ext uri="{FF2B5EF4-FFF2-40B4-BE49-F238E27FC236}">
                      <a16:creationId xmlns:a16="http://schemas.microsoft.com/office/drawing/2014/main" id="{04382D60-77D7-4484-9090-55BBC5E8950F}"/>
                    </a:ext>
                  </a:extLst>
                </p14:cNvPr>
                <p14:cNvContentPartPr/>
                <p14:nvPr/>
              </p14:nvContentPartPr>
              <p14:xfrm>
                <a:off x="7022077" y="2007252"/>
                <a:ext cx="164520" cy="373320"/>
              </p14:xfrm>
            </p:contentPart>
          </mc:Choice>
          <mc:Fallback xmlns="">
            <p:pic>
              <p:nvPicPr>
                <p:cNvPr id="74762" name="Ink 74761">
                  <a:extLst>
                    <a:ext uri="{FF2B5EF4-FFF2-40B4-BE49-F238E27FC236}">
                      <a16:creationId xmlns:a16="http://schemas.microsoft.com/office/drawing/2014/main" id="{04382D60-77D7-4484-9090-55BBC5E8950F}"/>
                    </a:ext>
                  </a:extLst>
                </p:cNvPr>
                <p:cNvPicPr/>
                <p:nvPr/>
              </p:nvPicPr>
              <p:blipFill>
                <a:blip r:embed="rId120"/>
                <a:stretch>
                  <a:fillRect/>
                </a:stretch>
              </p:blipFill>
              <p:spPr>
                <a:xfrm>
                  <a:off x="7013077" y="1998612"/>
                  <a:ext cx="1821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763" name="Ink 74762">
                  <a:extLst>
                    <a:ext uri="{FF2B5EF4-FFF2-40B4-BE49-F238E27FC236}">
                      <a16:creationId xmlns:a16="http://schemas.microsoft.com/office/drawing/2014/main" id="{2B14A572-74C3-481A-8A46-7E873256C87B}"/>
                    </a:ext>
                  </a:extLst>
                </p14:cNvPr>
                <p14:cNvContentPartPr/>
                <p14:nvPr/>
              </p14:nvContentPartPr>
              <p14:xfrm>
                <a:off x="7030717" y="2158092"/>
                <a:ext cx="102960" cy="29880"/>
              </p14:xfrm>
            </p:contentPart>
          </mc:Choice>
          <mc:Fallback xmlns="">
            <p:pic>
              <p:nvPicPr>
                <p:cNvPr id="74763" name="Ink 74762">
                  <a:extLst>
                    <a:ext uri="{FF2B5EF4-FFF2-40B4-BE49-F238E27FC236}">
                      <a16:creationId xmlns:a16="http://schemas.microsoft.com/office/drawing/2014/main" id="{2B14A572-74C3-481A-8A46-7E873256C87B}"/>
                    </a:ext>
                  </a:extLst>
                </p:cNvPr>
                <p:cNvPicPr/>
                <p:nvPr/>
              </p:nvPicPr>
              <p:blipFill>
                <a:blip r:embed="rId122"/>
                <a:stretch>
                  <a:fillRect/>
                </a:stretch>
              </p:blipFill>
              <p:spPr>
                <a:xfrm>
                  <a:off x="7022077" y="2149092"/>
                  <a:ext cx="120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764" name="Ink 74763">
                  <a:extLst>
                    <a:ext uri="{FF2B5EF4-FFF2-40B4-BE49-F238E27FC236}">
                      <a16:creationId xmlns:a16="http://schemas.microsoft.com/office/drawing/2014/main" id="{941F66EE-89A0-490D-B78E-830C1BB8EA15}"/>
                    </a:ext>
                  </a:extLst>
                </p14:cNvPr>
                <p14:cNvContentPartPr/>
                <p14:nvPr/>
              </p14:nvContentPartPr>
              <p14:xfrm>
                <a:off x="7211077" y="2012652"/>
                <a:ext cx="129600" cy="372600"/>
              </p14:xfrm>
            </p:contentPart>
          </mc:Choice>
          <mc:Fallback xmlns="">
            <p:pic>
              <p:nvPicPr>
                <p:cNvPr id="74764" name="Ink 74763">
                  <a:extLst>
                    <a:ext uri="{FF2B5EF4-FFF2-40B4-BE49-F238E27FC236}">
                      <a16:creationId xmlns:a16="http://schemas.microsoft.com/office/drawing/2014/main" id="{941F66EE-89A0-490D-B78E-830C1BB8EA15}"/>
                    </a:ext>
                  </a:extLst>
                </p:cNvPr>
                <p:cNvPicPr/>
                <p:nvPr/>
              </p:nvPicPr>
              <p:blipFill>
                <a:blip r:embed="rId124"/>
                <a:stretch>
                  <a:fillRect/>
                </a:stretch>
              </p:blipFill>
              <p:spPr>
                <a:xfrm>
                  <a:off x="7202077" y="2003652"/>
                  <a:ext cx="1472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765" name="Ink 74764">
                  <a:extLst>
                    <a:ext uri="{FF2B5EF4-FFF2-40B4-BE49-F238E27FC236}">
                      <a16:creationId xmlns:a16="http://schemas.microsoft.com/office/drawing/2014/main" id="{D357449B-A137-49D6-ABA8-483556B8916A}"/>
                    </a:ext>
                  </a:extLst>
                </p14:cNvPr>
                <p14:cNvContentPartPr/>
                <p14:nvPr/>
              </p14:nvContentPartPr>
              <p14:xfrm>
                <a:off x="7326277" y="1953612"/>
                <a:ext cx="77400" cy="403200"/>
              </p14:xfrm>
            </p:contentPart>
          </mc:Choice>
          <mc:Fallback xmlns="">
            <p:pic>
              <p:nvPicPr>
                <p:cNvPr id="74765" name="Ink 74764">
                  <a:extLst>
                    <a:ext uri="{FF2B5EF4-FFF2-40B4-BE49-F238E27FC236}">
                      <a16:creationId xmlns:a16="http://schemas.microsoft.com/office/drawing/2014/main" id="{D357449B-A137-49D6-ABA8-483556B8916A}"/>
                    </a:ext>
                  </a:extLst>
                </p:cNvPr>
                <p:cNvPicPr/>
                <p:nvPr/>
              </p:nvPicPr>
              <p:blipFill>
                <a:blip r:embed="rId126"/>
                <a:stretch>
                  <a:fillRect/>
                </a:stretch>
              </p:blipFill>
              <p:spPr>
                <a:xfrm>
                  <a:off x="7317637" y="1944972"/>
                  <a:ext cx="950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766" name="Ink 74765">
                  <a:extLst>
                    <a:ext uri="{FF2B5EF4-FFF2-40B4-BE49-F238E27FC236}">
                      <a16:creationId xmlns:a16="http://schemas.microsoft.com/office/drawing/2014/main" id="{1F314238-B52D-4EE1-953E-0AD86767E853}"/>
                    </a:ext>
                  </a:extLst>
                </p14:cNvPr>
                <p14:cNvContentPartPr/>
                <p14:nvPr/>
              </p14:nvContentPartPr>
              <p14:xfrm>
                <a:off x="7172917" y="2169612"/>
                <a:ext cx="210960" cy="25200"/>
              </p14:xfrm>
            </p:contentPart>
          </mc:Choice>
          <mc:Fallback xmlns="">
            <p:pic>
              <p:nvPicPr>
                <p:cNvPr id="74766" name="Ink 74765">
                  <a:extLst>
                    <a:ext uri="{FF2B5EF4-FFF2-40B4-BE49-F238E27FC236}">
                      <a16:creationId xmlns:a16="http://schemas.microsoft.com/office/drawing/2014/main" id="{1F314238-B52D-4EE1-953E-0AD86767E853}"/>
                    </a:ext>
                  </a:extLst>
                </p:cNvPr>
                <p:cNvPicPr/>
                <p:nvPr/>
              </p:nvPicPr>
              <p:blipFill>
                <a:blip r:embed="rId128"/>
                <a:stretch>
                  <a:fillRect/>
                </a:stretch>
              </p:blipFill>
              <p:spPr>
                <a:xfrm>
                  <a:off x="7164277" y="2160972"/>
                  <a:ext cx="228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768" name="Ink 74767">
                  <a:extLst>
                    <a:ext uri="{FF2B5EF4-FFF2-40B4-BE49-F238E27FC236}">
                      <a16:creationId xmlns:a16="http://schemas.microsoft.com/office/drawing/2014/main" id="{746A37EA-30CC-43BC-98BA-D20556B3D738}"/>
                    </a:ext>
                  </a:extLst>
                </p14:cNvPr>
                <p14:cNvContentPartPr/>
                <p14:nvPr/>
              </p14:nvContentPartPr>
              <p14:xfrm>
                <a:off x="7600237" y="1941732"/>
                <a:ext cx="55440" cy="411120"/>
              </p14:xfrm>
            </p:contentPart>
          </mc:Choice>
          <mc:Fallback xmlns="">
            <p:pic>
              <p:nvPicPr>
                <p:cNvPr id="74768" name="Ink 74767">
                  <a:extLst>
                    <a:ext uri="{FF2B5EF4-FFF2-40B4-BE49-F238E27FC236}">
                      <a16:creationId xmlns:a16="http://schemas.microsoft.com/office/drawing/2014/main" id="{746A37EA-30CC-43BC-98BA-D20556B3D738}"/>
                    </a:ext>
                  </a:extLst>
                </p:cNvPr>
                <p:cNvPicPr/>
                <p:nvPr/>
              </p:nvPicPr>
              <p:blipFill>
                <a:blip r:embed="rId130"/>
                <a:stretch>
                  <a:fillRect/>
                </a:stretch>
              </p:blipFill>
              <p:spPr>
                <a:xfrm>
                  <a:off x="7591597" y="1932732"/>
                  <a:ext cx="7308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4769" name="Ink 74768">
                  <a:extLst>
                    <a:ext uri="{FF2B5EF4-FFF2-40B4-BE49-F238E27FC236}">
                      <a16:creationId xmlns:a16="http://schemas.microsoft.com/office/drawing/2014/main" id="{BCF86D89-A606-4A8C-A3A6-99D444DD5761}"/>
                    </a:ext>
                  </a:extLst>
                </p14:cNvPr>
                <p14:cNvContentPartPr/>
                <p14:nvPr/>
              </p14:nvContentPartPr>
              <p14:xfrm>
                <a:off x="7721197" y="1907892"/>
                <a:ext cx="48600" cy="439560"/>
              </p14:xfrm>
            </p:contentPart>
          </mc:Choice>
          <mc:Fallback xmlns="">
            <p:pic>
              <p:nvPicPr>
                <p:cNvPr id="74769" name="Ink 74768">
                  <a:extLst>
                    <a:ext uri="{FF2B5EF4-FFF2-40B4-BE49-F238E27FC236}">
                      <a16:creationId xmlns:a16="http://schemas.microsoft.com/office/drawing/2014/main" id="{BCF86D89-A606-4A8C-A3A6-99D444DD5761}"/>
                    </a:ext>
                  </a:extLst>
                </p:cNvPr>
                <p:cNvPicPr/>
                <p:nvPr/>
              </p:nvPicPr>
              <p:blipFill>
                <a:blip r:embed="rId132"/>
                <a:stretch>
                  <a:fillRect/>
                </a:stretch>
              </p:blipFill>
              <p:spPr>
                <a:xfrm>
                  <a:off x="7712197" y="1899252"/>
                  <a:ext cx="6624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4770" name="Ink 74769">
                  <a:extLst>
                    <a:ext uri="{FF2B5EF4-FFF2-40B4-BE49-F238E27FC236}">
                      <a16:creationId xmlns:a16="http://schemas.microsoft.com/office/drawing/2014/main" id="{C8C0CA77-AB0D-49D1-A182-AAA351699670}"/>
                    </a:ext>
                  </a:extLst>
                </p14:cNvPr>
                <p14:cNvContentPartPr/>
                <p14:nvPr/>
              </p14:nvContentPartPr>
              <p14:xfrm>
                <a:off x="7629037" y="2169612"/>
                <a:ext cx="73440" cy="31680"/>
              </p14:xfrm>
            </p:contentPart>
          </mc:Choice>
          <mc:Fallback xmlns="">
            <p:pic>
              <p:nvPicPr>
                <p:cNvPr id="74770" name="Ink 74769">
                  <a:extLst>
                    <a:ext uri="{FF2B5EF4-FFF2-40B4-BE49-F238E27FC236}">
                      <a16:creationId xmlns:a16="http://schemas.microsoft.com/office/drawing/2014/main" id="{C8C0CA77-AB0D-49D1-A182-AAA351699670}"/>
                    </a:ext>
                  </a:extLst>
                </p:cNvPr>
                <p:cNvPicPr/>
                <p:nvPr/>
              </p:nvPicPr>
              <p:blipFill>
                <a:blip r:embed="rId134"/>
                <a:stretch>
                  <a:fillRect/>
                </a:stretch>
              </p:blipFill>
              <p:spPr>
                <a:xfrm>
                  <a:off x="7620397" y="2160972"/>
                  <a:ext cx="91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771" name="Ink 74770">
                  <a:extLst>
                    <a:ext uri="{FF2B5EF4-FFF2-40B4-BE49-F238E27FC236}">
                      <a16:creationId xmlns:a16="http://schemas.microsoft.com/office/drawing/2014/main" id="{61593810-E255-431A-B464-9BFAA50F5446}"/>
                    </a:ext>
                  </a:extLst>
                </p14:cNvPr>
                <p14:cNvContentPartPr/>
                <p14:nvPr/>
              </p14:nvContentPartPr>
              <p14:xfrm>
                <a:off x="7829197" y="2212812"/>
                <a:ext cx="160560" cy="171720"/>
              </p14:xfrm>
            </p:contentPart>
          </mc:Choice>
          <mc:Fallback xmlns="">
            <p:pic>
              <p:nvPicPr>
                <p:cNvPr id="74771" name="Ink 74770">
                  <a:extLst>
                    <a:ext uri="{FF2B5EF4-FFF2-40B4-BE49-F238E27FC236}">
                      <a16:creationId xmlns:a16="http://schemas.microsoft.com/office/drawing/2014/main" id="{61593810-E255-431A-B464-9BFAA50F5446}"/>
                    </a:ext>
                  </a:extLst>
                </p:cNvPr>
                <p:cNvPicPr/>
                <p:nvPr/>
              </p:nvPicPr>
              <p:blipFill>
                <a:blip r:embed="rId136"/>
                <a:stretch>
                  <a:fillRect/>
                </a:stretch>
              </p:blipFill>
              <p:spPr>
                <a:xfrm>
                  <a:off x="7820197" y="2204172"/>
                  <a:ext cx="178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4772" name="Ink 74771">
                  <a:extLst>
                    <a:ext uri="{FF2B5EF4-FFF2-40B4-BE49-F238E27FC236}">
                      <a16:creationId xmlns:a16="http://schemas.microsoft.com/office/drawing/2014/main" id="{C9007EE5-94DB-4EA8-85AF-AB6FF628B4E2}"/>
                    </a:ext>
                  </a:extLst>
                </p14:cNvPr>
                <p14:cNvContentPartPr/>
                <p14:nvPr/>
              </p14:nvContentPartPr>
              <p14:xfrm>
                <a:off x="6013717" y="2588652"/>
                <a:ext cx="1891080" cy="117360"/>
              </p14:xfrm>
            </p:contentPart>
          </mc:Choice>
          <mc:Fallback xmlns="">
            <p:pic>
              <p:nvPicPr>
                <p:cNvPr id="74772" name="Ink 74771">
                  <a:extLst>
                    <a:ext uri="{FF2B5EF4-FFF2-40B4-BE49-F238E27FC236}">
                      <a16:creationId xmlns:a16="http://schemas.microsoft.com/office/drawing/2014/main" id="{C9007EE5-94DB-4EA8-85AF-AB6FF628B4E2}"/>
                    </a:ext>
                  </a:extLst>
                </p:cNvPr>
                <p:cNvPicPr/>
                <p:nvPr/>
              </p:nvPicPr>
              <p:blipFill>
                <a:blip r:embed="rId138"/>
                <a:stretch>
                  <a:fillRect/>
                </a:stretch>
              </p:blipFill>
              <p:spPr>
                <a:xfrm>
                  <a:off x="6004717" y="2579652"/>
                  <a:ext cx="1908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774" name="Ink 74773">
                  <a:extLst>
                    <a:ext uri="{FF2B5EF4-FFF2-40B4-BE49-F238E27FC236}">
                      <a16:creationId xmlns:a16="http://schemas.microsoft.com/office/drawing/2014/main" id="{1FE7B0FF-A135-468C-BB8F-5C71DE07C9E6}"/>
                    </a:ext>
                  </a:extLst>
                </p14:cNvPr>
                <p14:cNvContentPartPr/>
                <p14:nvPr/>
              </p14:nvContentPartPr>
              <p14:xfrm>
                <a:off x="5982397" y="2846412"/>
                <a:ext cx="273600" cy="447120"/>
              </p14:xfrm>
            </p:contentPart>
          </mc:Choice>
          <mc:Fallback xmlns="">
            <p:pic>
              <p:nvPicPr>
                <p:cNvPr id="74774" name="Ink 74773">
                  <a:extLst>
                    <a:ext uri="{FF2B5EF4-FFF2-40B4-BE49-F238E27FC236}">
                      <a16:creationId xmlns:a16="http://schemas.microsoft.com/office/drawing/2014/main" id="{1FE7B0FF-A135-468C-BB8F-5C71DE07C9E6}"/>
                    </a:ext>
                  </a:extLst>
                </p:cNvPr>
                <p:cNvPicPr/>
                <p:nvPr/>
              </p:nvPicPr>
              <p:blipFill>
                <a:blip r:embed="rId140"/>
                <a:stretch>
                  <a:fillRect/>
                </a:stretch>
              </p:blipFill>
              <p:spPr>
                <a:xfrm>
                  <a:off x="5973757" y="2837412"/>
                  <a:ext cx="291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4775" name="Ink 74774">
                  <a:extLst>
                    <a:ext uri="{FF2B5EF4-FFF2-40B4-BE49-F238E27FC236}">
                      <a16:creationId xmlns:a16="http://schemas.microsoft.com/office/drawing/2014/main" id="{F7388DB3-66AD-4AB8-9C03-4083FAC06DF0}"/>
                    </a:ext>
                  </a:extLst>
                </p14:cNvPr>
                <p14:cNvContentPartPr/>
                <p14:nvPr/>
              </p14:nvContentPartPr>
              <p14:xfrm>
                <a:off x="6438157" y="3016332"/>
                <a:ext cx="71280" cy="115920"/>
              </p14:xfrm>
            </p:contentPart>
          </mc:Choice>
          <mc:Fallback xmlns="">
            <p:pic>
              <p:nvPicPr>
                <p:cNvPr id="74775" name="Ink 74774">
                  <a:extLst>
                    <a:ext uri="{FF2B5EF4-FFF2-40B4-BE49-F238E27FC236}">
                      <a16:creationId xmlns:a16="http://schemas.microsoft.com/office/drawing/2014/main" id="{F7388DB3-66AD-4AB8-9C03-4083FAC06DF0}"/>
                    </a:ext>
                  </a:extLst>
                </p:cNvPr>
                <p:cNvPicPr/>
                <p:nvPr/>
              </p:nvPicPr>
              <p:blipFill>
                <a:blip r:embed="rId142"/>
                <a:stretch>
                  <a:fillRect/>
                </a:stretch>
              </p:blipFill>
              <p:spPr>
                <a:xfrm>
                  <a:off x="6429157" y="3007692"/>
                  <a:ext cx="88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4776" name="Ink 74775">
                  <a:extLst>
                    <a:ext uri="{FF2B5EF4-FFF2-40B4-BE49-F238E27FC236}">
                      <a16:creationId xmlns:a16="http://schemas.microsoft.com/office/drawing/2014/main" id="{C4BF7F54-87D7-45C8-9D63-DFBFA26AEA0A}"/>
                    </a:ext>
                  </a:extLst>
                </p14:cNvPr>
                <p14:cNvContentPartPr/>
                <p14:nvPr/>
              </p14:nvContentPartPr>
              <p14:xfrm>
                <a:off x="6592597" y="2825892"/>
                <a:ext cx="72000" cy="336600"/>
              </p14:xfrm>
            </p:contentPart>
          </mc:Choice>
          <mc:Fallback xmlns="">
            <p:pic>
              <p:nvPicPr>
                <p:cNvPr id="74776" name="Ink 74775">
                  <a:extLst>
                    <a:ext uri="{FF2B5EF4-FFF2-40B4-BE49-F238E27FC236}">
                      <a16:creationId xmlns:a16="http://schemas.microsoft.com/office/drawing/2014/main" id="{C4BF7F54-87D7-45C8-9D63-DFBFA26AEA0A}"/>
                    </a:ext>
                  </a:extLst>
                </p:cNvPr>
                <p:cNvPicPr/>
                <p:nvPr/>
              </p:nvPicPr>
              <p:blipFill>
                <a:blip r:embed="rId144"/>
                <a:stretch>
                  <a:fillRect/>
                </a:stretch>
              </p:blipFill>
              <p:spPr>
                <a:xfrm>
                  <a:off x="6583597" y="2817252"/>
                  <a:ext cx="896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4777" name="Ink 74776">
                  <a:extLst>
                    <a:ext uri="{FF2B5EF4-FFF2-40B4-BE49-F238E27FC236}">
                      <a16:creationId xmlns:a16="http://schemas.microsoft.com/office/drawing/2014/main" id="{B3D47FB4-2E05-4036-86C8-BB4B4FA57290}"/>
                    </a:ext>
                  </a:extLst>
                </p14:cNvPr>
                <p14:cNvContentPartPr/>
                <p14:nvPr/>
              </p14:nvContentPartPr>
              <p14:xfrm>
                <a:off x="6553357" y="3036492"/>
                <a:ext cx="137520" cy="15840"/>
              </p14:xfrm>
            </p:contentPart>
          </mc:Choice>
          <mc:Fallback xmlns="">
            <p:pic>
              <p:nvPicPr>
                <p:cNvPr id="74777" name="Ink 74776">
                  <a:extLst>
                    <a:ext uri="{FF2B5EF4-FFF2-40B4-BE49-F238E27FC236}">
                      <a16:creationId xmlns:a16="http://schemas.microsoft.com/office/drawing/2014/main" id="{B3D47FB4-2E05-4036-86C8-BB4B4FA57290}"/>
                    </a:ext>
                  </a:extLst>
                </p:cNvPr>
                <p:cNvPicPr/>
                <p:nvPr/>
              </p:nvPicPr>
              <p:blipFill>
                <a:blip r:embed="rId146"/>
                <a:stretch>
                  <a:fillRect/>
                </a:stretch>
              </p:blipFill>
              <p:spPr>
                <a:xfrm>
                  <a:off x="6544357" y="3027852"/>
                  <a:ext cx="155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4778" name="Ink 74777">
                  <a:extLst>
                    <a:ext uri="{FF2B5EF4-FFF2-40B4-BE49-F238E27FC236}">
                      <a16:creationId xmlns:a16="http://schemas.microsoft.com/office/drawing/2014/main" id="{C5AEE9E9-FFBA-4311-99B1-F346BA0436D6}"/>
                    </a:ext>
                  </a:extLst>
                </p14:cNvPr>
                <p14:cNvContentPartPr/>
                <p14:nvPr/>
              </p14:nvContentPartPr>
              <p14:xfrm>
                <a:off x="6855757" y="2798172"/>
                <a:ext cx="237960" cy="355680"/>
              </p14:xfrm>
            </p:contentPart>
          </mc:Choice>
          <mc:Fallback xmlns="">
            <p:pic>
              <p:nvPicPr>
                <p:cNvPr id="74778" name="Ink 74777">
                  <a:extLst>
                    <a:ext uri="{FF2B5EF4-FFF2-40B4-BE49-F238E27FC236}">
                      <a16:creationId xmlns:a16="http://schemas.microsoft.com/office/drawing/2014/main" id="{C5AEE9E9-FFBA-4311-99B1-F346BA0436D6}"/>
                    </a:ext>
                  </a:extLst>
                </p:cNvPr>
                <p:cNvPicPr/>
                <p:nvPr/>
              </p:nvPicPr>
              <p:blipFill>
                <a:blip r:embed="rId148"/>
                <a:stretch>
                  <a:fillRect/>
                </a:stretch>
              </p:blipFill>
              <p:spPr>
                <a:xfrm>
                  <a:off x="6847117" y="2789532"/>
                  <a:ext cx="2556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4779" name="Ink 74778">
                  <a:extLst>
                    <a:ext uri="{FF2B5EF4-FFF2-40B4-BE49-F238E27FC236}">
                      <a16:creationId xmlns:a16="http://schemas.microsoft.com/office/drawing/2014/main" id="{CF814F19-FCEB-4B5F-983C-FD7A3BD011C1}"/>
                    </a:ext>
                  </a:extLst>
                </p14:cNvPr>
                <p14:cNvContentPartPr/>
                <p14:nvPr/>
              </p14:nvContentPartPr>
              <p14:xfrm>
                <a:off x="6890677" y="2976012"/>
                <a:ext cx="141840" cy="51840"/>
              </p14:xfrm>
            </p:contentPart>
          </mc:Choice>
          <mc:Fallback xmlns="">
            <p:pic>
              <p:nvPicPr>
                <p:cNvPr id="74779" name="Ink 74778">
                  <a:extLst>
                    <a:ext uri="{FF2B5EF4-FFF2-40B4-BE49-F238E27FC236}">
                      <a16:creationId xmlns:a16="http://schemas.microsoft.com/office/drawing/2014/main" id="{CF814F19-FCEB-4B5F-983C-FD7A3BD011C1}"/>
                    </a:ext>
                  </a:extLst>
                </p:cNvPr>
                <p:cNvPicPr/>
                <p:nvPr/>
              </p:nvPicPr>
              <p:blipFill>
                <a:blip r:embed="rId150"/>
                <a:stretch>
                  <a:fillRect/>
                </a:stretch>
              </p:blipFill>
              <p:spPr>
                <a:xfrm>
                  <a:off x="6881677" y="2967012"/>
                  <a:ext cx="159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4780" name="Ink 74779">
                  <a:extLst>
                    <a:ext uri="{FF2B5EF4-FFF2-40B4-BE49-F238E27FC236}">
                      <a16:creationId xmlns:a16="http://schemas.microsoft.com/office/drawing/2014/main" id="{D02CF0C2-C8B6-423C-8044-5F61CBA7864A}"/>
                    </a:ext>
                  </a:extLst>
                </p14:cNvPr>
                <p14:cNvContentPartPr/>
                <p14:nvPr/>
              </p14:nvContentPartPr>
              <p14:xfrm>
                <a:off x="7107397" y="2792412"/>
                <a:ext cx="95760" cy="332280"/>
              </p14:xfrm>
            </p:contentPart>
          </mc:Choice>
          <mc:Fallback xmlns="">
            <p:pic>
              <p:nvPicPr>
                <p:cNvPr id="74780" name="Ink 74779">
                  <a:extLst>
                    <a:ext uri="{FF2B5EF4-FFF2-40B4-BE49-F238E27FC236}">
                      <a16:creationId xmlns:a16="http://schemas.microsoft.com/office/drawing/2014/main" id="{D02CF0C2-C8B6-423C-8044-5F61CBA7864A}"/>
                    </a:ext>
                  </a:extLst>
                </p:cNvPr>
                <p:cNvPicPr/>
                <p:nvPr/>
              </p:nvPicPr>
              <p:blipFill>
                <a:blip r:embed="rId152"/>
                <a:stretch>
                  <a:fillRect/>
                </a:stretch>
              </p:blipFill>
              <p:spPr>
                <a:xfrm>
                  <a:off x="7098757" y="2783772"/>
                  <a:ext cx="1134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4781" name="Ink 74780">
                  <a:extLst>
                    <a:ext uri="{FF2B5EF4-FFF2-40B4-BE49-F238E27FC236}">
                      <a16:creationId xmlns:a16="http://schemas.microsoft.com/office/drawing/2014/main" id="{E34A50C0-9C55-4F2D-9ADC-534FA0901800}"/>
                    </a:ext>
                  </a:extLst>
                </p14:cNvPr>
                <p14:cNvContentPartPr/>
                <p14:nvPr/>
              </p14:nvContentPartPr>
              <p14:xfrm>
                <a:off x="7208197" y="2750292"/>
                <a:ext cx="118800" cy="391320"/>
              </p14:xfrm>
            </p:contentPart>
          </mc:Choice>
          <mc:Fallback xmlns="">
            <p:pic>
              <p:nvPicPr>
                <p:cNvPr id="74781" name="Ink 74780">
                  <a:extLst>
                    <a:ext uri="{FF2B5EF4-FFF2-40B4-BE49-F238E27FC236}">
                      <a16:creationId xmlns:a16="http://schemas.microsoft.com/office/drawing/2014/main" id="{E34A50C0-9C55-4F2D-9ADC-534FA0901800}"/>
                    </a:ext>
                  </a:extLst>
                </p:cNvPr>
                <p:cNvPicPr/>
                <p:nvPr/>
              </p:nvPicPr>
              <p:blipFill>
                <a:blip r:embed="rId154"/>
                <a:stretch>
                  <a:fillRect/>
                </a:stretch>
              </p:blipFill>
              <p:spPr>
                <a:xfrm>
                  <a:off x="7199557" y="2741292"/>
                  <a:ext cx="1364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4782" name="Ink 74781">
                  <a:extLst>
                    <a:ext uri="{FF2B5EF4-FFF2-40B4-BE49-F238E27FC236}">
                      <a16:creationId xmlns:a16="http://schemas.microsoft.com/office/drawing/2014/main" id="{55DE563B-9195-4762-902A-F0FE141D9CCC}"/>
                    </a:ext>
                  </a:extLst>
                </p14:cNvPr>
                <p14:cNvContentPartPr/>
                <p14:nvPr/>
              </p14:nvContentPartPr>
              <p14:xfrm>
                <a:off x="7063477" y="3001572"/>
                <a:ext cx="265320" cy="36720"/>
              </p14:xfrm>
            </p:contentPart>
          </mc:Choice>
          <mc:Fallback xmlns="">
            <p:pic>
              <p:nvPicPr>
                <p:cNvPr id="74782" name="Ink 74781">
                  <a:extLst>
                    <a:ext uri="{FF2B5EF4-FFF2-40B4-BE49-F238E27FC236}">
                      <a16:creationId xmlns:a16="http://schemas.microsoft.com/office/drawing/2014/main" id="{55DE563B-9195-4762-902A-F0FE141D9CCC}"/>
                    </a:ext>
                  </a:extLst>
                </p:cNvPr>
                <p:cNvPicPr/>
                <p:nvPr/>
              </p:nvPicPr>
              <p:blipFill>
                <a:blip r:embed="rId156"/>
                <a:stretch>
                  <a:fillRect/>
                </a:stretch>
              </p:blipFill>
              <p:spPr>
                <a:xfrm>
                  <a:off x="7054477" y="2992572"/>
                  <a:ext cx="282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74783" name="Ink 74782">
                  <a:extLst>
                    <a:ext uri="{FF2B5EF4-FFF2-40B4-BE49-F238E27FC236}">
                      <a16:creationId xmlns:a16="http://schemas.microsoft.com/office/drawing/2014/main" id="{6609A271-B231-4108-BA95-7F94899BA999}"/>
                    </a:ext>
                  </a:extLst>
                </p14:cNvPr>
                <p14:cNvContentPartPr/>
                <p14:nvPr/>
              </p14:nvContentPartPr>
              <p14:xfrm>
                <a:off x="7482157" y="2783412"/>
                <a:ext cx="146520" cy="389880"/>
              </p14:xfrm>
            </p:contentPart>
          </mc:Choice>
          <mc:Fallback xmlns="">
            <p:pic>
              <p:nvPicPr>
                <p:cNvPr id="74783" name="Ink 74782">
                  <a:extLst>
                    <a:ext uri="{FF2B5EF4-FFF2-40B4-BE49-F238E27FC236}">
                      <a16:creationId xmlns:a16="http://schemas.microsoft.com/office/drawing/2014/main" id="{6609A271-B231-4108-BA95-7F94899BA999}"/>
                    </a:ext>
                  </a:extLst>
                </p:cNvPr>
                <p:cNvPicPr/>
                <p:nvPr/>
              </p:nvPicPr>
              <p:blipFill>
                <a:blip r:embed="rId158"/>
                <a:stretch>
                  <a:fillRect/>
                </a:stretch>
              </p:blipFill>
              <p:spPr>
                <a:xfrm>
                  <a:off x="7473517" y="2774772"/>
                  <a:ext cx="1641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4784" name="Ink 74783">
                  <a:extLst>
                    <a:ext uri="{FF2B5EF4-FFF2-40B4-BE49-F238E27FC236}">
                      <a16:creationId xmlns:a16="http://schemas.microsoft.com/office/drawing/2014/main" id="{56344DCA-A952-4D27-B74D-22DD56E42C78}"/>
                    </a:ext>
                  </a:extLst>
                </p14:cNvPr>
                <p14:cNvContentPartPr/>
                <p14:nvPr/>
              </p14:nvContentPartPr>
              <p14:xfrm>
                <a:off x="7709317" y="2823012"/>
                <a:ext cx="143280" cy="286560"/>
              </p14:xfrm>
            </p:contentPart>
          </mc:Choice>
          <mc:Fallback xmlns="">
            <p:pic>
              <p:nvPicPr>
                <p:cNvPr id="74784" name="Ink 74783">
                  <a:extLst>
                    <a:ext uri="{FF2B5EF4-FFF2-40B4-BE49-F238E27FC236}">
                      <a16:creationId xmlns:a16="http://schemas.microsoft.com/office/drawing/2014/main" id="{56344DCA-A952-4D27-B74D-22DD56E42C78}"/>
                    </a:ext>
                  </a:extLst>
                </p:cNvPr>
                <p:cNvPicPr/>
                <p:nvPr/>
              </p:nvPicPr>
              <p:blipFill>
                <a:blip r:embed="rId160"/>
                <a:stretch>
                  <a:fillRect/>
                </a:stretch>
              </p:blipFill>
              <p:spPr>
                <a:xfrm>
                  <a:off x="7700677" y="2814372"/>
                  <a:ext cx="1609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4785" name="Ink 74784">
                  <a:extLst>
                    <a:ext uri="{FF2B5EF4-FFF2-40B4-BE49-F238E27FC236}">
                      <a16:creationId xmlns:a16="http://schemas.microsoft.com/office/drawing/2014/main" id="{7FBF3D57-26DD-4BB8-85F1-8E6036DF67E7}"/>
                    </a:ext>
                  </a:extLst>
                </p14:cNvPr>
                <p14:cNvContentPartPr/>
                <p14:nvPr/>
              </p14:nvContentPartPr>
              <p14:xfrm>
                <a:off x="7751797" y="2998332"/>
                <a:ext cx="91080" cy="21240"/>
              </p14:xfrm>
            </p:contentPart>
          </mc:Choice>
          <mc:Fallback xmlns="">
            <p:pic>
              <p:nvPicPr>
                <p:cNvPr id="74785" name="Ink 74784">
                  <a:extLst>
                    <a:ext uri="{FF2B5EF4-FFF2-40B4-BE49-F238E27FC236}">
                      <a16:creationId xmlns:a16="http://schemas.microsoft.com/office/drawing/2014/main" id="{7FBF3D57-26DD-4BB8-85F1-8E6036DF67E7}"/>
                    </a:ext>
                  </a:extLst>
                </p:cNvPr>
                <p:cNvPicPr/>
                <p:nvPr/>
              </p:nvPicPr>
              <p:blipFill>
                <a:blip r:embed="rId162"/>
                <a:stretch>
                  <a:fillRect/>
                </a:stretch>
              </p:blipFill>
              <p:spPr>
                <a:xfrm>
                  <a:off x="7742797" y="2989332"/>
                  <a:ext cx="108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4786" name="Ink 74785">
                  <a:extLst>
                    <a:ext uri="{FF2B5EF4-FFF2-40B4-BE49-F238E27FC236}">
                      <a16:creationId xmlns:a16="http://schemas.microsoft.com/office/drawing/2014/main" id="{590FD4A6-21C4-4C87-9FF8-0553E12D2E02}"/>
                    </a:ext>
                  </a:extLst>
                </p14:cNvPr>
                <p14:cNvContentPartPr/>
                <p14:nvPr/>
              </p14:nvContentPartPr>
              <p14:xfrm>
                <a:off x="7859437" y="3017772"/>
                <a:ext cx="104400" cy="166680"/>
              </p14:xfrm>
            </p:contentPart>
          </mc:Choice>
          <mc:Fallback xmlns="">
            <p:pic>
              <p:nvPicPr>
                <p:cNvPr id="74786" name="Ink 74785">
                  <a:extLst>
                    <a:ext uri="{FF2B5EF4-FFF2-40B4-BE49-F238E27FC236}">
                      <a16:creationId xmlns:a16="http://schemas.microsoft.com/office/drawing/2014/main" id="{590FD4A6-21C4-4C87-9FF8-0553E12D2E02}"/>
                    </a:ext>
                  </a:extLst>
                </p:cNvPr>
                <p:cNvPicPr/>
                <p:nvPr/>
              </p:nvPicPr>
              <p:blipFill>
                <a:blip r:embed="rId164"/>
                <a:stretch>
                  <a:fillRect/>
                </a:stretch>
              </p:blipFill>
              <p:spPr>
                <a:xfrm>
                  <a:off x="7850437" y="3008772"/>
                  <a:ext cx="122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4788" name="Ink 74787">
                  <a:extLst>
                    <a:ext uri="{FF2B5EF4-FFF2-40B4-BE49-F238E27FC236}">
                      <a16:creationId xmlns:a16="http://schemas.microsoft.com/office/drawing/2014/main" id="{AF83984B-B39C-4CC1-96C0-AEDFC5330674}"/>
                    </a:ext>
                  </a:extLst>
                </p14:cNvPr>
                <p14:cNvContentPartPr/>
                <p14:nvPr/>
              </p14:nvContentPartPr>
              <p14:xfrm>
                <a:off x="8161477" y="2558412"/>
                <a:ext cx="120960" cy="25920"/>
              </p14:xfrm>
            </p:contentPart>
          </mc:Choice>
          <mc:Fallback xmlns="">
            <p:pic>
              <p:nvPicPr>
                <p:cNvPr id="74788" name="Ink 74787">
                  <a:extLst>
                    <a:ext uri="{FF2B5EF4-FFF2-40B4-BE49-F238E27FC236}">
                      <a16:creationId xmlns:a16="http://schemas.microsoft.com/office/drawing/2014/main" id="{AF83984B-B39C-4CC1-96C0-AEDFC5330674}"/>
                    </a:ext>
                  </a:extLst>
                </p:cNvPr>
                <p:cNvPicPr/>
                <p:nvPr/>
              </p:nvPicPr>
              <p:blipFill>
                <a:blip r:embed="rId166"/>
                <a:stretch>
                  <a:fillRect/>
                </a:stretch>
              </p:blipFill>
              <p:spPr>
                <a:xfrm>
                  <a:off x="8152477" y="2549772"/>
                  <a:ext cx="138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4789" name="Ink 74788">
                  <a:extLst>
                    <a:ext uri="{FF2B5EF4-FFF2-40B4-BE49-F238E27FC236}">
                      <a16:creationId xmlns:a16="http://schemas.microsoft.com/office/drawing/2014/main" id="{AF77AE09-1C04-4635-8498-8AF8DAAFC90E}"/>
                    </a:ext>
                  </a:extLst>
                </p14:cNvPr>
                <p14:cNvContentPartPr/>
                <p14:nvPr/>
              </p14:nvContentPartPr>
              <p14:xfrm>
                <a:off x="8124757" y="2686932"/>
                <a:ext cx="187560" cy="5400"/>
              </p14:xfrm>
            </p:contentPart>
          </mc:Choice>
          <mc:Fallback xmlns="">
            <p:pic>
              <p:nvPicPr>
                <p:cNvPr id="74789" name="Ink 74788">
                  <a:extLst>
                    <a:ext uri="{FF2B5EF4-FFF2-40B4-BE49-F238E27FC236}">
                      <a16:creationId xmlns:a16="http://schemas.microsoft.com/office/drawing/2014/main" id="{AF77AE09-1C04-4635-8498-8AF8DAAFC90E}"/>
                    </a:ext>
                  </a:extLst>
                </p:cNvPr>
                <p:cNvPicPr/>
                <p:nvPr/>
              </p:nvPicPr>
              <p:blipFill>
                <a:blip r:embed="rId168"/>
                <a:stretch>
                  <a:fillRect/>
                </a:stretch>
              </p:blipFill>
              <p:spPr>
                <a:xfrm>
                  <a:off x="8116117" y="2678292"/>
                  <a:ext cx="20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4791" name="Ink 74790">
                  <a:extLst>
                    <a:ext uri="{FF2B5EF4-FFF2-40B4-BE49-F238E27FC236}">
                      <a16:creationId xmlns:a16="http://schemas.microsoft.com/office/drawing/2014/main" id="{3FEEEA88-C1E3-4E34-A1CC-917E4A9FB928}"/>
                    </a:ext>
                  </a:extLst>
                </p14:cNvPr>
                <p14:cNvContentPartPr/>
                <p14:nvPr/>
              </p14:nvContentPartPr>
              <p14:xfrm>
                <a:off x="8531917" y="1722492"/>
                <a:ext cx="1366560" cy="782640"/>
              </p14:xfrm>
            </p:contentPart>
          </mc:Choice>
          <mc:Fallback xmlns="">
            <p:pic>
              <p:nvPicPr>
                <p:cNvPr id="74791" name="Ink 74790">
                  <a:extLst>
                    <a:ext uri="{FF2B5EF4-FFF2-40B4-BE49-F238E27FC236}">
                      <a16:creationId xmlns:a16="http://schemas.microsoft.com/office/drawing/2014/main" id="{3FEEEA88-C1E3-4E34-A1CC-917E4A9FB928}"/>
                    </a:ext>
                  </a:extLst>
                </p:cNvPr>
                <p:cNvPicPr/>
                <p:nvPr/>
              </p:nvPicPr>
              <p:blipFill>
                <a:blip r:embed="rId170"/>
                <a:stretch>
                  <a:fillRect/>
                </a:stretch>
              </p:blipFill>
              <p:spPr>
                <a:xfrm>
                  <a:off x="8522917" y="1713492"/>
                  <a:ext cx="1384200" cy="800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4793" name="Ink 74792">
                  <a:extLst>
                    <a:ext uri="{FF2B5EF4-FFF2-40B4-BE49-F238E27FC236}">
                      <a16:creationId xmlns:a16="http://schemas.microsoft.com/office/drawing/2014/main" id="{C042CE95-164E-4B69-8B44-45361AE7B487}"/>
                    </a:ext>
                  </a:extLst>
                </p14:cNvPr>
                <p14:cNvContentPartPr/>
                <p14:nvPr/>
              </p14:nvContentPartPr>
              <p14:xfrm>
                <a:off x="8862757" y="2081412"/>
                <a:ext cx="131040" cy="254520"/>
              </p14:xfrm>
            </p:contentPart>
          </mc:Choice>
          <mc:Fallback xmlns="">
            <p:pic>
              <p:nvPicPr>
                <p:cNvPr id="74793" name="Ink 74792">
                  <a:extLst>
                    <a:ext uri="{FF2B5EF4-FFF2-40B4-BE49-F238E27FC236}">
                      <a16:creationId xmlns:a16="http://schemas.microsoft.com/office/drawing/2014/main" id="{C042CE95-164E-4B69-8B44-45361AE7B487}"/>
                    </a:ext>
                  </a:extLst>
                </p:cNvPr>
                <p:cNvPicPr/>
                <p:nvPr/>
              </p:nvPicPr>
              <p:blipFill>
                <a:blip r:embed="rId172"/>
                <a:stretch>
                  <a:fillRect/>
                </a:stretch>
              </p:blipFill>
              <p:spPr>
                <a:xfrm>
                  <a:off x="8854117" y="2072412"/>
                  <a:ext cx="148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4794" name="Ink 74793">
                  <a:extLst>
                    <a:ext uri="{FF2B5EF4-FFF2-40B4-BE49-F238E27FC236}">
                      <a16:creationId xmlns:a16="http://schemas.microsoft.com/office/drawing/2014/main" id="{2C7FEECB-2A70-402E-AB30-2E0BBC0C2633}"/>
                    </a:ext>
                  </a:extLst>
                </p14:cNvPr>
                <p14:cNvContentPartPr/>
                <p14:nvPr/>
              </p14:nvContentPartPr>
              <p14:xfrm>
                <a:off x="9052117" y="2110212"/>
                <a:ext cx="109440" cy="172800"/>
              </p14:xfrm>
            </p:contentPart>
          </mc:Choice>
          <mc:Fallback xmlns="">
            <p:pic>
              <p:nvPicPr>
                <p:cNvPr id="74794" name="Ink 74793">
                  <a:extLst>
                    <a:ext uri="{FF2B5EF4-FFF2-40B4-BE49-F238E27FC236}">
                      <a16:creationId xmlns:a16="http://schemas.microsoft.com/office/drawing/2014/main" id="{2C7FEECB-2A70-402E-AB30-2E0BBC0C2633}"/>
                    </a:ext>
                  </a:extLst>
                </p:cNvPr>
                <p:cNvPicPr/>
                <p:nvPr/>
              </p:nvPicPr>
              <p:blipFill>
                <a:blip r:embed="rId174"/>
                <a:stretch>
                  <a:fillRect/>
                </a:stretch>
              </p:blipFill>
              <p:spPr>
                <a:xfrm>
                  <a:off x="9043117" y="2101572"/>
                  <a:ext cx="127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4795" name="Ink 74794">
                  <a:extLst>
                    <a:ext uri="{FF2B5EF4-FFF2-40B4-BE49-F238E27FC236}">
                      <a16:creationId xmlns:a16="http://schemas.microsoft.com/office/drawing/2014/main" id="{6265687E-3F79-4C21-846F-485E0356E77D}"/>
                    </a:ext>
                  </a:extLst>
                </p14:cNvPr>
                <p14:cNvContentPartPr/>
                <p14:nvPr/>
              </p14:nvContentPartPr>
              <p14:xfrm>
                <a:off x="9050677" y="2099772"/>
                <a:ext cx="153000" cy="21240"/>
              </p14:xfrm>
            </p:contentPart>
          </mc:Choice>
          <mc:Fallback xmlns="">
            <p:pic>
              <p:nvPicPr>
                <p:cNvPr id="74795" name="Ink 74794">
                  <a:extLst>
                    <a:ext uri="{FF2B5EF4-FFF2-40B4-BE49-F238E27FC236}">
                      <a16:creationId xmlns:a16="http://schemas.microsoft.com/office/drawing/2014/main" id="{6265687E-3F79-4C21-846F-485E0356E77D}"/>
                    </a:ext>
                  </a:extLst>
                </p:cNvPr>
                <p:cNvPicPr/>
                <p:nvPr/>
              </p:nvPicPr>
              <p:blipFill>
                <a:blip r:embed="rId176"/>
                <a:stretch>
                  <a:fillRect/>
                </a:stretch>
              </p:blipFill>
              <p:spPr>
                <a:xfrm>
                  <a:off x="9041677" y="2091132"/>
                  <a:ext cx="170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4796" name="Ink 74795">
                  <a:extLst>
                    <a:ext uri="{FF2B5EF4-FFF2-40B4-BE49-F238E27FC236}">
                      <a16:creationId xmlns:a16="http://schemas.microsoft.com/office/drawing/2014/main" id="{2EEDB015-3616-498F-8C20-A8906ED5FBE1}"/>
                    </a:ext>
                  </a:extLst>
                </p14:cNvPr>
                <p14:cNvContentPartPr/>
                <p14:nvPr/>
              </p14:nvContentPartPr>
              <p14:xfrm>
                <a:off x="9211237" y="2044692"/>
                <a:ext cx="164880" cy="205200"/>
              </p14:xfrm>
            </p:contentPart>
          </mc:Choice>
          <mc:Fallback xmlns="">
            <p:pic>
              <p:nvPicPr>
                <p:cNvPr id="74796" name="Ink 74795">
                  <a:extLst>
                    <a:ext uri="{FF2B5EF4-FFF2-40B4-BE49-F238E27FC236}">
                      <a16:creationId xmlns:a16="http://schemas.microsoft.com/office/drawing/2014/main" id="{2EEDB015-3616-498F-8C20-A8906ED5FBE1}"/>
                    </a:ext>
                  </a:extLst>
                </p:cNvPr>
                <p:cNvPicPr/>
                <p:nvPr/>
              </p:nvPicPr>
              <p:blipFill>
                <a:blip r:embed="rId178"/>
                <a:stretch>
                  <a:fillRect/>
                </a:stretch>
              </p:blipFill>
              <p:spPr>
                <a:xfrm>
                  <a:off x="9202237" y="2035692"/>
                  <a:ext cx="182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4797" name="Ink 74796">
                  <a:extLst>
                    <a:ext uri="{FF2B5EF4-FFF2-40B4-BE49-F238E27FC236}">
                      <a16:creationId xmlns:a16="http://schemas.microsoft.com/office/drawing/2014/main" id="{F9EF0341-68DF-476E-ACDE-D65C631D939D}"/>
                    </a:ext>
                  </a:extLst>
                </p14:cNvPr>
                <p14:cNvContentPartPr/>
                <p14:nvPr/>
              </p14:nvContentPartPr>
              <p14:xfrm>
                <a:off x="9458917" y="2205612"/>
                <a:ext cx="11520" cy="54360"/>
              </p14:xfrm>
            </p:contentPart>
          </mc:Choice>
          <mc:Fallback xmlns="">
            <p:pic>
              <p:nvPicPr>
                <p:cNvPr id="74797" name="Ink 74796">
                  <a:extLst>
                    <a:ext uri="{FF2B5EF4-FFF2-40B4-BE49-F238E27FC236}">
                      <a16:creationId xmlns:a16="http://schemas.microsoft.com/office/drawing/2014/main" id="{F9EF0341-68DF-476E-ACDE-D65C631D939D}"/>
                    </a:ext>
                  </a:extLst>
                </p:cNvPr>
                <p:cNvPicPr/>
                <p:nvPr/>
              </p:nvPicPr>
              <p:blipFill>
                <a:blip r:embed="rId180"/>
                <a:stretch>
                  <a:fillRect/>
                </a:stretch>
              </p:blipFill>
              <p:spPr>
                <a:xfrm>
                  <a:off x="9450277" y="2196612"/>
                  <a:ext cx="29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4798" name="Ink 74797">
                  <a:extLst>
                    <a:ext uri="{FF2B5EF4-FFF2-40B4-BE49-F238E27FC236}">
                      <a16:creationId xmlns:a16="http://schemas.microsoft.com/office/drawing/2014/main" id="{3E84EB43-D987-4E4A-9E08-57B576F37F27}"/>
                    </a:ext>
                  </a:extLst>
                </p14:cNvPr>
                <p14:cNvContentPartPr/>
                <p14:nvPr/>
              </p14:nvContentPartPr>
              <p14:xfrm>
                <a:off x="9576997" y="2092932"/>
                <a:ext cx="91800" cy="99720"/>
              </p14:xfrm>
            </p:contentPart>
          </mc:Choice>
          <mc:Fallback xmlns="">
            <p:pic>
              <p:nvPicPr>
                <p:cNvPr id="74798" name="Ink 74797">
                  <a:extLst>
                    <a:ext uri="{FF2B5EF4-FFF2-40B4-BE49-F238E27FC236}">
                      <a16:creationId xmlns:a16="http://schemas.microsoft.com/office/drawing/2014/main" id="{3E84EB43-D987-4E4A-9E08-57B576F37F27}"/>
                    </a:ext>
                  </a:extLst>
                </p:cNvPr>
                <p:cNvPicPr/>
                <p:nvPr/>
              </p:nvPicPr>
              <p:blipFill>
                <a:blip r:embed="rId182"/>
                <a:stretch>
                  <a:fillRect/>
                </a:stretch>
              </p:blipFill>
              <p:spPr>
                <a:xfrm>
                  <a:off x="9568357" y="2084292"/>
                  <a:ext cx="109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4799" name="Ink 74798">
                  <a:extLst>
                    <a:ext uri="{FF2B5EF4-FFF2-40B4-BE49-F238E27FC236}">
                      <a16:creationId xmlns:a16="http://schemas.microsoft.com/office/drawing/2014/main" id="{A75377B8-06A3-4B84-B8DF-86B08BA8E628}"/>
                    </a:ext>
                  </a:extLst>
                </p14:cNvPr>
                <p14:cNvContentPartPr/>
                <p14:nvPr/>
              </p14:nvContentPartPr>
              <p14:xfrm>
                <a:off x="9737557" y="2030292"/>
                <a:ext cx="207000" cy="150480"/>
              </p14:xfrm>
            </p:contentPart>
          </mc:Choice>
          <mc:Fallback xmlns="">
            <p:pic>
              <p:nvPicPr>
                <p:cNvPr id="74799" name="Ink 74798">
                  <a:extLst>
                    <a:ext uri="{FF2B5EF4-FFF2-40B4-BE49-F238E27FC236}">
                      <a16:creationId xmlns:a16="http://schemas.microsoft.com/office/drawing/2014/main" id="{A75377B8-06A3-4B84-B8DF-86B08BA8E628}"/>
                    </a:ext>
                  </a:extLst>
                </p:cNvPr>
                <p:cNvPicPr/>
                <p:nvPr/>
              </p:nvPicPr>
              <p:blipFill>
                <a:blip r:embed="rId184"/>
                <a:stretch>
                  <a:fillRect/>
                </a:stretch>
              </p:blipFill>
              <p:spPr>
                <a:xfrm>
                  <a:off x="9728917" y="2021292"/>
                  <a:ext cx="224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800" name="Ink 74799">
                  <a:extLst>
                    <a:ext uri="{FF2B5EF4-FFF2-40B4-BE49-F238E27FC236}">
                      <a16:creationId xmlns:a16="http://schemas.microsoft.com/office/drawing/2014/main" id="{E2CBCAB2-96FE-4B4B-8C02-602208A0E302}"/>
                    </a:ext>
                  </a:extLst>
                </p14:cNvPr>
                <p14:cNvContentPartPr/>
                <p14:nvPr/>
              </p14:nvContentPartPr>
              <p14:xfrm>
                <a:off x="8538037" y="2531772"/>
                <a:ext cx="1509120" cy="40320"/>
              </p14:xfrm>
            </p:contentPart>
          </mc:Choice>
          <mc:Fallback xmlns="">
            <p:pic>
              <p:nvPicPr>
                <p:cNvPr id="74800" name="Ink 74799">
                  <a:extLst>
                    <a:ext uri="{FF2B5EF4-FFF2-40B4-BE49-F238E27FC236}">
                      <a16:creationId xmlns:a16="http://schemas.microsoft.com/office/drawing/2014/main" id="{E2CBCAB2-96FE-4B4B-8C02-602208A0E302}"/>
                    </a:ext>
                  </a:extLst>
                </p:cNvPr>
                <p:cNvPicPr/>
                <p:nvPr/>
              </p:nvPicPr>
              <p:blipFill>
                <a:blip r:embed="rId186"/>
                <a:stretch>
                  <a:fillRect/>
                </a:stretch>
              </p:blipFill>
              <p:spPr>
                <a:xfrm>
                  <a:off x="8529037" y="2523132"/>
                  <a:ext cx="1526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4802" name="Ink 74801">
                  <a:extLst>
                    <a:ext uri="{FF2B5EF4-FFF2-40B4-BE49-F238E27FC236}">
                      <a16:creationId xmlns:a16="http://schemas.microsoft.com/office/drawing/2014/main" id="{B7C366FC-A930-4432-971D-81FFD891AB51}"/>
                    </a:ext>
                  </a:extLst>
                </p14:cNvPr>
                <p14:cNvContentPartPr/>
                <p14:nvPr/>
              </p14:nvContentPartPr>
              <p14:xfrm>
                <a:off x="8530837" y="2650572"/>
                <a:ext cx="1463040" cy="507960"/>
              </p14:xfrm>
            </p:contentPart>
          </mc:Choice>
          <mc:Fallback xmlns="">
            <p:pic>
              <p:nvPicPr>
                <p:cNvPr id="74802" name="Ink 74801">
                  <a:extLst>
                    <a:ext uri="{FF2B5EF4-FFF2-40B4-BE49-F238E27FC236}">
                      <a16:creationId xmlns:a16="http://schemas.microsoft.com/office/drawing/2014/main" id="{B7C366FC-A930-4432-971D-81FFD891AB51}"/>
                    </a:ext>
                  </a:extLst>
                </p:cNvPr>
                <p:cNvPicPr/>
                <p:nvPr/>
              </p:nvPicPr>
              <p:blipFill>
                <a:blip r:embed="rId188"/>
                <a:stretch>
                  <a:fillRect/>
                </a:stretch>
              </p:blipFill>
              <p:spPr>
                <a:xfrm>
                  <a:off x="8521837" y="2641572"/>
                  <a:ext cx="148068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4803" name="Ink 74802">
                  <a:extLst>
                    <a:ext uri="{FF2B5EF4-FFF2-40B4-BE49-F238E27FC236}">
                      <a16:creationId xmlns:a16="http://schemas.microsoft.com/office/drawing/2014/main" id="{A75F3080-42DC-49B3-BEF7-43C9400012DD}"/>
                    </a:ext>
                  </a:extLst>
                </p14:cNvPr>
                <p14:cNvContentPartPr/>
                <p14:nvPr/>
              </p14:nvContentPartPr>
              <p14:xfrm>
                <a:off x="8838637" y="2880252"/>
                <a:ext cx="198000" cy="203400"/>
              </p14:xfrm>
            </p:contentPart>
          </mc:Choice>
          <mc:Fallback xmlns="">
            <p:pic>
              <p:nvPicPr>
                <p:cNvPr id="74803" name="Ink 74802">
                  <a:extLst>
                    <a:ext uri="{FF2B5EF4-FFF2-40B4-BE49-F238E27FC236}">
                      <a16:creationId xmlns:a16="http://schemas.microsoft.com/office/drawing/2014/main" id="{A75F3080-42DC-49B3-BEF7-43C9400012DD}"/>
                    </a:ext>
                  </a:extLst>
                </p:cNvPr>
                <p:cNvPicPr/>
                <p:nvPr/>
              </p:nvPicPr>
              <p:blipFill>
                <a:blip r:embed="rId190"/>
                <a:stretch>
                  <a:fillRect/>
                </a:stretch>
              </p:blipFill>
              <p:spPr>
                <a:xfrm>
                  <a:off x="8829637" y="2871612"/>
                  <a:ext cx="215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4804" name="Ink 74803">
                  <a:extLst>
                    <a:ext uri="{FF2B5EF4-FFF2-40B4-BE49-F238E27FC236}">
                      <a16:creationId xmlns:a16="http://schemas.microsoft.com/office/drawing/2014/main" id="{7BD7732F-E5EF-461C-B116-53C9183DA0EC}"/>
                    </a:ext>
                  </a:extLst>
                </p14:cNvPr>
                <p14:cNvContentPartPr/>
                <p14:nvPr/>
              </p14:nvContentPartPr>
              <p14:xfrm>
                <a:off x="9070837" y="3025692"/>
                <a:ext cx="50040" cy="38880"/>
              </p14:xfrm>
            </p:contentPart>
          </mc:Choice>
          <mc:Fallback xmlns="">
            <p:pic>
              <p:nvPicPr>
                <p:cNvPr id="74804" name="Ink 74803">
                  <a:extLst>
                    <a:ext uri="{FF2B5EF4-FFF2-40B4-BE49-F238E27FC236}">
                      <a16:creationId xmlns:a16="http://schemas.microsoft.com/office/drawing/2014/main" id="{7BD7732F-E5EF-461C-B116-53C9183DA0EC}"/>
                    </a:ext>
                  </a:extLst>
                </p:cNvPr>
                <p:cNvPicPr/>
                <p:nvPr/>
              </p:nvPicPr>
              <p:blipFill>
                <a:blip r:embed="rId192"/>
                <a:stretch>
                  <a:fillRect/>
                </a:stretch>
              </p:blipFill>
              <p:spPr>
                <a:xfrm>
                  <a:off x="9062197" y="3016692"/>
                  <a:ext cx="67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4806" name="Ink 74805">
                  <a:extLst>
                    <a:ext uri="{FF2B5EF4-FFF2-40B4-BE49-F238E27FC236}">
                      <a16:creationId xmlns:a16="http://schemas.microsoft.com/office/drawing/2014/main" id="{46F77C11-DD2B-42AB-ADDC-DB7D7A79EA3E}"/>
                    </a:ext>
                  </a:extLst>
                </p14:cNvPr>
                <p14:cNvContentPartPr/>
                <p14:nvPr/>
              </p14:nvContentPartPr>
              <p14:xfrm>
                <a:off x="9193957" y="2935692"/>
                <a:ext cx="127080" cy="70920"/>
              </p14:xfrm>
            </p:contentPart>
          </mc:Choice>
          <mc:Fallback xmlns="">
            <p:pic>
              <p:nvPicPr>
                <p:cNvPr id="74806" name="Ink 74805">
                  <a:extLst>
                    <a:ext uri="{FF2B5EF4-FFF2-40B4-BE49-F238E27FC236}">
                      <a16:creationId xmlns:a16="http://schemas.microsoft.com/office/drawing/2014/main" id="{46F77C11-DD2B-42AB-ADDC-DB7D7A79EA3E}"/>
                    </a:ext>
                  </a:extLst>
                </p:cNvPr>
                <p:cNvPicPr/>
                <p:nvPr/>
              </p:nvPicPr>
              <p:blipFill>
                <a:blip r:embed="rId194"/>
                <a:stretch>
                  <a:fillRect/>
                </a:stretch>
              </p:blipFill>
              <p:spPr>
                <a:xfrm>
                  <a:off x="9185317" y="2926692"/>
                  <a:ext cx="144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4807" name="Ink 74806">
                  <a:extLst>
                    <a:ext uri="{FF2B5EF4-FFF2-40B4-BE49-F238E27FC236}">
                      <a16:creationId xmlns:a16="http://schemas.microsoft.com/office/drawing/2014/main" id="{9910255E-B397-4040-AD5E-086F28E9B4D1}"/>
                    </a:ext>
                  </a:extLst>
                </p14:cNvPr>
                <p14:cNvContentPartPr/>
                <p14:nvPr/>
              </p14:nvContentPartPr>
              <p14:xfrm>
                <a:off x="9387277" y="2861892"/>
                <a:ext cx="22320" cy="183960"/>
              </p14:xfrm>
            </p:contentPart>
          </mc:Choice>
          <mc:Fallback xmlns="">
            <p:pic>
              <p:nvPicPr>
                <p:cNvPr id="74807" name="Ink 74806">
                  <a:extLst>
                    <a:ext uri="{FF2B5EF4-FFF2-40B4-BE49-F238E27FC236}">
                      <a16:creationId xmlns:a16="http://schemas.microsoft.com/office/drawing/2014/main" id="{9910255E-B397-4040-AD5E-086F28E9B4D1}"/>
                    </a:ext>
                  </a:extLst>
                </p:cNvPr>
                <p:cNvPicPr/>
                <p:nvPr/>
              </p:nvPicPr>
              <p:blipFill>
                <a:blip r:embed="rId196"/>
                <a:stretch>
                  <a:fillRect/>
                </a:stretch>
              </p:blipFill>
              <p:spPr>
                <a:xfrm>
                  <a:off x="9378637" y="2853252"/>
                  <a:ext cx="39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4808" name="Ink 74807">
                  <a:extLst>
                    <a:ext uri="{FF2B5EF4-FFF2-40B4-BE49-F238E27FC236}">
                      <a16:creationId xmlns:a16="http://schemas.microsoft.com/office/drawing/2014/main" id="{43186DBE-751A-438C-B774-5810EA55C30E}"/>
                    </a:ext>
                  </a:extLst>
                </p14:cNvPr>
                <p14:cNvContentPartPr/>
                <p14:nvPr/>
              </p14:nvContentPartPr>
              <p14:xfrm>
                <a:off x="9533437" y="2839572"/>
                <a:ext cx="159480" cy="175680"/>
              </p14:xfrm>
            </p:contentPart>
          </mc:Choice>
          <mc:Fallback xmlns="">
            <p:pic>
              <p:nvPicPr>
                <p:cNvPr id="74808" name="Ink 74807">
                  <a:extLst>
                    <a:ext uri="{FF2B5EF4-FFF2-40B4-BE49-F238E27FC236}">
                      <a16:creationId xmlns:a16="http://schemas.microsoft.com/office/drawing/2014/main" id="{43186DBE-751A-438C-B774-5810EA55C30E}"/>
                    </a:ext>
                  </a:extLst>
                </p:cNvPr>
                <p:cNvPicPr/>
                <p:nvPr/>
              </p:nvPicPr>
              <p:blipFill>
                <a:blip r:embed="rId198"/>
                <a:stretch>
                  <a:fillRect/>
                </a:stretch>
              </p:blipFill>
              <p:spPr>
                <a:xfrm>
                  <a:off x="9524437" y="2830932"/>
                  <a:ext cx="177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4810" name="Ink 74809">
                  <a:extLst>
                    <a:ext uri="{FF2B5EF4-FFF2-40B4-BE49-F238E27FC236}">
                      <a16:creationId xmlns:a16="http://schemas.microsoft.com/office/drawing/2014/main" id="{AF80B592-E847-44A5-9D84-DC57E1AC3AA5}"/>
                    </a:ext>
                  </a:extLst>
                </p14:cNvPr>
                <p14:cNvContentPartPr/>
                <p14:nvPr/>
              </p14:nvContentPartPr>
              <p14:xfrm>
                <a:off x="10170637" y="2465172"/>
                <a:ext cx="136800" cy="23760"/>
              </p14:xfrm>
            </p:contentPart>
          </mc:Choice>
          <mc:Fallback xmlns="">
            <p:pic>
              <p:nvPicPr>
                <p:cNvPr id="74810" name="Ink 74809">
                  <a:extLst>
                    <a:ext uri="{FF2B5EF4-FFF2-40B4-BE49-F238E27FC236}">
                      <a16:creationId xmlns:a16="http://schemas.microsoft.com/office/drawing/2014/main" id="{AF80B592-E847-44A5-9D84-DC57E1AC3AA5}"/>
                    </a:ext>
                  </a:extLst>
                </p:cNvPr>
                <p:cNvPicPr/>
                <p:nvPr/>
              </p:nvPicPr>
              <p:blipFill>
                <a:blip r:embed="rId200"/>
                <a:stretch>
                  <a:fillRect/>
                </a:stretch>
              </p:blipFill>
              <p:spPr>
                <a:xfrm>
                  <a:off x="10161997" y="2456532"/>
                  <a:ext cx="154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4811" name="Ink 74810">
                  <a:extLst>
                    <a:ext uri="{FF2B5EF4-FFF2-40B4-BE49-F238E27FC236}">
                      <a16:creationId xmlns:a16="http://schemas.microsoft.com/office/drawing/2014/main" id="{FCE74E24-5C3C-4ACF-AEF9-BB8C321F758B}"/>
                    </a:ext>
                  </a:extLst>
                </p14:cNvPr>
                <p14:cNvContentPartPr/>
                <p14:nvPr/>
              </p14:nvContentPartPr>
              <p14:xfrm>
                <a:off x="10161637" y="2613852"/>
                <a:ext cx="104040" cy="26280"/>
              </p14:xfrm>
            </p:contentPart>
          </mc:Choice>
          <mc:Fallback xmlns="">
            <p:pic>
              <p:nvPicPr>
                <p:cNvPr id="74811" name="Ink 74810">
                  <a:extLst>
                    <a:ext uri="{FF2B5EF4-FFF2-40B4-BE49-F238E27FC236}">
                      <a16:creationId xmlns:a16="http://schemas.microsoft.com/office/drawing/2014/main" id="{FCE74E24-5C3C-4ACF-AEF9-BB8C321F758B}"/>
                    </a:ext>
                  </a:extLst>
                </p:cNvPr>
                <p:cNvPicPr/>
                <p:nvPr/>
              </p:nvPicPr>
              <p:blipFill>
                <a:blip r:embed="rId202"/>
                <a:stretch>
                  <a:fillRect/>
                </a:stretch>
              </p:blipFill>
              <p:spPr>
                <a:xfrm>
                  <a:off x="10152997" y="2605212"/>
                  <a:ext cx="121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4813" name="Ink 74812">
                  <a:extLst>
                    <a:ext uri="{FF2B5EF4-FFF2-40B4-BE49-F238E27FC236}">
                      <a16:creationId xmlns:a16="http://schemas.microsoft.com/office/drawing/2014/main" id="{63520FDB-FB57-4A33-ACA4-B1911E0E5452}"/>
                    </a:ext>
                  </a:extLst>
                </p14:cNvPr>
                <p14:cNvContentPartPr/>
                <p14:nvPr/>
              </p14:nvContentPartPr>
              <p14:xfrm>
                <a:off x="10525597" y="2325852"/>
                <a:ext cx="86400" cy="392400"/>
              </p14:xfrm>
            </p:contentPart>
          </mc:Choice>
          <mc:Fallback xmlns="">
            <p:pic>
              <p:nvPicPr>
                <p:cNvPr id="74813" name="Ink 74812">
                  <a:extLst>
                    <a:ext uri="{FF2B5EF4-FFF2-40B4-BE49-F238E27FC236}">
                      <a16:creationId xmlns:a16="http://schemas.microsoft.com/office/drawing/2014/main" id="{63520FDB-FB57-4A33-ACA4-B1911E0E5452}"/>
                    </a:ext>
                  </a:extLst>
                </p:cNvPr>
                <p:cNvPicPr/>
                <p:nvPr/>
              </p:nvPicPr>
              <p:blipFill>
                <a:blip r:embed="rId204"/>
                <a:stretch>
                  <a:fillRect/>
                </a:stretch>
              </p:blipFill>
              <p:spPr>
                <a:xfrm>
                  <a:off x="10516957" y="2317212"/>
                  <a:ext cx="10404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4814" name="Ink 74813">
                  <a:extLst>
                    <a:ext uri="{FF2B5EF4-FFF2-40B4-BE49-F238E27FC236}">
                      <a16:creationId xmlns:a16="http://schemas.microsoft.com/office/drawing/2014/main" id="{962868AD-0659-419F-BA4A-6762CCD39454}"/>
                    </a:ext>
                  </a:extLst>
                </p14:cNvPr>
                <p14:cNvContentPartPr/>
                <p14:nvPr/>
              </p14:nvContentPartPr>
              <p14:xfrm>
                <a:off x="10775077" y="2295612"/>
                <a:ext cx="253080" cy="383040"/>
              </p14:xfrm>
            </p:contentPart>
          </mc:Choice>
          <mc:Fallback xmlns="">
            <p:pic>
              <p:nvPicPr>
                <p:cNvPr id="74814" name="Ink 74813">
                  <a:extLst>
                    <a:ext uri="{FF2B5EF4-FFF2-40B4-BE49-F238E27FC236}">
                      <a16:creationId xmlns:a16="http://schemas.microsoft.com/office/drawing/2014/main" id="{962868AD-0659-419F-BA4A-6762CCD39454}"/>
                    </a:ext>
                  </a:extLst>
                </p:cNvPr>
                <p:cNvPicPr/>
                <p:nvPr/>
              </p:nvPicPr>
              <p:blipFill>
                <a:blip r:embed="rId206"/>
                <a:stretch>
                  <a:fillRect/>
                </a:stretch>
              </p:blipFill>
              <p:spPr>
                <a:xfrm>
                  <a:off x="10766077" y="2286972"/>
                  <a:ext cx="27072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4815" name="Ink 74814">
                  <a:extLst>
                    <a:ext uri="{FF2B5EF4-FFF2-40B4-BE49-F238E27FC236}">
                      <a16:creationId xmlns:a16="http://schemas.microsoft.com/office/drawing/2014/main" id="{2FD2F3D7-7317-4BBE-BDFB-12328A28DBDB}"/>
                    </a:ext>
                  </a:extLst>
                </p14:cNvPr>
                <p14:cNvContentPartPr/>
                <p14:nvPr/>
              </p14:nvContentPartPr>
              <p14:xfrm>
                <a:off x="11032477" y="2594412"/>
                <a:ext cx="70200" cy="74880"/>
              </p14:xfrm>
            </p:contentPart>
          </mc:Choice>
          <mc:Fallback xmlns="">
            <p:pic>
              <p:nvPicPr>
                <p:cNvPr id="74815" name="Ink 74814">
                  <a:extLst>
                    <a:ext uri="{FF2B5EF4-FFF2-40B4-BE49-F238E27FC236}">
                      <a16:creationId xmlns:a16="http://schemas.microsoft.com/office/drawing/2014/main" id="{2FD2F3D7-7317-4BBE-BDFB-12328A28DBDB}"/>
                    </a:ext>
                  </a:extLst>
                </p:cNvPr>
                <p:cNvPicPr/>
                <p:nvPr/>
              </p:nvPicPr>
              <p:blipFill>
                <a:blip r:embed="rId208"/>
                <a:stretch>
                  <a:fillRect/>
                </a:stretch>
              </p:blipFill>
              <p:spPr>
                <a:xfrm>
                  <a:off x="11023837" y="2585412"/>
                  <a:ext cx="87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4816" name="Ink 74815">
                  <a:extLst>
                    <a:ext uri="{FF2B5EF4-FFF2-40B4-BE49-F238E27FC236}">
                      <a16:creationId xmlns:a16="http://schemas.microsoft.com/office/drawing/2014/main" id="{27684371-D659-4990-ABF7-0D39BBB13D3F}"/>
                    </a:ext>
                  </a:extLst>
                </p14:cNvPr>
                <p14:cNvContentPartPr/>
                <p14:nvPr/>
              </p14:nvContentPartPr>
              <p14:xfrm>
                <a:off x="11306797" y="2304972"/>
                <a:ext cx="309960" cy="354600"/>
              </p14:xfrm>
            </p:contentPart>
          </mc:Choice>
          <mc:Fallback xmlns="">
            <p:pic>
              <p:nvPicPr>
                <p:cNvPr id="74816" name="Ink 74815">
                  <a:extLst>
                    <a:ext uri="{FF2B5EF4-FFF2-40B4-BE49-F238E27FC236}">
                      <a16:creationId xmlns:a16="http://schemas.microsoft.com/office/drawing/2014/main" id="{27684371-D659-4990-ABF7-0D39BBB13D3F}"/>
                    </a:ext>
                  </a:extLst>
                </p:cNvPr>
                <p:cNvPicPr/>
                <p:nvPr/>
              </p:nvPicPr>
              <p:blipFill>
                <a:blip r:embed="rId210"/>
                <a:stretch>
                  <a:fillRect/>
                </a:stretch>
              </p:blipFill>
              <p:spPr>
                <a:xfrm>
                  <a:off x="11297797" y="2295972"/>
                  <a:ext cx="3276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4817" name="Ink 74816">
                  <a:extLst>
                    <a:ext uri="{FF2B5EF4-FFF2-40B4-BE49-F238E27FC236}">
                      <a16:creationId xmlns:a16="http://schemas.microsoft.com/office/drawing/2014/main" id="{46641A03-CC74-4F87-95EE-F63867289015}"/>
                    </a:ext>
                  </a:extLst>
                </p14:cNvPr>
                <p14:cNvContentPartPr/>
                <p14:nvPr/>
              </p14:nvContentPartPr>
              <p14:xfrm>
                <a:off x="11048317" y="2633652"/>
                <a:ext cx="74880" cy="42480"/>
              </p14:xfrm>
            </p:contentPart>
          </mc:Choice>
          <mc:Fallback xmlns="">
            <p:pic>
              <p:nvPicPr>
                <p:cNvPr id="74817" name="Ink 74816">
                  <a:extLst>
                    <a:ext uri="{FF2B5EF4-FFF2-40B4-BE49-F238E27FC236}">
                      <a16:creationId xmlns:a16="http://schemas.microsoft.com/office/drawing/2014/main" id="{46641A03-CC74-4F87-95EE-F63867289015}"/>
                    </a:ext>
                  </a:extLst>
                </p:cNvPr>
                <p:cNvPicPr/>
                <p:nvPr/>
              </p:nvPicPr>
              <p:blipFill>
                <a:blip r:embed="rId212"/>
                <a:stretch>
                  <a:fillRect/>
                </a:stretch>
              </p:blipFill>
              <p:spPr>
                <a:xfrm>
                  <a:off x="11039677" y="2625012"/>
                  <a:ext cx="9252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74819" name="Ink 74818">
                <a:extLst>
                  <a:ext uri="{FF2B5EF4-FFF2-40B4-BE49-F238E27FC236}">
                    <a16:creationId xmlns:a16="http://schemas.microsoft.com/office/drawing/2014/main" id="{63133EFD-F0BC-49FB-9862-0E2586BC576A}"/>
                  </a:ext>
                </a:extLst>
              </p14:cNvPr>
              <p14:cNvContentPartPr/>
              <p14:nvPr/>
            </p14:nvContentPartPr>
            <p14:xfrm>
              <a:off x="1249477" y="4789692"/>
              <a:ext cx="389880" cy="30240"/>
            </p14:xfrm>
          </p:contentPart>
        </mc:Choice>
        <mc:Fallback xmlns="">
          <p:pic>
            <p:nvPicPr>
              <p:cNvPr id="74819" name="Ink 74818">
                <a:extLst>
                  <a:ext uri="{FF2B5EF4-FFF2-40B4-BE49-F238E27FC236}">
                    <a16:creationId xmlns:a16="http://schemas.microsoft.com/office/drawing/2014/main" id="{63133EFD-F0BC-49FB-9862-0E2586BC576A}"/>
                  </a:ext>
                </a:extLst>
              </p:cNvPr>
              <p:cNvPicPr/>
              <p:nvPr/>
            </p:nvPicPr>
            <p:blipFill>
              <a:blip r:embed="rId214"/>
              <a:stretch>
                <a:fillRect/>
              </a:stretch>
            </p:blipFill>
            <p:spPr>
              <a:xfrm>
                <a:off x="1240477" y="4780692"/>
                <a:ext cx="407520" cy="47880"/>
              </a:xfrm>
              <a:prstGeom prst="rect">
                <a:avLst/>
              </a:prstGeom>
            </p:spPr>
          </p:pic>
        </mc:Fallback>
      </mc:AlternateContent>
      <p:grpSp>
        <p:nvGrpSpPr>
          <p:cNvPr id="74822" name="Group 74821">
            <a:extLst>
              <a:ext uri="{FF2B5EF4-FFF2-40B4-BE49-F238E27FC236}">
                <a16:creationId xmlns:a16="http://schemas.microsoft.com/office/drawing/2014/main" id="{EA827975-9B5E-4C6F-A05C-C7DD6219F22E}"/>
              </a:ext>
            </a:extLst>
          </p:cNvPr>
          <p:cNvGrpSpPr/>
          <p:nvPr/>
        </p:nvGrpSpPr>
        <p:grpSpPr>
          <a:xfrm>
            <a:off x="1312117" y="4953852"/>
            <a:ext cx="342720" cy="220680"/>
            <a:chOff x="1312117" y="4953852"/>
            <a:chExt cx="342720" cy="220680"/>
          </a:xfrm>
        </p:grpSpPr>
        <mc:AlternateContent xmlns:mc="http://schemas.openxmlformats.org/markup-compatibility/2006" xmlns:p14="http://schemas.microsoft.com/office/powerpoint/2010/main">
          <mc:Choice Requires="p14">
            <p:contentPart p14:bwMode="auto" r:id="rId215">
              <p14:nvContentPartPr>
                <p14:cNvPr id="74820" name="Ink 74819">
                  <a:extLst>
                    <a:ext uri="{FF2B5EF4-FFF2-40B4-BE49-F238E27FC236}">
                      <a16:creationId xmlns:a16="http://schemas.microsoft.com/office/drawing/2014/main" id="{A80D9956-FB6A-41C9-BF60-2F914F1CA06A}"/>
                    </a:ext>
                  </a:extLst>
                </p14:cNvPr>
                <p14:cNvContentPartPr/>
                <p14:nvPr/>
              </p14:nvContentPartPr>
              <p14:xfrm>
                <a:off x="1312117" y="4953852"/>
                <a:ext cx="342720" cy="59760"/>
              </p14:xfrm>
            </p:contentPart>
          </mc:Choice>
          <mc:Fallback xmlns="">
            <p:pic>
              <p:nvPicPr>
                <p:cNvPr id="74820" name="Ink 74819">
                  <a:extLst>
                    <a:ext uri="{FF2B5EF4-FFF2-40B4-BE49-F238E27FC236}">
                      <a16:creationId xmlns:a16="http://schemas.microsoft.com/office/drawing/2014/main" id="{A80D9956-FB6A-41C9-BF60-2F914F1CA06A}"/>
                    </a:ext>
                  </a:extLst>
                </p:cNvPr>
                <p:cNvPicPr/>
                <p:nvPr/>
              </p:nvPicPr>
              <p:blipFill>
                <a:blip r:embed="rId216"/>
                <a:stretch>
                  <a:fillRect/>
                </a:stretch>
              </p:blipFill>
              <p:spPr>
                <a:xfrm>
                  <a:off x="1303117" y="4945212"/>
                  <a:ext cx="360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4821" name="Ink 74820">
                  <a:extLst>
                    <a:ext uri="{FF2B5EF4-FFF2-40B4-BE49-F238E27FC236}">
                      <a16:creationId xmlns:a16="http://schemas.microsoft.com/office/drawing/2014/main" id="{538BE2FD-E477-4A40-887D-AA698C919840}"/>
                    </a:ext>
                  </a:extLst>
                </p14:cNvPr>
                <p14:cNvContentPartPr/>
                <p14:nvPr/>
              </p14:nvContentPartPr>
              <p14:xfrm>
                <a:off x="1323637" y="5127372"/>
                <a:ext cx="318240" cy="47160"/>
              </p14:xfrm>
            </p:contentPart>
          </mc:Choice>
          <mc:Fallback xmlns="">
            <p:pic>
              <p:nvPicPr>
                <p:cNvPr id="74821" name="Ink 74820">
                  <a:extLst>
                    <a:ext uri="{FF2B5EF4-FFF2-40B4-BE49-F238E27FC236}">
                      <a16:creationId xmlns:a16="http://schemas.microsoft.com/office/drawing/2014/main" id="{538BE2FD-E477-4A40-887D-AA698C919840}"/>
                    </a:ext>
                  </a:extLst>
                </p:cNvPr>
                <p:cNvPicPr/>
                <p:nvPr/>
              </p:nvPicPr>
              <p:blipFill>
                <a:blip r:embed="rId218"/>
                <a:stretch>
                  <a:fillRect/>
                </a:stretch>
              </p:blipFill>
              <p:spPr>
                <a:xfrm>
                  <a:off x="1314997" y="5118732"/>
                  <a:ext cx="335880" cy="64800"/>
                </a:xfrm>
                <a:prstGeom prst="rect">
                  <a:avLst/>
                </a:prstGeom>
              </p:spPr>
            </p:pic>
          </mc:Fallback>
        </mc:AlternateContent>
      </p:grpSp>
      <p:grpSp>
        <p:nvGrpSpPr>
          <p:cNvPr id="74856" name="Group 74855">
            <a:extLst>
              <a:ext uri="{FF2B5EF4-FFF2-40B4-BE49-F238E27FC236}">
                <a16:creationId xmlns:a16="http://schemas.microsoft.com/office/drawing/2014/main" id="{603ED25D-D8C7-4947-B99D-0C358D08FEB2}"/>
              </a:ext>
            </a:extLst>
          </p:cNvPr>
          <p:cNvGrpSpPr/>
          <p:nvPr/>
        </p:nvGrpSpPr>
        <p:grpSpPr>
          <a:xfrm>
            <a:off x="1881997" y="4215492"/>
            <a:ext cx="3497760" cy="829080"/>
            <a:chOff x="1881997" y="4215492"/>
            <a:chExt cx="3497760" cy="829080"/>
          </a:xfrm>
        </p:grpSpPr>
        <mc:AlternateContent xmlns:mc="http://schemas.openxmlformats.org/markup-compatibility/2006" xmlns:p14="http://schemas.microsoft.com/office/powerpoint/2010/main">
          <mc:Choice Requires="p14">
            <p:contentPart p14:bwMode="auto" r:id="rId219">
              <p14:nvContentPartPr>
                <p14:cNvPr id="74823" name="Ink 74822">
                  <a:extLst>
                    <a:ext uri="{FF2B5EF4-FFF2-40B4-BE49-F238E27FC236}">
                      <a16:creationId xmlns:a16="http://schemas.microsoft.com/office/drawing/2014/main" id="{8420357D-C51E-491A-BBA1-F630C91E690C}"/>
                    </a:ext>
                  </a:extLst>
                </p14:cNvPr>
                <p14:cNvContentPartPr/>
                <p14:nvPr/>
              </p14:nvContentPartPr>
              <p14:xfrm>
                <a:off x="1917277" y="4579452"/>
                <a:ext cx="36360" cy="465120"/>
              </p14:xfrm>
            </p:contentPart>
          </mc:Choice>
          <mc:Fallback xmlns="">
            <p:pic>
              <p:nvPicPr>
                <p:cNvPr id="74823" name="Ink 74822">
                  <a:extLst>
                    <a:ext uri="{FF2B5EF4-FFF2-40B4-BE49-F238E27FC236}">
                      <a16:creationId xmlns:a16="http://schemas.microsoft.com/office/drawing/2014/main" id="{8420357D-C51E-491A-BBA1-F630C91E690C}"/>
                    </a:ext>
                  </a:extLst>
                </p:cNvPr>
                <p:cNvPicPr/>
                <p:nvPr/>
              </p:nvPicPr>
              <p:blipFill>
                <a:blip r:embed="rId220"/>
                <a:stretch>
                  <a:fillRect/>
                </a:stretch>
              </p:blipFill>
              <p:spPr>
                <a:xfrm>
                  <a:off x="1908637" y="4570812"/>
                  <a:ext cx="5400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4824" name="Ink 74823">
                  <a:extLst>
                    <a:ext uri="{FF2B5EF4-FFF2-40B4-BE49-F238E27FC236}">
                      <a16:creationId xmlns:a16="http://schemas.microsoft.com/office/drawing/2014/main" id="{6F53D9D1-248F-43B7-88AE-DD5EB7924C02}"/>
                    </a:ext>
                  </a:extLst>
                </p14:cNvPr>
                <p14:cNvContentPartPr/>
                <p14:nvPr/>
              </p14:nvContentPartPr>
              <p14:xfrm>
                <a:off x="1881997" y="4480452"/>
                <a:ext cx="221040" cy="207720"/>
              </p14:xfrm>
            </p:contentPart>
          </mc:Choice>
          <mc:Fallback xmlns="">
            <p:pic>
              <p:nvPicPr>
                <p:cNvPr id="74824" name="Ink 74823">
                  <a:extLst>
                    <a:ext uri="{FF2B5EF4-FFF2-40B4-BE49-F238E27FC236}">
                      <a16:creationId xmlns:a16="http://schemas.microsoft.com/office/drawing/2014/main" id="{6F53D9D1-248F-43B7-88AE-DD5EB7924C02}"/>
                    </a:ext>
                  </a:extLst>
                </p:cNvPr>
                <p:cNvPicPr/>
                <p:nvPr/>
              </p:nvPicPr>
              <p:blipFill>
                <a:blip r:embed="rId222"/>
                <a:stretch>
                  <a:fillRect/>
                </a:stretch>
              </p:blipFill>
              <p:spPr>
                <a:xfrm>
                  <a:off x="1873357" y="4471452"/>
                  <a:ext cx="238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4825" name="Ink 74824">
                  <a:extLst>
                    <a:ext uri="{FF2B5EF4-FFF2-40B4-BE49-F238E27FC236}">
                      <a16:creationId xmlns:a16="http://schemas.microsoft.com/office/drawing/2014/main" id="{C6784D93-BC53-4CC0-A977-00D8D7C79628}"/>
                    </a:ext>
                  </a:extLst>
                </p14:cNvPr>
                <p14:cNvContentPartPr/>
                <p14:nvPr/>
              </p14:nvContentPartPr>
              <p14:xfrm>
                <a:off x="1898557" y="4687092"/>
                <a:ext cx="153000" cy="124920"/>
              </p14:xfrm>
            </p:contentPart>
          </mc:Choice>
          <mc:Fallback xmlns="">
            <p:pic>
              <p:nvPicPr>
                <p:cNvPr id="74825" name="Ink 74824">
                  <a:extLst>
                    <a:ext uri="{FF2B5EF4-FFF2-40B4-BE49-F238E27FC236}">
                      <a16:creationId xmlns:a16="http://schemas.microsoft.com/office/drawing/2014/main" id="{C6784D93-BC53-4CC0-A977-00D8D7C79628}"/>
                    </a:ext>
                  </a:extLst>
                </p:cNvPr>
                <p:cNvPicPr/>
                <p:nvPr/>
              </p:nvPicPr>
              <p:blipFill>
                <a:blip r:embed="rId224"/>
                <a:stretch>
                  <a:fillRect/>
                </a:stretch>
              </p:blipFill>
              <p:spPr>
                <a:xfrm>
                  <a:off x="1889557" y="4678452"/>
                  <a:ext cx="170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4826" name="Ink 74825">
                  <a:extLst>
                    <a:ext uri="{FF2B5EF4-FFF2-40B4-BE49-F238E27FC236}">
                      <a16:creationId xmlns:a16="http://schemas.microsoft.com/office/drawing/2014/main" id="{1EF735A9-BC04-4E5D-962F-2BEAE574825B}"/>
                    </a:ext>
                  </a:extLst>
                </p14:cNvPr>
                <p14:cNvContentPartPr/>
                <p14:nvPr/>
              </p14:nvContentPartPr>
              <p14:xfrm>
                <a:off x="1937437" y="4868532"/>
                <a:ext cx="155520" cy="120240"/>
              </p14:xfrm>
            </p:contentPart>
          </mc:Choice>
          <mc:Fallback xmlns="">
            <p:pic>
              <p:nvPicPr>
                <p:cNvPr id="74826" name="Ink 74825">
                  <a:extLst>
                    <a:ext uri="{FF2B5EF4-FFF2-40B4-BE49-F238E27FC236}">
                      <a16:creationId xmlns:a16="http://schemas.microsoft.com/office/drawing/2014/main" id="{1EF735A9-BC04-4E5D-962F-2BEAE574825B}"/>
                    </a:ext>
                  </a:extLst>
                </p:cNvPr>
                <p:cNvPicPr/>
                <p:nvPr/>
              </p:nvPicPr>
              <p:blipFill>
                <a:blip r:embed="rId226"/>
                <a:stretch>
                  <a:fillRect/>
                </a:stretch>
              </p:blipFill>
              <p:spPr>
                <a:xfrm>
                  <a:off x="1928797" y="4859532"/>
                  <a:ext cx="173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4827" name="Ink 74826">
                  <a:extLst>
                    <a:ext uri="{FF2B5EF4-FFF2-40B4-BE49-F238E27FC236}">
                      <a16:creationId xmlns:a16="http://schemas.microsoft.com/office/drawing/2014/main" id="{4FC650E9-F255-4534-A95B-9167857DF75F}"/>
                    </a:ext>
                  </a:extLst>
                </p14:cNvPr>
                <p14:cNvContentPartPr/>
                <p14:nvPr/>
              </p14:nvContentPartPr>
              <p14:xfrm>
                <a:off x="2182237" y="4416732"/>
                <a:ext cx="82080" cy="476640"/>
              </p14:xfrm>
            </p:contentPart>
          </mc:Choice>
          <mc:Fallback xmlns="">
            <p:pic>
              <p:nvPicPr>
                <p:cNvPr id="74827" name="Ink 74826">
                  <a:extLst>
                    <a:ext uri="{FF2B5EF4-FFF2-40B4-BE49-F238E27FC236}">
                      <a16:creationId xmlns:a16="http://schemas.microsoft.com/office/drawing/2014/main" id="{4FC650E9-F255-4534-A95B-9167857DF75F}"/>
                    </a:ext>
                  </a:extLst>
                </p:cNvPr>
                <p:cNvPicPr/>
                <p:nvPr/>
              </p:nvPicPr>
              <p:blipFill>
                <a:blip r:embed="rId228"/>
                <a:stretch>
                  <a:fillRect/>
                </a:stretch>
              </p:blipFill>
              <p:spPr>
                <a:xfrm>
                  <a:off x="2173237" y="4407732"/>
                  <a:ext cx="997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4828" name="Ink 74827">
                  <a:extLst>
                    <a:ext uri="{FF2B5EF4-FFF2-40B4-BE49-F238E27FC236}">
                      <a16:creationId xmlns:a16="http://schemas.microsoft.com/office/drawing/2014/main" id="{8A63F77C-BD03-422C-9740-C1F5CC5857CC}"/>
                    </a:ext>
                  </a:extLst>
                </p14:cNvPr>
                <p14:cNvContentPartPr/>
                <p14:nvPr/>
              </p14:nvContentPartPr>
              <p14:xfrm>
                <a:off x="2072077" y="4319892"/>
                <a:ext cx="323280" cy="518040"/>
              </p14:xfrm>
            </p:contentPart>
          </mc:Choice>
          <mc:Fallback xmlns="">
            <p:pic>
              <p:nvPicPr>
                <p:cNvPr id="74828" name="Ink 74827">
                  <a:extLst>
                    <a:ext uri="{FF2B5EF4-FFF2-40B4-BE49-F238E27FC236}">
                      <a16:creationId xmlns:a16="http://schemas.microsoft.com/office/drawing/2014/main" id="{8A63F77C-BD03-422C-9740-C1F5CC5857CC}"/>
                    </a:ext>
                  </a:extLst>
                </p:cNvPr>
                <p:cNvPicPr/>
                <p:nvPr/>
              </p:nvPicPr>
              <p:blipFill>
                <a:blip r:embed="rId230"/>
                <a:stretch>
                  <a:fillRect/>
                </a:stretch>
              </p:blipFill>
              <p:spPr>
                <a:xfrm>
                  <a:off x="2063077" y="4311252"/>
                  <a:ext cx="34092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4829" name="Ink 74828">
                  <a:extLst>
                    <a:ext uri="{FF2B5EF4-FFF2-40B4-BE49-F238E27FC236}">
                      <a16:creationId xmlns:a16="http://schemas.microsoft.com/office/drawing/2014/main" id="{9D5B353E-7A66-405C-ACF8-ACCAAB9042D7}"/>
                    </a:ext>
                  </a:extLst>
                </p14:cNvPr>
                <p14:cNvContentPartPr/>
                <p14:nvPr/>
              </p14:nvContentPartPr>
              <p14:xfrm>
                <a:off x="2406157" y="4576212"/>
                <a:ext cx="131400" cy="221760"/>
              </p14:xfrm>
            </p:contentPart>
          </mc:Choice>
          <mc:Fallback xmlns="">
            <p:pic>
              <p:nvPicPr>
                <p:cNvPr id="74829" name="Ink 74828">
                  <a:extLst>
                    <a:ext uri="{FF2B5EF4-FFF2-40B4-BE49-F238E27FC236}">
                      <a16:creationId xmlns:a16="http://schemas.microsoft.com/office/drawing/2014/main" id="{9D5B353E-7A66-405C-ACF8-ACCAAB9042D7}"/>
                    </a:ext>
                  </a:extLst>
                </p:cNvPr>
                <p:cNvPicPr/>
                <p:nvPr/>
              </p:nvPicPr>
              <p:blipFill>
                <a:blip r:embed="rId232"/>
                <a:stretch>
                  <a:fillRect/>
                </a:stretch>
              </p:blipFill>
              <p:spPr>
                <a:xfrm>
                  <a:off x="2397157" y="4567572"/>
                  <a:ext cx="149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4830" name="Ink 74829">
                  <a:extLst>
                    <a:ext uri="{FF2B5EF4-FFF2-40B4-BE49-F238E27FC236}">
                      <a16:creationId xmlns:a16="http://schemas.microsoft.com/office/drawing/2014/main" id="{B0BDFADF-CE4D-4CE7-80F1-4019710065E1}"/>
                    </a:ext>
                  </a:extLst>
                </p14:cNvPr>
                <p14:cNvContentPartPr/>
                <p14:nvPr/>
              </p14:nvContentPartPr>
              <p14:xfrm>
                <a:off x="2591557" y="4577652"/>
                <a:ext cx="98640" cy="211680"/>
              </p14:xfrm>
            </p:contentPart>
          </mc:Choice>
          <mc:Fallback xmlns="">
            <p:pic>
              <p:nvPicPr>
                <p:cNvPr id="74830" name="Ink 74829">
                  <a:extLst>
                    <a:ext uri="{FF2B5EF4-FFF2-40B4-BE49-F238E27FC236}">
                      <a16:creationId xmlns:a16="http://schemas.microsoft.com/office/drawing/2014/main" id="{B0BDFADF-CE4D-4CE7-80F1-4019710065E1}"/>
                    </a:ext>
                  </a:extLst>
                </p:cNvPr>
                <p:cNvPicPr/>
                <p:nvPr/>
              </p:nvPicPr>
              <p:blipFill>
                <a:blip r:embed="rId234"/>
                <a:stretch>
                  <a:fillRect/>
                </a:stretch>
              </p:blipFill>
              <p:spPr>
                <a:xfrm>
                  <a:off x="2582557" y="4568652"/>
                  <a:ext cx="1162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4831" name="Ink 74830">
                  <a:extLst>
                    <a:ext uri="{FF2B5EF4-FFF2-40B4-BE49-F238E27FC236}">
                      <a16:creationId xmlns:a16="http://schemas.microsoft.com/office/drawing/2014/main" id="{01AF0568-177B-4361-AAE8-7FBA053C3F91}"/>
                    </a:ext>
                  </a:extLst>
                </p14:cNvPr>
                <p14:cNvContentPartPr/>
                <p14:nvPr/>
              </p14:nvContentPartPr>
              <p14:xfrm>
                <a:off x="2732317" y="4501332"/>
                <a:ext cx="34200" cy="286920"/>
              </p14:xfrm>
            </p:contentPart>
          </mc:Choice>
          <mc:Fallback xmlns="">
            <p:pic>
              <p:nvPicPr>
                <p:cNvPr id="74831" name="Ink 74830">
                  <a:extLst>
                    <a:ext uri="{FF2B5EF4-FFF2-40B4-BE49-F238E27FC236}">
                      <a16:creationId xmlns:a16="http://schemas.microsoft.com/office/drawing/2014/main" id="{01AF0568-177B-4361-AAE8-7FBA053C3F91}"/>
                    </a:ext>
                  </a:extLst>
                </p:cNvPr>
                <p:cNvPicPr/>
                <p:nvPr/>
              </p:nvPicPr>
              <p:blipFill>
                <a:blip r:embed="rId236"/>
                <a:stretch>
                  <a:fillRect/>
                </a:stretch>
              </p:blipFill>
              <p:spPr>
                <a:xfrm>
                  <a:off x="2723317" y="4492332"/>
                  <a:ext cx="51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4832" name="Ink 74831">
                  <a:extLst>
                    <a:ext uri="{FF2B5EF4-FFF2-40B4-BE49-F238E27FC236}">
                      <a16:creationId xmlns:a16="http://schemas.microsoft.com/office/drawing/2014/main" id="{89446E42-CF49-4B8F-B596-CCF255741757}"/>
                    </a:ext>
                  </a:extLst>
                </p14:cNvPr>
                <p14:cNvContentPartPr/>
                <p14:nvPr/>
              </p14:nvContentPartPr>
              <p14:xfrm>
                <a:off x="2837797" y="4609332"/>
                <a:ext cx="84960" cy="153720"/>
              </p14:xfrm>
            </p:contentPart>
          </mc:Choice>
          <mc:Fallback xmlns="">
            <p:pic>
              <p:nvPicPr>
                <p:cNvPr id="74832" name="Ink 74831">
                  <a:extLst>
                    <a:ext uri="{FF2B5EF4-FFF2-40B4-BE49-F238E27FC236}">
                      <a16:creationId xmlns:a16="http://schemas.microsoft.com/office/drawing/2014/main" id="{89446E42-CF49-4B8F-B596-CCF255741757}"/>
                    </a:ext>
                  </a:extLst>
                </p:cNvPr>
                <p:cNvPicPr/>
                <p:nvPr/>
              </p:nvPicPr>
              <p:blipFill>
                <a:blip r:embed="rId238"/>
                <a:stretch>
                  <a:fillRect/>
                </a:stretch>
              </p:blipFill>
              <p:spPr>
                <a:xfrm>
                  <a:off x="2829157" y="4600692"/>
                  <a:ext cx="102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4833" name="Ink 74832">
                  <a:extLst>
                    <a:ext uri="{FF2B5EF4-FFF2-40B4-BE49-F238E27FC236}">
                      <a16:creationId xmlns:a16="http://schemas.microsoft.com/office/drawing/2014/main" id="{EFFCCD41-CF05-4BEF-829F-3451BF1A49CC}"/>
                    </a:ext>
                  </a:extLst>
                </p14:cNvPr>
                <p14:cNvContentPartPr/>
                <p14:nvPr/>
              </p14:nvContentPartPr>
              <p14:xfrm>
                <a:off x="3010237" y="4597092"/>
                <a:ext cx="143280" cy="183600"/>
              </p14:xfrm>
            </p:contentPart>
          </mc:Choice>
          <mc:Fallback xmlns="">
            <p:pic>
              <p:nvPicPr>
                <p:cNvPr id="74833" name="Ink 74832">
                  <a:extLst>
                    <a:ext uri="{FF2B5EF4-FFF2-40B4-BE49-F238E27FC236}">
                      <a16:creationId xmlns:a16="http://schemas.microsoft.com/office/drawing/2014/main" id="{EFFCCD41-CF05-4BEF-829F-3451BF1A49CC}"/>
                    </a:ext>
                  </a:extLst>
                </p:cNvPr>
                <p:cNvPicPr/>
                <p:nvPr/>
              </p:nvPicPr>
              <p:blipFill>
                <a:blip r:embed="rId240"/>
                <a:stretch>
                  <a:fillRect/>
                </a:stretch>
              </p:blipFill>
              <p:spPr>
                <a:xfrm>
                  <a:off x="3001237" y="4588452"/>
                  <a:ext cx="160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4834" name="Ink 74833">
                  <a:extLst>
                    <a:ext uri="{FF2B5EF4-FFF2-40B4-BE49-F238E27FC236}">
                      <a16:creationId xmlns:a16="http://schemas.microsoft.com/office/drawing/2014/main" id="{DA93A5F1-4F12-4F77-B3C4-9B75EC28D370}"/>
                    </a:ext>
                  </a:extLst>
                </p14:cNvPr>
                <p14:cNvContentPartPr/>
                <p14:nvPr/>
              </p14:nvContentPartPr>
              <p14:xfrm>
                <a:off x="3267997" y="4428972"/>
                <a:ext cx="227160" cy="381240"/>
              </p14:xfrm>
            </p:contentPart>
          </mc:Choice>
          <mc:Fallback xmlns="">
            <p:pic>
              <p:nvPicPr>
                <p:cNvPr id="74834" name="Ink 74833">
                  <a:extLst>
                    <a:ext uri="{FF2B5EF4-FFF2-40B4-BE49-F238E27FC236}">
                      <a16:creationId xmlns:a16="http://schemas.microsoft.com/office/drawing/2014/main" id="{DA93A5F1-4F12-4F77-B3C4-9B75EC28D370}"/>
                    </a:ext>
                  </a:extLst>
                </p:cNvPr>
                <p:cNvPicPr/>
                <p:nvPr/>
              </p:nvPicPr>
              <p:blipFill>
                <a:blip r:embed="rId242"/>
                <a:stretch>
                  <a:fillRect/>
                </a:stretch>
              </p:blipFill>
              <p:spPr>
                <a:xfrm>
                  <a:off x="3259357" y="4419972"/>
                  <a:ext cx="2448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74835" name="Ink 74834">
                  <a:extLst>
                    <a:ext uri="{FF2B5EF4-FFF2-40B4-BE49-F238E27FC236}">
                      <a16:creationId xmlns:a16="http://schemas.microsoft.com/office/drawing/2014/main" id="{1D67A63E-450A-4131-9892-C413DC09C277}"/>
                    </a:ext>
                  </a:extLst>
                </p14:cNvPr>
                <p14:cNvContentPartPr/>
                <p14:nvPr/>
              </p14:nvContentPartPr>
              <p14:xfrm>
                <a:off x="3524317" y="4588812"/>
                <a:ext cx="180720" cy="192600"/>
              </p14:xfrm>
            </p:contentPart>
          </mc:Choice>
          <mc:Fallback xmlns="">
            <p:pic>
              <p:nvPicPr>
                <p:cNvPr id="74835" name="Ink 74834">
                  <a:extLst>
                    <a:ext uri="{FF2B5EF4-FFF2-40B4-BE49-F238E27FC236}">
                      <a16:creationId xmlns:a16="http://schemas.microsoft.com/office/drawing/2014/main" id="{1D67A63E-450A-4131-9892-C413DC09C277}"/>
                    </a:ext>
                  </a:extLst>
                </p:cNvPr>
                <p:cNvPicPr/>
                <p:nvPr/>
              </p:nvPicPr>
              <p:blipFill>
                <a:blip r:embed="rId244"/>
                <a:stretch>
                  <a:fillRect/>
                </a:stretch>
              </p:blipFill>
              <p:spPr>
                <a:xfrm>
                  <a:off x="3515677" y="4579812"/>
                  <a:ext cx="198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4836" name="Ink 74835">
                  <a:extLst>
                    <a:ext uri="{FF2B5EF4-FFF2-40B4-BE49-F238E27FC236}">
                      <a16:creationId xmlns:a16="http://schemas.microsoft.com/office/drawing/2014/main" id="{27BBC6B1-2C72-4A5B-9434-0668C1C7ECA3}"/>
                    </a:ext>
                  </a:extLst>
                </p14:cNvPr>
                <p14:cNvContentPartPr/>
                <p14:nvPr/>
              </p14:nvContentPartPr>
              <p14:xfrm>
                <a:off x="3704317" y="4308732"/>
                <a:ext cx="57600" cy="456480"/>
              </p14:xfrm>
            </p:contentPart>
          </mc:Choice>
          <mc:Fallback xmlns="">
            <p:pic>
              <p:nvPicPr>
                <p:cNvPr id="74836" name="Ink 74835">
                  <a:extLst>
                    <a:ext uri="{FF2B5EF4-FFF2-40B4-BE49-F238E27FC236}">
                      <a16:creationId xmlns:a16="http://schemas.microsoft.com/office/drawing/2014/main" id="{27BBC6B1-2C72-4A5B-9434-0668C1C7ECA3}"/>
                    </a:ext>
                  </a:extLst>
                </p:cNvPr>
                <p:cNvPicPr/>
                <p:nvPr/>
              </p:nvPicPr>
              <p:blipFill>
                <a:blip r:embed="rId246"/>
                <a:stretch>
                  <a:fillRect/>
                </a:stretch>
              </p:blipFill>
              <p:spPr>
                <a:xfrm>
                  <a:off x="3695317" y="4300092"/>
                  <a:ext cx="752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4837" name="Ink 74836">
                  <a:extLst>
                    <a:ext uri="{FF2B5EF4-FFF2-40B4-BE49-F238E27FC236}">
                      <a16:creationId xmlns:a16="http://schemas.microsoft.com/office/drawing/2014/main" id="{4399A044-73F2-4DCF-8372-85C0BA784F54}"/>
                    </a:ext>
                  </a:extLst>
                </p14:cNvPr>
                <p14:cNvContentPartPr/>
                <p14:nvPr/>
              </p14:nvContentPartPr>
              <p14:xfrm>
                <a:off x="3648877" y="4543452"/>
                <a:ext cx="147960" cy="77400"/>
              </p14:xfrm>
            </p:contentPart>
          </mc:Choice>
          <mc:Fallback xmlns="">
            <p:pic>
              <p:nvPicPr>
                <p:cNvPr id="74837" name="Ink 74836">
                  <a:extLst>
                    <a:ext uri="{FF2B5EF4-FFF2-40B4-BE49-F238E27FC236}">
                      <a16:creationId xmlns:a16="http://schemas.microsoft.com/office/drawing/2014/main" id="{4399A044-73F2-4DCF-8372-85C0BA784F54}"/>
                    </a:ext>
                  </a:extLst>
                </p:cNvPr>
                <p:cNvPicPr/>
                <p:nvPr/>
              </p:nvPicPr>
              <p:blipFill>
                <a:blip r:embed="rId248"/>
                <a:stretch>
                  <a:fillRect/>
                </a:stretch>
              </p:blipFill>
              <p:spPr>
                <a:xfrm>
                  <a:off x="3639877" y="4534812"/>
                  <a:ext cx="165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74838" name="Ink 74837">
                  <a:extLst>
                    <a:ext uri="{FF2B5EF4-FFF2-40B4-BE49-F238E27FC236}">
                      <a16:creationId xmlns:a16="http://schemas.microsoft.com/office/drawing/2014/main" id="{13D939F2-844D-46C6-80A8-9BA4AAEE2B05}"/>
                    </a:ext>
                  </a:extLst>
                </p14:cNvPr>
                <p14:cNvContentPartPr/>
                <p14:nvPr/>
              </p14:nvContentPartPr>
              <p14:xfrm>
                <a:off x="3778837" y="4575132"/>
                <a:ext cx="138600" cy="207000"/>
              </p14:xfrm>
            </p:contentPart>
          </mc:Choice>
          <mc:Fallback xmlns="">
            <p:pic>
              <p:nvPicPr>
                <p:cNvPr id="74838" name="Ink 74837">
                  <a:extLst>
                    <a:ext uri="{FF2B5EF4-FFF2-40B4-BE49-F238E27FC236}">
                      <a16:creationId xmlns:a16="http://schemas.microsoft.com/office/drawing/2014/main" id="{13D939F2-844D-46C6-80A8-9BA4AAEE2B05}"/>
                    </a:ext>
                  </a:extLst>
                </p:cNvPr>
                <p:cNvPicPr/>
                <p:nvPr/>
              </p:nvPicPr>
              <p:blipFill>
                <a:blip r:embed="rId250"/>
                <a:stretch>
                  <a:fillRect/>
                </a:stretch>
              </p:blipFill>
              <p:spPr>
                <a:xfrm>
                  <a:off x="3770197" y="4566132"/>
                  <a:ext cx="156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74840" name="Ink 74839">
                  <a:extLst>
                    <a:ext uri="{FF2B5EF4-FFF2-40B4-BE49-F238E27FC236}">
                      <a16:creationId xmlns:a16="http://schemas.microsoft.com/office/drawing/2014/main" id="{D7541869-BD0C-449D-9AC9-0C78E7713F42}"/>
                    </a:ext>
                  </a:extLst>
                </p14:cNvPr>
                <p14:cNvContentPartPr/>
                <p14:nvPr/>
              </p14:nvContentPartPr>
              <p14:xfrm>
                <a:off x="4035517" y="4584132"/>
                <a:ext cx="161640" cy="146880"/>
              </p14:xfrm>
            </p:contentPart>
          </mc:Choice>
          <mc:Fallback xmlns="">
            <p:pic>
              <p:nvPicPr>
                <p:cNvPr id="74840" name="Ink 74839">
                  <a:extLst>
                    <a:ext uri="{FF2B5EF4-FFF2-40B4-BE49-F238E27FC236}">
                      <a16:creationId xmlns:a16="http://schemas.microsoft.com/office/drawing/2014/main" id="{D7541869-BD0C-449D-9AC9-0C78E7713F42}"/>
                    </a:ext>
                  </a:extLst>
                </p:cNvPr>
                <p:cNvPicPr/>
                <p:nvPr/>
              </p:nvPicPr>
              <p:blipFill>
                <a:blip r:embed="rId252"/>
                <a:stretch>
                  <a:fillRect/>
                </a:stretch>
              </p:blipFill>
              <p:spPr>
                <a:xfrm>
                  <a:off x="4026517" y="4575132"/>
                  <a:ext cx="179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74841" name="Ink 74840">
                  <a:extLst>
                    <a:ext uri="{FF2B5EF4-FFF2-40B4-BE49-F238E27FC236}">
                      <a16:creationId xmlns:a16="http://schemas.microsoft.com/office/drawing/2014/main" id="{5D76A88F-C6A7-4F78-97CA-ECD5B7FA931C}"/>
                    </a:ext>
                  </a:extLst>
                </p14:cNvPr>
                <p14:cNvContentPartPr/>
                <p14:nvPr/>
              </p14:nvContentPartPr>
              <p14:xfrm>
                <a:off x="4230637" y="4271292"/>
                <a:ext cx="94320" cy="472680"/>
              </p14:xfrm>
            </p:contentPart>
          </mc:Choice>
          <mc:Fallback xmlns="">
            <p:pic>
              <p:nvPicPr>
                <p:cNvPr id="74841" name="Ink 74840">
                  <a:extLst>
                    <a:ext uri="{FF2B5EF4-FFF2-40B4-BE49-F238E27FC236}">
                      <a16:creationId xmlns:a16="http://schemas.microsoft.com/office/drawing/2014/main" id="{5D76A88F-C6A7-4F78-97CA-ECD5B7FA931C}"/>
                    </a:ext>
                  </a:extLst>
                </p:cNvPr>
                <p:cNvPicPr/>
                <p:nvPr/>
              </p:nvPicPr>
              <p:blipFill>
                <a:blip r:embed="rId254"/>
                <a:stretch>
                  <a:fillRect/>
                </a:stretch>
              </p:blipFill>
              <p:spPr>
                <a:xfrm>
                  <a:off x="4221997" y="4262292"/>
                  <a:ext cx="11196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74842" name="Ink 74841">
                  <a:extLst>
                    <a:ext uri="{FF2B5EF4-FFF2-40B4-BE49-F238E27FC236}">
                      <a16:creationId xmlns:a16="http://schemas.microsoft.com/office/drawing/2014/main" id="{68C33398-FDB6-4337-A472-3A42C4B49944}"/>
                    </a:ext>
                  </a:extLst>
                </p14:cNvPr>
                <p14:cNvContentPartPr/>
                <p14:nvPr/>
              </p14:nvContentPartPr>
              <p14:xfrm>
                <a:off x="4205797" y="4597092"/>
                <a:ext cx="152280" cy="63000"/>
              </p14:xfrm>
            </p:contentPart>
          </mc:Choice>
          <mc:Fallback xmlns="">
            <p:pic>
              <p:nvPicPr>
                <p:cNvPr id="74842" name="Ink 74841">
                  <a:extLst>
                    <a:ext uri="{FF2B5EF4-FFF2-40B4-BE49-F238E27FC236}">
                      <a16:creationId xmlns:a16="http://schemas.microsoft.com/office/drawing/2014/main" id="{68C33398-FDB6-4337-A472-3A42C4B49944}"/>
                    </a:ext>
                  </a:extLst>
                </p:cNvPr>
                <p:cNvPicPr/>
                <p:nvPr/>
              </p:nvPicPr>
              <p:blipFill>
                <a:blip r:embed="rId256"/>
                <a:stretch>
                  <a:fillRect/>
                </a:stretch>
              </p:blipFill>
              <p:spPr>
                <a:xfrm>
                  <a:off x="4197157" y="4588452"/>
                  <a:ext cx="169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74843" name="Ink 74842">
                  <a:extLst>
                    <a:ext uri="{FF2B5EF4-FFF2-40B4-BE49-F238E27FC236}">
                      <a16:creationId xmlns:a16="http://schemas.microsoft.com/office/drawing/2014/main" id="{59DF9A9E-1A66-4A69-8900-057197611C6D}"/>
                    </a:ext>
                  </a:extLst>
                </p14:cNvPr>
                <p14:cNvContentPartPr/>
                <p14:nvPr/>
              </p14:nvContentPartPr>
              <p14:xfrm>
                <a:off x="4520437" y="4354092"/>
                <a:ext cx="56880" cy="399600"/>
              </p14:xfrm>
            </p:contentPart>
          </mc:Choice>
          <mc:Fallback xmlns="">
            <p:pic>
              <p:nvPicPr>
                <p:cNvPr id="74843" name="Ink 74842">
                  <a:extLst>
                    <a:ext uri="{FF2B5EF4-FFF2-40B4-BE49-F238E27FC236}">
                      <a16:creationId xmlns:a16="http://schemas.microsoft.com/office/drawing/2014/main" id="{59DF9A9E-1A66-4A69-8900-057197611C6D}"/>
                    </a:ext>
                  </a:extLst>
                </p:cNvPr>
                <p:cNvPicPr/>
                <p:nvPr/>
              </p:nvPicPr>
              <p:blipFill>
                <a:blip r:embed="rId258"/>
                <a:stretch>
                  <a:fillRect/>
                </a:stretch>
              </p:blipFill>
              <p:spPr>
                <a:xfrm>
                  <a:off x="4511797" y="4345092"/>
                  <a:ext cx="745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74844" name="Ink 74843">
                  <a:extLst>
                    <a:ext uri="{FF2B5EF4-FFF2-40B4-BE49-F238E27FC236}">
                      <a16:creationId xmlns:a16="http://schemas.microsoft.com/office/drawing/2014/main" id="{493A2F49-63DF-46D9-ABC2-D2F64B5704B0}"/>
                    </a:ext>
                  </a:extLst>
                </p14:cNvPr>
                <p14:cNvContentPartPr/>
                <p14:nvPr/>
              </p14:nvContentPartPr>
              <p14:xfrm>
                <a:off x="4669837" y="4215492"/>
                <a:ext cx="105120" cy="550440"/>
              </p14:xfrm>
            </p:contentPart>
          </mc:Choice>
          <mc:Fallback xmlns="">
            <p:pic>
              <p:nvPicPr>
                <p:cNvPr id="74844" name="Ink 74843">
                  <a:extLst>
                    <a:ext uri="{FF2B5EF4-FFF2-40B4-BE49-F238E27FC236}">
                      <a16:creationId xmlns:a16="http://schemas.microsoft.com/office/drawing/2014/main" id="{493A2F49-63DF-46D9-ABC2-D2F64B5704B0}"/>
                    </a:ext>
                  </a:extLst>
                </p:cNvPr>
                <p:cNvPicPr/>
                <p:nvPr/>
              </p:nvPicPr>
              <p:blipFill>
                <a:blip r:embed="rId260"/>
                <a:stretch>
                  <a:fillRect/>
                </a:stretch>
              </p:blipFill>
              <p:spPr>
                <a:xfrm>
                  <a:off x="4660837" y="4206492"/>
                  <a:ext cx="12276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74845" name="Ink 74844">
                  <a:extLst>
                    <a:ext uri="{FF2B5EF4-FFF2-40B4-BE49-F238E27FC236}">
                      <a16:creationId xmlns:a16="http://schemas.microsoft.com/office/drawing/2014/main" id="{3F8C0667-29C5-48DF-9F66-24C6100DAEBD}"/>
                    </a:ext>
                  </a:extLst>
                </p14:cNvPr>
                <p14:cNvContentPartPr/>
                <p14:nvPr/>
              </p14:nvContentPartPr>
              <p14:xfrm>
                <a:off x="4467517" y="4567932"/>
                <a:ext cx="273600" cy="25920"/>
              </p14:xfrm>
            </p:contentPart>
          </mc:Choice>
          <mc:Fallback xmlns="">
            <p:pic>
              <p:nvPicPr>
                <p:cNvPr id="74845" name="Ink 74844">
                  <a:extLst>
                    <a:ext uri="{FF2B5EF4-FFF2-40B4-BE49-F238E27FC236}">
                      <a16:creationId xmlns:a16="http://schemas.microsoft.com/office/drawing/2014/main" id="{3F8C0667-29C5-48DF-9F66-24C6100DAEBD}"/>
                    </a:ext>
                  </a:extLst>
                </p:cNvPr>
                <p:cNvPicPr/>
                <p:nvPr/>
              </p:nvPicPr>
              <p:blipFill>
                <a:blip r:embed="rId262"/>
                <a:stretch>
                  <a:fillRect/>
                </a:stretch>
              </p:blipFill>
              <p:spPr>
                <a:xfrm>
                  <a:off x="4458877" y="4558932"/>
                  <a:ext cx="291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74846" name="Ink 74845">
                  <a:extLst>
                    <a:ext uri="{FF2B5EF4-FFF2-40B4-BE49-F238E27FC236}">
                      <a16:creationId xmlns:a16="http://schemas.microsoft.com/office/drawing/2014/main" id="{587BCD2C-1DB8-41E3-BA46-7D42EB1FD7A2}"/>
                    </a:ext>
                  </a:extLst>
                </p14:cNvPr>
                <p14:cNvContentPartPr/>
                <p14:nvPr/>
              </p14:nvContentPartPr>
              <p14:xfrm>
                <a:off x="4834357" y="4641372"/>
                <a:ext cx="149760" cy="164880"/>
              </p14:xfrm>
            </p:contentPart>
          </mc:Choice>
          <mc:Fallback xmlns="">
            <p:pic>
              <p:nvPicPr>
                <p:cNvPr id="74846" name="Ink 74845">
                  <a:extLst>
                    <a:ext uri="{FF2B5EF4-FFF2-40B4-BE49-F238E27FC236}">
                      <a16:creationId xmlns:a16="http://schemas.microsoft.com/office/drawing/2014/main" id="{587BCD2C-1DB8-41E3-BA46-7D42EB1FD7A2}"/>
                    </a:ext>
                  </a:extLst>
                </p:cNvPr>
                <p:cNvPicPr/>
                <p:nvPr/>
              </p:nvPicPr>
              <p:blipFill>
                <a:blip r:embed="rId264"/>
                <a:stretch>
                  <a:fillRect/>
                </a:stretch>
              </p:blipFill>
              <p:spPr>
                <a:xfrm>
                  <a:off x="4825357" y="4632732"/>
                  <a:ext cx="167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74848" name="Ink 74847">
                  <a:extLst>
                    <a:ext uri="{FF2B5EF4-FFF2-40B4-BE49-F238E27FC236}">
                      <a16:creationId xmlns:a16="http://schemas.microsoft.com/office/drawing/2014/main" id="{26965665-B91A-4C53-9A37-B28D609F66E7}"/>
                    </a:ext>
                  </a:extLst>
                </p14:cNvPr>
                <p14:cNvContentPartPr/>
                <p14:nvPr/>
              </p14:nvContentPartPr>
              <p14:xfrm>
                <a:off x="5154037" y="4538412"/>
                <a:ext cx="12240" cy="112680"/>
              </p14:xfrm>
            </p:contentPart>
          </mc:Choice>
          <mc:Fallback xmlns="">
            <p:pic>
              <p:nvPicPr>
                <p:cNvPr id="74848" name="Ink 74847">
                  <a:extLst>
                    <a:ext uri="{FF2B5EF4-FFF2-40B4-BE49-F238E27FC236}">
                      <a16:creationId xmlns:a16="http://schemas.microsoft.com/office/drawing/2014/main" id="{26965665-B91A-4C53-9A37-B28D609F66E7}"/>
                    </a:ext>
                  </a:extLst>
                </p:cNvPr>
                <p:cNvPicPr/>
                <p:nvPr/>
              </p:nvPicPr>
              <p:blipFill>
                <a:blip r:embed="rId266"/>
                <a:stretch>
                  <a:fillRect/>
                </a:stretch>
              </p:blipFill>
              <p:spPr>
                <a:xfrm>
                  <a:off x="5145037" y="4529412"/>
                  <a:ext cx="29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4849" name="Ink 74848">
                  <a:extLst>
                    <a:ext uri="{FF2B5EF4-FFF2-40B4-BE49-F238E27FC236}">
                      <a16:creationId xmlns:a16="http://schemas.microsoft.com/office/drawing/2014/main" id="{3141CBA6-4D96-42E3-BD5E-F4E691D5398E}"/>
                    </a:ext>
                  </a:extLst>
                </p14:cNvPr>
                <p14:cNvContentPartPr/>
                <p14:nvPr/>
              </p14:nvContentPartPr>
              <p14:xfrm>
                <a:off x="5174917" y="4417812"/>
                <a:ext cx="6120" cy="5400"/>
              </p14:xfrm>
            </p:contentPart>
          </mc:Choice>
          <mc:Fallback xmlns="">
            <p:pic>
              <p:nvPicPr>
                <p:cNvPr id="74849" name="Ink 74848">
                  <a:extLst>
                    <a:ext uri="{FF2B5EF4-FFF2-40B4-BE49-F238E27FC236}">
                      <a16:creationId xmlns:a16="http://schemas.microsoft.com/office/drawing/2014/main" id="{3141CBA6-4D96-42E3-BD5E-F4E691D5398E}"/>
                    </a:ext>
                  </a:extLst>
                </p:cNvPr>
                <p:cNvPicPr/>
                <p:nvPr/>
              </p:nvPicPr>
              <p:blipFill>
                <a:blip r:embed="rId268"/>
                <a:stretch>
                  <a:fillRect/>
                </a:stretch>
              </p:blipFill>
              <p:spPr>
                <a:xfrm>
                  <a:off x="5165917" y="4408812"/>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4850" name="Ink 74849">
                  <a:extLst>
                    <a:ext uri="{FF2B5EF4-FFF2-40B4-BE49-F238E27FC236}">
                      <a16:creationId xmlns:a16="http://schemas.microsoft.com/office/drawing/2014/main" id="{3FD5BB7E-2875-4E4E-97CC-042B4B375E18}"/>
                    </a:ext>
                  </a:extLst>
                </p14:cNvPr>
                <p14:cNvContentPartPr/>
                <p14:nvPr/>
              </p14:nvContentPartPr>
              <p14:xfrm>
                <a:off x="5300917" y="4481532"/>
                <a:ext cx="78840" cy="180720"/>
              </p14:xfrm>
            </p:contentPart>
          </mc:Choice>
          <mc:Fallback xmlns="">
            <p:pic>
              <p:nvPicPr>
                <p:cNvPr id="74850" name="Ink 74849">
                  <a:extLst>
                    <a:ext uri="{FF2B5EF4-FFF2-40B4-BE49-F238E27FC236}">
                      <a16:creationId xmlns:a16="http://schemas.microsoft.com/office/drawing/2014/main" id="{3FD5BB7E-2875-4E4E-97CC-042B4B375E18}"/>
                    </a:ext>
                  </a:extLst>
                </p:cNvPr>
                <p:cNvPicPr/>
                <p:nvPr/>
              </p:nvPicPr>
              <p:blipFill>
                <a:blip r:embed="rId270"/>
                <a:stretch>
                  <a:fillRect/>
                </a:stretch>
              </p:blipFill>
              <p:spPr>
                <a:xfrm>
                  <a:off x="5292277" y="4472892"/>
                  <a:ext cx="96480" cy="198360"/>
                </a:xfrm>
                <a:prstGeom prst="rect">
                  <a:avLst/>
                </a:prstGeom>
              </p:spPr>
            </p:pic>
          </mc:Fallback>
        </mc:AlternateContent>
      </p:grpSp>
      <p:grpSp>
        <p:nvGrpSpPr>
          <p:cNvPr id="74855" name="Group 74854">
            <a:extLst>
              <a:ext uri="{FF2B5EF4-FFF2-40B4-BE49-F238E27FC236}">
                <a16:creationId xmlns:a16="http://schemas.microsoft.com/office/drawing/2014/main" id="{018C65FA-E745-4829-BA20-C3042BAEE4D6}"/>
              </a:ext>
            </a:extLst>
          </p:cNvPr>
          <p:cNvGrpSpPr/>
          <p:nvPr/>
        </p:nvGrpSpPr>
        <p:grpSpPr>
          <a:xfrm>
            <a:off x="5652997" y="4267332"/>
            <a:ext cx="720000" cy="467280"/>
            <a:chOff x="5652997" y="4267332"/>
            <a:chExt cx="720000" cy="467280"/>
          </a:xfrm>
        </p:grpSpPr>
        <mc:AlternateContent xmlns:mc="http://schemas.openxmlformats.org/markup-compatibility/2006" xmlns:p14="http://schemas.microsoft.com/office/powerpoint/2010/main">
          <mc:Choice Requires="p14">
            <p:contentPart p14:bwMode="auto" r:id="rId271">
              <p14:nvContentPartPr>
                <p14:cNvPr id="74851" name="Ink 74850">
                  <a:extLst>
                    <a:ext uri="{FF2B5EF4-FFF2-40B4-BE49-F238E27FC236}">
                      <a16:creationId xmlns:a16="http://schemas.microsoft.com/office/drawing/2014/main" id="{68D88258-A796-4D18-A050-F228CC20D9CA}"/>
                    </a:ext>
                  </a:extLst>
                </p14:cNvPr>
                <p14:cNvContentPartPr/>
                <p14:nvPr/>
              </p14:nvContentPartPr>
              <p14:xfrm>
                <a:off x="5652997" y="4348692"/>
                <a:ext cx="10080" cy="385920"/>
              </p14:xfrm>
            </p:contentPart>
          </mc:Choice>
          <mc:Fallback xmlns="">
            <p:pic>
              <p:nvPicPr>
                <p:cNvPr id="74851" name="Ink 74850">
                  <a:extLst>
                    <a:ext uri="{FF2B5EF4-FFF2-40B4-BE49-F238E27FC236}">
                      <a16:creationId xmlns:a16="http://schemas.microsoft.com/office/drawing/2014/main" id="{68D88258-A796-4D18-A050-F228CC20D9CA}"/>
                    </a:ext>
                  </a:extLst>
                </p:cNvPr>
                <p:cNvPicPr/>
                <p:nvPr/>
              </p:nvPicPr>
              <p:blipFill>
                <a:blip r:embed="rId272"/>
                <a:stretch>
                  <a:fillRect/>
                </a:stretch>
              </p:blipFill>
              <p:spPr>
                <a:xfrm>
                  <a:off x="5643997" y="4339692"/>
                  <a:ext cx="277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74852" name="Ink 74851">
                  <a:extLst>
                    <a:ext uri="{FF2B5EF4-FFF2-40B4-BE49-F238E27FC236}">
                      <a16:creationId xmlns:a16="http://schemas.microsoft.com/office/drawing/2014/main" id="{8A8F049F-B2F1-4FD4-9ABB-34ECEDB3C0E0}"/>
                    </a:ext>
                  </a:extLst>
                </p14:cNvPr>
                <p14:cNvContentPartPr/>
                <p14:nvPr/>
              </p14:nvContentPartPr>
              <p14:xfrm>
                <a:off x="5796637" y="4267332"/>
                <a:ext cx="229680" cy="360000"/>
              </p14:xfrm>
            </p:contentPart>
          </mc:Choice>
          <mc:Fallback xmlns="">
            <p:pic>
              <p:nvPicPr>
                <p:cNvPr id="74852" name="Ink 74851">
                  <a:extLst>
                    <a:ext uri="{FF2B5EF4-FFF2-40B4-BE49-F238E27FC236}">
                      <a16:creationId xmlns:a16="http://schemas.microsoft.com/office/drawing/2014/main" id="{8A8F049F-B2F1-4FD4-9ABB-34ECEDB3C0E0}"/>
                    </a:ext>
                  </a:extLst>
                </p:cNvPr>
                <p:cNvPicPr/>
                <p:nvPr/>
              </p:nvPicPr>
              <p:blipFill>
                <a:blip r:embed="rId274"/>
                <a:stretch>
                  <a:fillRect/>
                </a:stretch>
              </p:blipFill>
              <p:spPr>
                <a:xfrm>
                  <a:off x="5787637" y="4258692"/>
                  <a:ext cx="2473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74853" name="Ink 74852">
                  <a:extLst>
                    <a:ext uri="{FF2B5EF4-FFF2-40B4-BE49-F238E27FC236}">
                      <a16:creationId xmlns:a16="http://schemas.microsoft.com/office/drawing/2014/main" id="{3A70B4A4-D217-41AC-9D1B-BCE2A0831940}"/>
                    </a:ext>
                  </a:extLst>
                </p14:cNvPr>
                <p14:cNvContentPartPr/>
                <p14:nvPr/>
              </p14:nvContentPartPr>
              <p14:xfrm>
                <a:off x="6149437" y="4484052"/>
                <a:ext cx="223560" cy="202320"/>
              </p14:xfrm>
            </p:contentPart>
          </mc:Choice>
          <mc:Fallback xmlns="">
            <p:pic>
              <p:nvPicPr>
                <p:cNvPr id="74853" name="Ink 74852">
                  <a:extLst>
                    <a:ext uri="{FF2B5EF4-FFF2-40B4-BE49-F238E27FC236}">
                      <a16:creationId xmlns:a16="http://schemas.microsoft.com/office/drawing/2014/main" id="{3A70B4A4-D217-41AC-9D1B-BCE2A0831940}"/>
                    </a:ext>
                  </a:extLst>
                </p:cNvPr>
                <p:cNvPicPr/>
                <p:nvPr/>
              </p:nvPicPr>
              <p:blipFill>
                <a:blip r:embed="rId276"/>
                <a:stretch>
                  <a:fillRect/>
                </a:stretch>
              </p:blipFill>
              <p:spPr>
                <a:xfrm>
                  <a:off x="6140797" y="4475052"/>
                  <a:ext cx="241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74854" name="Ink 74853">
                  <a:extLst>
                    <a:ext uri="{FF2B5EF4-FFF2-40B4-BE49-F238E27FC236}">
                      <a16:creationId xmlns:a16="http://schemas.microsoft.com/office/drawing/2014/main" id="{03C75A1B-11CE-4AAC-8A59-BA36043C21B5}"/>
                    </a:ext>
                  </a:extLst>
                </p14:cNvPr>
                <p14:cNvContentPartPr/>
                <p14:nvPr/>
              </p14:nvContentPartPr>
              <p14:xfrm>
                <a:off x="6217837" y="4480452"/>
                <a:ext cx="123120" cy="182520"/>
              </p14:xfrm>
            </p:contentPart>
          </mc:Choice>
          <mc:Fallback xmlns="">
            <p:pic>
              <p:nvPicPr>
                <p:cNvPr id="74854" name="Ink 74853">
                  <a:extLst>
                    <a:ext uri="{FF2B5EF4-FFF2-40B4-BE49-F238E27FC236}">
                      <a16:creationId xmlns:a16="http://schemas.microsoft.com/office/drawing/2014/main" id="{03C75A1B-11CE-4AAC-8A59-BA36043C21B5}"/>
                    </a:ext>
                  </a:extLst>
                </p:cNvPr>
                <p:cNvPicPr/>
                <p:nvPr/>
              </p:nvPicPr>
              <p:blipFill>
                <a:blip r:embed="rId278"/>
                <a:stretch>
                  <a:fillRect/>
                </a:stretch>
              </p:blipFill>
              <p:spPr>
                <a:xfrm>
                  <a:off x="6209197" y="4471452"/>
                  <a:ext cx="140760" cy="200160"/>
                </a:xfrm>
                <a:prstGeom prst="rect">
                  <a:avLst/>
                </a:prstGeom>
              </p:spPr>
            </p:pic>
          </mc:Fallback>
        </mc:AlternateContent>
      </p:grpSp>
      <p:grpSp>
        <p:nvGrpSpPr>
          <p:cNvPr id="74862" name="Group 74861">
            <a:extLst>
              <a:ext uri="{FF2B5EF4-FFF2-40B4-BE49-F238E27FC236}">
                <a16:creationId xmlns:a16="http://schemas.microsoft.com/office/drawing/2014/main" id="{641B265E-07C4-4D85-90EB-182DA8E11178}"/>
              </a:ext>
            </a:extLst>
          </p:cNvPr>
          <p:cNvGrpSpPr/>
          <p:nvPr/>
        </p:nvGrpSpPr>
        <p:grpSpPr>
          <a:xfrm>
            <a:off x="6709237" y="4296852"/>
            <a:ext cx="784800" cy="465120"/>
            <a:chOff x="6709237" y="4296852"/>
            <a:chExt cx="784800" cy="465120"/>
          </a:xfrm>
        </p:grpSpPr>
        <mc:AlternateContent xmlns:mc="http://schemas.openxmlformats.org/markup-compatibility/2006" xmlns:p14="http://schemas.microsoft.com/office/powerpoint/2010/main">
          <mc:Choice Requires="p14">
            <p:contentPart p14:bwMode="auto" r:id="rId279">
              <p14:nvContentPartPr>
                <p14:cNvPr id="74857" name="Ink 74856">
                  <a:extLst>
                    <a:ext uri="{FF2B5EF4-FFF2-40B4-BE49-F238E27FC236}">
                      <a16:creationId xmlns:a16="http://schemas.microsoft.com/office/drawing/2014/main" id="{332AB835-5E5D-4A2A-9D26-C3CE3EE556A1}"/>
                    </a:ext>
                  </a:extLst>
                </p14:cNvPr>
                <p14:cNvContentPartPr/>
                <p14:nvPr/>
              </p14:nvContentPartPr>
              <p14:xfrm>
                <a:off x="6709237" y="4296852"/>
                <a:ext cx="416520" cy="448200"/>
              </p14:xfrm>
            </p:contentPart>
          </mc:Choice>
          <mc:Fallback xmlns="">
            <p:pic>
              <p:nvPicPr>
                <p:cNvPr id="74857" name="Ink 74856">
                  <a:extLst>
                    <a:ext uri="{FF2B5EF4-FFF2-40B4-BE49-F238E27FC236}">
                      <a16:creationId xmlns:a16="http://schemas.microsoft.com/office/drawing/2014/main" id="{332AB835-5E5D-4A2A-9D26-C3CE3EE556A1}"/>
                    </a:ext>
                  </a:extLst>
                </p:cNvPr>
                <p:cNvPicPr/>
                <p:nvPr/>
              </p:nvPicPr>
              <p:blipFill>
                <a:blip r:embed="rId280"/>
                <a:stretch>
                  <a:fillRect/>
                </a:stretch>
              </p:blipFill>
              <p:spPr>
                <a:xfrm>
                  <a:off x="6700237" y="4287852"/>
                  <a:ext cx="43416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4858" name="Ink 74857">
                  <a:extLst>
                    <a:ext uri="{FF2B5EF4-FFF2-40B4-BE49-F238E27FC236}">
                      <a16:creationId xmlns:a16="http://schemas.microsoft.com/office/drawing/2014/main" id="{F059D659-9493-4095-978C-5463571CAA63}"/>
                    </a:ext>
                  </a:extLst>
                </p14:cNvPr>
                <p14:cNvContentPartPr/>
                <p14:nvPr/>
              </p14:nvContentPartPr>
              <p14:xfrm>
                <a:off x="7124317" y="4354452"/>
                <a:ext cx="54720" cy="354960"/>
              </p14:xfrm>
            </p:contentPart>
          </mc:Choice>
          <mc:Fallback xmlns="">
            <p:pic>
              <p:nvPicPr>
                <p:cNvPr id="74858" name="Ink 74857">
                  <a:extLst>
                    <a:ext uri="{FF2B5EF4-FFF2-40B4-BE49-F238E27FC236}">
                      <a16:creationId xmlns:a16="http://schemas.microsoft.com/office/drawing/2014/main" id="{F059D659-9493-4095-978C-5463571CAA63}"/>
                    </a:ext>
                  </a:extLst>
                </p:cNvPr>
                <p:cNvPicPr/>
                <p:nvPr/>
              </p:nvPicPr>
              <p:blipFill>
                <a:blip r:embed="rId282"/>
                <a:stretch>
                  <a:fillRect/>
                </a:stretch>
              </p:blipFill>
              <p:spPr>
                <a:xfrm>
                  <a:off x="7115677" y="4345452"/>
                  <a:ext cx="723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4859" name="Ink 74858">
                  <a:extLst>
                    <a:ext uri="{FF2B5EF4-FFF2-40B4-BE49-F238E27FC236}">
                      <a16:creationId xmlns:a16="http://schemas.microsoft.com/office/drawing/2014/main" id="{F04172A7-B4A7-4F2B-ACCB-F76AFB7DC0B8}"/>
                    </a:ext>
                  </a:extLst>
                </p14:cNvPr>
                <p14:cNvContentPartPr/>
                <p14:nvPr/>
              </p14:nvContentPartPr>
              <p14:xfrm>
                <a:off x="7094077" y="4299012"/>
                <a:ext cx="268560" cy="41400"/>
              </p14:xfrm>
            </p:contentPart>
          </mc:Choice>
          <mc:Fallback xmlns="">
            <p:pic>
              <p:nvPicPr>
                <p:cNvPr id="74859" name="Ink 74858">
                  <a:extLst>
                    <a:ext uri="{FF2B5EF4-FFF2-40B4-BE49-F238E27FC236}">
                      <a16:creationId xmlns:a16="http://schemas.microsoft.com/office/drawing/2014/main" id="{F04172A7-B4A7-4F2B-ACCB-F76AFB7DC0B8}"/>
                    </a:ext>
                  </a:extLst>
                </p:cNvPr>
                <p:cNvPicPr/>
                <p:nvPr/>
              </p:nvPicPr>
              <p:blipFill>
                <a:blip r:embed="rId284"/>
                <a:stretch>
                  <a:fillRect/>
                </a:stretch>
              </p:blipFill>
              <p:spPr>
                <a:xfrm>
                  <a:off x="7085437" y="4290012"/>
                  <a:ext cx="286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74860" name="Ink 74859">
                  <a:extLst>
                    <a:ext uri="{FF2B5EF4-FFF2-40B4-BE49-F238E27FC236}">
                      <a16:creationId xmlns:a16="http://schemas.microsoft.com/office/drawing/2014/main" id="{260D2245-A884-4008-AF6D-CBBB76248FCE}"/>
                    </a:ext>
                  </a:extLst>
                </p14:cNvPr>
                <p14:cNvContentPartPr/>
                <p14:nvPr/>
              </p14:nvContentPartPr>
              <p14:xfrm>
                <a:off x="7122157" y="4482252"/>
                <a:ext cx="216360" cy="36360"/>
              </p14:xfrm>
            </p:contentPart>
          </mc:Choice>
          <mc:Fallback xmlns="">
            <p:pic>
              <p:nvPicPr>
                <p:cNvPr id="74860" name="Ink 74859">
                  <a:extLst>
                    <a:ext uri="{FF2B5EF4-FFF2-40B4-BE49-F238E27FC236}">
                      <a16:creationId xmlns:a16="http://schemas.microsoft.com/office/drawing/2014/main" id="{260D2245-A884-4008-AF6D-CBBB76248FCE}"/>
                    </a:ext>
                  </a:extLst>
                </p:cNvPr>
                <p:cNvPicPr/>
                <p:nvPr/>
              </p:nvPicPr>
              <p:blipFill>
                <a:blip r:embed="rId286"/>
                <a:stretch>
                  <a:fillRect/>
                </a:stretch>
              </p:blipFill>
              <p:spPr>
                <a:xfrm>
                  <a:off x="7113517" y="4473612"/>
                  <a:ext cx="23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74861" name="Ink 74860">
                  <a:extLst>
                    <a:ext uri="{FF2B5EF4-FFF2-40B4-BE49-F238E27FC236}">
                      <a16:creationId xmlns:a16="http://schemas.microsoft.com/office/drawing/2014/main" id="{4808DAEB-8762-4C9D-8AFD-61B1C8DFFEBE}"/>
                    </a:ext>
                  </a:extLst>
                </p14:cNvPr>
                <p14:cNvContentPartPr/>
                <p14:nvPr/>
              </p14:nvContentPartPr>
              <p14:xfrm>
                <a:off x="7370557" y="4553892"/>
                <a:ext cx="123480" cy="208080"/>
              </p14:xfrm>
            </p:contentPart>
          </mc:Choice>
          <mc:Fallback xmlns="">
            <p:pic>
              <p:nvPicPr>
                <p:cNvPr id="74861" name="Ink 74860">
                  <a:extLst>
                    <a:ext uri="{FF2B5EF4-FFF2-40B4-BE49-F238E27FC236}">
                      <a16:creationId xmlns:a16="http://schemas.microsoft.com/office/drawing/2014/main" id="{4808DAEB-8762-4C9D-8AFD-61B1C8DFFEBE}"/>
                    </a:ext>
                  </a:extLst>
                </p:cNvPr>
                <p:cNvPicPr/>
                <p:nvPr/>
              </p:nvPicPr>
              <p:blipFill>
                <a:blip r:embed="rId288"/>
                <a:stretch>
                  <a:fillRect/>
                </a:stretch>
              </p:blipFill>
              <p:spPr>
                <a:xfrm>
                  <a:off x="7361557" y="4545252"/>
                  <a:ext cx="141120" cy="225720"/>
                </a:xfrm>
                <a:prstGeom prst="rect">
                  <a:avLst/>
                </a:prstGeom>
              </p:spPr>
            </p:pic>
          </mc:Fallback>
        </mc:AlternateContent>
      </p:grpSp>
      <p:grpSp>
        <p:nvGrpSpPr>
          <p:cNvPr id="74878" name="Group 74877">
            <a:extLst>
              <a:ext uri="{FF2B5EF4-FFF2-40B4-BE49-F238E27FC236}">
                <a16:creationId xmlns:a16="http://schemas.microsoft.com/office/drawing/2014/main" id="{A96F8F8F-8160-44CD-A039-76CC9017EFAD}"/>
              </a:ext>
            </a:extLst>
          </p:cNvPr>
          <p:cNvGrpSpPr/>
          <p:nvPr/>
        </p:nvGrpSpPr>
        <p:grpSpPr>
          <a:xfrm>
            <a:off x="8118637" y="3962412"/>
            <a:ext cx="2862360" cy="851400"/>
            <a:chOff x="8118637" y="3962412"/>
            <a:chExt cx="2862360" cy="851400"/>
          </a:xfrm>
        </p:grpSpPr>
        <mc:AlternateContent xmlns:mc="http://schemas.openxmlformats.org/markup-compatibility/2006" xmlns:p14="http://schemas.microsoft.com/office/powerpoint/2010/main">
          <mc:Choice Requires="p14">
            <p:contentPart p14:bwMode="auto" r:id="rId289">
              <p14:nvContentPartPr>
                <p14:cNvPr id="74863" name="Ink 74862">
                  <a:extLst>
                    <a:ext uri="{FF2B5EF4-FFF2-40B4-BE49-F238E27FC236}">
                      <a16:creationId xmlns:a16="http://schemas.microsoft.com/office/drawing/2014/main" id="{45BD1DBF-E84E-4B9F-92C3-19D9BBBBBCDD}"/>
                    </a:ext>
                  </a:extLst>
                </p14:cNvPr>
                <p14:cNvContentPartPr/>
                <p14:nvPr/>
              </p14:nvContentPartPr>
              <p14:xfrm>
                <a:off x="8118637" y="3970692"/>
                <a:ext cx="187200" cy="843120"/>
              </p14:xfrm>
            </p:contentPart>
          </mc:Choice>
          <mc:Fallback xmlns="">
            <p:pic>
              <p:nvPicPr>
                <p:cNvPr id="74863" name="Ink 74862">
                  <a:extLst>
                    <a:ext uri="{FF2B5EF4-FFF2-40B4-BE49-F238E27FC236}">
                      <a16:creationId xmlns:a16="http://schemas.microsoft.com/office/drawing/2014/main" id="{45BD1DBF-E84E-4B9F-92C3-19D9BBBBBCDD}"/>
                    </a:ext>
                  </a:extLst>
                </p:cNvPr>
                <p:cNvPicPr/>
                <p:nvPr/>
              </p:nvPicPr>
              <p:blipFill>
                <a:blip r:embed="rId290"/>
                <a:stretch>
                  <a:fillRect/>
                </a:stretch>
              </p:blipFill>
              <p:spPr>
                <a:xfrm>
                  <a:off x="8109637" y="3961692"/>
                  <a:ext cx="204840" cy="860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74864" name="Ink 74863">
                  <a:extLst>
                    <a:ext uri="{FF2B5EF4-FFF2-40B4-BE49-F238E27FC236}">
                      <a16:creationId xmlns:a16="http://schemas.microsoft.com/office/drawing/2014/main" id="{E01D9FF9-8C4A-4BB2-8726-708958CE0B1B}"/>
                    </a:ext>
                  </a:extLst>
                </p14:cNvPr>
                <p14:cNvContentPartPr/>
                <p14:nvPr/>
              </p14:nvContentPartPr>
              <p14:xfrm>
                <a:off x="8360917" y="4254372"/>
                <a:ext cx="231480" cy="446400"/>
              </p14:xfrm>
            </p:contentPart>
          </mc:Choice>
          <mc:Fallback xmlns="">
            <p:pic>
              <p:nvPicPr>
                <p:cNvPr id="74864" name="Ink 74863">
                  <a:extLst>
                    <a:ext uri="{FF2B5EF4-FFF2-40B4-BE49-F238E27FC236}">
                      <a16:creationId xmlns:a16="http://schemas.microsoft.com/office/drawing/2014/main" id="{E01D9FF9-8C4A-4BB2-8726-708958CE0B1B}"/>
                    </a:ext>
                  </a:extLst>
                </p:cNvPr>
                <p:cNvPicPr/>
                <p:nvPr/>
              </p:nvPicPr>
              <p:blipFill>
                <a:blip r:embed="rId292"/>
                <a:stretch>
                  <a:fillRect/>
                </a:stretch>
              </p:blipFill>
              <p:spPr>
                <a:xfrm>
                  <a:off x="8352277" y="4245372"/>
                  <a:ext cx="2491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74865" name="Ink 74864">
                  <a:extLst>
                    <a:ext uri="{FF2B5EF4-FFF2-40B4-BE49-F238E27FC236}">
                      <a16:creationId xmlns:a16="http://schemas.microsoft.com/office/drawing/2014/main" id="{8788F38F-3D62-48E6-800A-148C4B106C2B}"/>
                    </a:ext>
                  </a:extLst>
                </p14:cNvPr>
                <p14:cNvContentPartPr/>
                <p14:nvPr/>
              </p14:nvContentPartPr>
              <p14:xfrm>
                <a:off x="8629837" y="4286412"/>
                <a:ext cx="90360" cy="360720"/>
              </p14:xfrm>
            </p:contentPart>
          </mc:Choice>
          <mc:Fallback xmlns="">
            <p:pic>
              <p:nvPicPr>
                <p:cNvPr id="74865" name="Ink 74864">
                  <a:extLst>
                    <a:ext uri="{FF2B5EF4-FFF2-40B4-BE49-F238E27FC236}">
                      <a16:creationId xmlns:a16="http://schemas.microsoft.com/office/drawing/2014/main" id="{8788F38F-3D62-48E6-800A-148C4B106C2B}"/>
                    </a:ext>
                  </a:extLst>
                </p:cNvPr>
                <p:cNvPicPr/>
                <p:nvPr/>
              </p:nvPicPr>
              <p:blipFill>
                <a:blip r:embed="rId294"/>
                <a:stretch>
                  <a:fillRect/>
                </a:stretch>
              </p:blipFill>
              <p:spPr>
                <a:xfrm>
                  <a:off x="8621197" y="4277772"/>
                  <a:ext cx="1080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74866" name="Ink 74865">
                  <a:extLst>
                    <a:ext uri="{FF2B5EF4-FFF2-40B4-BE49-F238E27FC236}">
                      <a16:creationId xmlns:a16="http://schemas.microsoft.com/office/drawing/2014/main" id="{F73D4090-8B92-4DB5-8884-D15FEA785F74}"/>
                    </a:ext>
                  </a:extLst>
                </p14:cNvPr>
                <p14:cNvContentPartPr/>
                <p14:nvPr/>
              </p14:nvContentPartPr>
              <p14:xfrm>
                <a:off x="8598517" y="4230612"/>
                <a:ext cx="251640" cy="236520"/>
              </p14:xfrm>
            </p:contentPart>
          </mc:Choice>
          <mc:Fallback xmlns="">
            <p:pic>
              <p:nvPicPr>
                <p:cNvPr id="74866" name="Ink 74865">
                  <a:extLst>
                    <a:ext uri="{FF2B5EF4-FFF2-40B4-BE49-F238E27FC236}">
                      <a16:creationId xmlns:a16="http://schemas.microsoft.com/office/drawing/2014/main" id="{F73D4090-8B92-4DB5-8884-D15FEA785F74}"/>
                    </a:ext>
                  </a:extLst>
                </p:cNvPr>
                <p:cNvPicPr/>
                <p:nvPr/>
              </p:nvPicPr>
              <p:blipFill>
                <a:blip r:embed="rId296"/>
                <a:stretch>
                  <a:fillRect/>
                </a:stretch>
              </p:blipFill>
              <p:spPr>
                <a:xfrm>
                  <a:off x="8589877" y="4221612"/>
                  <a:ext cx="2692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74867" name="Ink 74866">
                  <a:extLst>
                    <a:ext uri="{FF2B5EF4-FFF2-40B4-BE49-F238E27FC236}">
                      <a16:creationId xmlns:a16="http://schemas.microsoft.com/office/drawing/2014/main" id="{855C2F2C-95A1-4D59-9859-5F29747A8AE1}"/>
                    </a:ext>
                  </a:extLst>
                </p14:cNvPr>
                <p14:cNvContentPartPr/>
                <p14:nvPr/>
              </p14:nvContentPartPr>
              <p14:xfrm>
                <a:off x="8856277" y="4534452"/>
                <a:ext cx="105840" cy="172080"/>
              </p14:xfrm>
            </p:contentPart>
          </mc:Choice>
          <mc:Fallback xmlns="">
            <p:pic>
              <p:nvPicPr>
                <p:cNvPr id="74867" name="Ink 74866">
                  <a:extLst>
                    <a:ext uri="{FF2B5EF4-FFF2-40B4-BE49-F238E27FC236}">
                      <a16:creationId xmlns:a16="http://schemas.microsoft.com/office/drawing/2014/main" id="{855C2F2C-95A1-4D59-9859-5F29747A8AE1}"/>
                    </a:ext>
                  </a:extLst>
                </p:cNvPr>
                <p:cNvPicPr/>
                <p:nvPr/>
              </p:nvPicPr>
              <p:blipFill>
                <a:blip r:embed="rId298"/>
                <a:stretch>
                  <a:fillRect/>
                </a:stretch>
              </p:blipFill>
              <p:spPr>
                <a:xfrm>
                  <a:off x="8847277" y="4525812"/>
                  <a:ext cx="123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74868" name="Ink 74867">
                  <a:extLst>
                    <a:ext uri="{FF2B5EF4-FFF2-40B4-BE49-F238E27FC236}">
                      <a16:creationId xmlns:a16="http://schemas.microsoft.com/office/drawing/2014/main" id="{95475393-3909-4F74-9416-98ABF88012DA}"/>
                    </a:ext>
                  </a:extLst>
                </p14:cNvPr>
                <p14:cNvContentPartPr/>
                <p14:nvPr/>
              </p14:nvContentPartPr>
              <p14:xfrm>
                <a:off x="9193597" y="4384332"/>
                <a:ext cx="29880" cy="166680"/>
              </p14:xfrm>
            </p:contentPart>
          </mc:Choice>
          <mc:Fallback xmlns="">
            <p:pic>
              <p:nvPicPr>
                <p:cNvPr id="74868" name="Ink 74867">
                  <a:extLst>
                    <a:ext uri="{FF2B5EF4-FFF2-40B4-BE49-F238E27FC236}">
                      <a16:creationId xmlns:a16="http://schemas.microsoft.com/office/drawing/2014/main" id="{95475393-3909-4F74-9416-98ABF88012DA}"/>
                    </a:ext>
                  </a:extLst>
                </p:cNvPr>
                <p:cNvPicPr/>
                <p:nvPr/>
              </p:nvPicPr>
              <p:blipFill>
                <a:blip r:embed="rId300"/>
                <a:stretch>
                  <a:fillRect/>
                </a:stretch>
              </p:blipFill>
              <p:spPr>
                <a:xfrm>
                  <a:off x="9184597" y="4375692"/>
                  <a:ext cx="47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74869" name="Ink 74868">
                  <a:extLst>
                    <a:ext uri="{FF2B5EF4-FFF2-40B4-BE49-F238E27FC236}">
                      <a16:creationId xmlns:a16="http://schemas.microsoft.com/office/drawing/2014/main" id="{101FD985-B52E-4CCC-A30D-7331F7FC5138}"/>
                    </a:ext>
                  </a:extLst>
                </p14:cNvPr>
                <p14:cNvContentPartPr/>
                <p14:nvPr/>
              </p14:nvContentPartPr>
              <p14:xfrm>
                <a:off x="9146437" y="4304052"/>
                <a:ext cx="249840" cy="255600"/>
              </p14:xfrm>
            </p:contentPart>
          </mc:Choice>
          <mc:Fallback xmlns="">
            <p:pic>
              <p:nvPicPr>
                <p:cNvPr id="74869" name="Ink 74868">
                  <a:extLst>
                    <a:ext uri="{FF2B5EF4-FFF2-40B4-BE49-F238E27FC236}">
                      <a16:creationId xmlns:a16="http://schemas.microsoft.com/office/drawing/2014/main" id="{101FD985-B52E-4CCC-A30D-7331F7FC5138}"/>
                    </a:ext>
                  </a:extLst>
                </p:cNvPr>
                <p:cNvPicPr/>
                <p:nvPr/>
              </p:nvPicPr>
              <p:blipFill>
                <a:blip r:embed="rId302"/>
                <a:stretch>
                  <a:fillRect/>
                </a:stretch>
              </p:blipFill>
              <p:spPr>
                <a:xfrm>
                  <a:off x="9137797" y="4295412"/>
                  <a:ext cx="267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74870" name="Ink 74869">
                  <a:extLst>
                    <a:ext uri="{FF2B5EF4-FFF2-40B4-BE49-F238E27FC236}">
                      <a16:creationId xmlns:a16="http://schemas.microsoft.com/office/drawing/2014/main" id="{6CDDD31B-C46D-4727-B836-C11363E471A8}"/>
                    </a:ext>
                  </a:extLst>
                </p14:cNvPr>
                <p14:cNvContentPartPr/>
                <p14:nvPr/>
              </p14:nvContentPartPr>
              <p14:xfrm>
                <a:off x="9549637" y="4399452"/>
                <a:ext cx="282960" cy="201960"/>
              </p14:xfrm>
            </p:contentPart>
          </mc:Choice>
          <mc:Fallback xmlns="">
            <p:pic>
              <p:nvPicPr>
                <p:cNvPr id="74870" name="Ink 74869">
                  <a:extLst>
                    <a:ext uri="{FF2B5EF4-FFF2-40B4-BE49-F238E27FC236}">
                      <a16:creationId xmlns:a16="http://schemas.microsoft.com/office/drawing/2014/main" id="{6CDDD31B-C46D-4727-B836-C11363E471A8}"/>
                    </a:ext>
                  </a:extLst>
                </p:cNvPr>
                <p:cNvPicPr/>
                <p:nvPr/>
              </p:nvPicPr>
              <p:blipFill>
                <a:blip r:embed="rId304"/>
                <a:stretch>
                  <a:fillRect/>
                </a:stretch>
              </p:blipFill>
              <p:spPr>
                <a:xfrm>
                  <a:off x="9540997" y="4390812"/>
                  <a:ext cx="300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74871" name="Ink 74870">
                  <a:extLst>
                    <a:ext uri="{FF2B5EF4-FFF2-40B4-BE49-F238E27FC236}">
                      <a16:creationId xmlns:a16="http://schemas.microsoft.com/office/drawing/2014/main" id="{B841AA2D-420A-42C8-9FE4-0C44A573B455}"/>
                    </a:ext>
                  </a:extLst>
                </p14:cNvPr>
                <p14:cNvContentPartPr/>
                <p14:nvPr/>
              </p14:nvContentPartPr>
              <p14:xfrm>
                <a:off x="9873277" y="4436892"/>
                <a:ext cx="151560" cy="122040"/>
              </p14:xfrm>
            </p:contentPart>
          </mc:Choice>
          <mc:Fallback xmlns="">
            <p:pic>
              <p:nvPicPr>
                <p:cNvPr id="74871" name="Ink 74870">
                  <a:extLst>
                    <a:ext uri="{FF2B5EF4-FFF2-40B4-BE49-F238E27FC236}">
                      <a16:creationId xmlns:a16="http://schemas.microsoft.com/office/drawing/2014/main" id="{B841AA2D-420A-42C8-9FE4-0C44A573B455}"/>
                    </a:ext>
                  </a:extLst>
                </p:cNvPr>
                <p:cNvPicPr/>
                <p:nvPr/>
              </p:nvPicPr>
              <p:blipFill>
                <a:blip r:embed="rId306"/>
                <a:stretch>
                  <a:fillRect/>
                </a:stretch>
              </p:blipFill>
              <p:spPr>
                <a:xfrm>
                  <a:off x="9864637" y="4427892"/>
                  <a:ext cx="169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74872" name="Ink 74871">
                  <a:extLst>
                    <a:ext uri="{FF2B5EF4-FFF2-40B4-BE49-F238E27FC236}">
                      <a16:creationId xmlns:a16="http://schemas.microsoft.com/office/drawing/2014/main" id="{0816AC49-645B-4B29-8DDD-1E7221DA9290}"/>
                    </a:ext>
                  </a:extLst>
                </p14:cNvPr>
                <p14:cNvContentPartPr/>
                <p14:nvPr/>
              </p14:nvContentPartPr>
              <p14:xfrm>
                <a:off x="10058677" y="4381092"/>
                <a:ext cx="136440" cy="152280"/>
              </p14:xfrm>
            </p:contentPart>
          </mc:Choice>
          <mc:Fallback xmlns="">
            <p:pic>
              <p:nvPicPr>
                <p:cNvPr id="74872" name="Ink 74871">
                  <a:extLst>
                    <a:ext uri="{FF2B5EF4-FFF2-40B4-BE49-F238E27FC236}">
                      <a16:creationId xmlns:a16="http://schemas.microsoft.com/office/drawing/2014/main" id="{0816AC49-645B-4B29-8DDD-1E7221DA9290}"/>
                    </a:ext>
                  </a:extLst>
                </p:cNvPr>
                <p:cNvPicPr/>
                <p:nvPr/>
              </p:nvPicPr>
              <p:blipFill>
                <a:blip r:embed="rId308"/>
                <a:stretch>
                  <a:fillRect/>
                </a:stretch>
              </p:blipFill>
              <p:spPr>
                <a:xfrm>
                  <a:off x="10049677" y="4372452"/>
                  <a:ext cx="154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74873" name="Ink 74872">
                  <a:extLst>
                    <a:ext uri="{FF2B5EF4-FFF2-40B4-BE49-F238E27FC236}">
                      <a16:creationId xmlns:a16="http://schemas.microsoft.com/office/drawing/2014/main" id="{DB8617B8-191C-4563-9CEC-E70E434F6017}"/>
                    </a:ext>
                  </a:extLst>
                </p14:cNvPr>
                <p14:cNvContentPartPr/>
                <p14:nvPr/>
              </p14:nvContentPartPr>
              <p14:xfrm>
                <a:off x="10223557" y="4397292"/>
                <a:ext cx="123120" cy="147240"/>
              </p14:xfrm>
            </p:contentPart>
          </mc:Choice>
          <mc:Fallback xmlns="">
            <p:pic>
              <p:nvPicPr>
                <p:cNvPr id="74873" name="Ink 74872">
                  <a:extLst>
                    <a:ext uri="{FF2B5EF4-FFF2-40B4-BE49-F238E27FC236}">
                      <a16:creationId xmlns:a16="http://schemas.microsoft.com/office/drawing/2014/main" id="{DB8617B8-191C-4563-9CEC-E70E434F6017}"/>
                    </a:ext>
                  </a:extLst>
                </p:cNvPr>
                <p:cNvPicPr/>
                <p:nvPr/>
              </p:nvPicPr>
              <p:blipFill>
                <a:blip r:embed="rId310"/>
                <a:stretch>
                  <a:fillRect/>
                </a:stretch>
              </p:blipFill>
              <p:spPr>
                <a:xfrm>
                  <a:off x="10214557" y="4388652"/>
                  <a:ext cx="140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74874" name="Ink 74873">
                  <a:extLst>
                    <a:ext uri="{FF2B5EF4-FFF2-40B4-BE49-F238E27FC236}">
                      <a16:creationId xmlns:a16="http://schemas.microsoft.com/office/drawing/2014/main" id="{5D982BF6-C9F1-4B21-8252-00F89288406F}"/>
                    </a:ext>
                  </a:extLst>
                </p14:cNvPr>
                <p14:cNvContentPartPr/>
                <p14:nvPr/>
              </p14:nvContentPartPr>
              <p14:xfrm>
                <a:off x="10397077" y="4296852"/>
                <a:ext cx="44640" cy="246960"/>
              </p14:xfrm>
            </p:contentPart>
          </mc:Choice>
          <mc:Fallback xmlns="">
            <p:pic>
              <p:nvPicPr>
                <p:cNvPr id="74874" name="Ink 74873">
                  <a:extLst>
                    <a:ext uri="{FF2B5EF4-FFF2-40B4-BE49-F238E27FC236}">
                      <a16:creationId xmlns:a16="http://schemas.microsoft.com/office/drawing/2014/main" id="{5D982BF6-C9F1-4B21-8252-00F89288406F}"/>
                    </a:ext>
                  </a:extLst>
                </p:cNvPr>
                <p:cNvPicPr/>
                <p:nvPr/>
              </p:nvPicPr>
              <p:blipFill>
                <a:blip r:embed="rId312"/>
                <a:stretch>
                  <a:fillRect/>
                </a:stretch>
              </p:blipFill>
              <p:spPr>
                <a:xfrm>
                  <a:off x="10388437" y="4288212"/>
                  <a:ext cx="62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74875" name="Ink 74874">
                  <a:extLst>
                    <a:ext uri="{FF2B5EF4-FFF2-40B4-BE49-F238E27FC236}">
                      <a16:creationId xmlns:a16="http://schemas.microsoft.com/office/drawing/2014/main" id="{53C767E3-2F93-4737-9A08-EA2D504A2AA7}"/>
                    </a:ext>
                  </a:extLst>
                </p14:cNvPr>
                <p14:cNvContentPartPr/>
                <p14:nvPr/>
              </p14:nvContentPartPr>
              <p14:xfrm>
                <a:off x="10497157" y="4367412"/>
                <a:ext cx="186120" cy="157680"/>
              </p14:xfrm>
            </p:contentPart>
          </mc:Choice>
          <mc:Fallback xmlns="">
            <p:pic>
              <p:nvPicPr>
                <p:cNvPr id="74875" name="Ink 74874">
                  <a:extLst>
                    <a:ext uri="{FF2B5EF4-FFF2-40B4-BE49-F238E27FC236}">
                      <a16:creationId xmlns:a16="http://schemas.microsoft.com/office/drawing/2014/main" id="{53C767E3-2F93-4737-9A08-EA2D504A2AA7}"/>
                    </a:ext>
                  </a:extLst>
                </p:cNvPr>
                <p:cNvPicPr/>
                <p:nvPr/>
              </p:nvPicPr>
              <p:blipFill>
                <a:blip r:embed="rId314"/>
                <a:stretch>
                  <a:fillRect/>
                </a:stretch>
              </p:blipFill>
              <p:spPr>
                <a:xfrm>
                  <a:off x="10488157" y="4358412"/>
                  <a:ext cx="203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74876" name="Ink 74875">
                  <a:extLst>
                    <a:ext uri="{FF2B5EF4-FFF2-40B4-BE49-F238E27FC236}">
                      <a16:creationId xmlns:a16="http://schemas.microsoft.com/office/drawing/2014/main" id="{3C0EA2FD-E110-462E-95B4-748FBACA7F76}"/>
                    </a:ext>
                  </a:extLst>
                </p14:cNvPr>
                <p14:cNvContentPartPr/>
                <p14:nvPr/>
              </p14:nvContentPartPr>
              <p14:xfrm>
                <a:off x="10712437" y="4392972"/>
                <a:ext cx="162720" cy="145800"/>
              </p14:xfrm>
            </p:contentPart>
          </mc:Choice>
          <mc:Fallback xmlns="">
            <p:pic>
              <p:nvPicPr>
                <p:cNvPr id="74876" name="Ink 74875">
                  <a:extLst>
                    <a:ext uri="{FF2B5EF4-FFF2-40B4-BE49-F238E27FC236}">
                      <a16:creationId xmlns:a16="http://schemas.microsoft.com/office/drawing/2014/main" id="{3C0EA2FD-E110-462E-95B4-748FBACA7F76}"/>
                    </a:ext>
                  </a:extLst>
                </p:cNvPr>
                <p:cNvPicPr/>
                <p:nvPr/>
              </p:nvPicPr>
              <p:blipFill>
                <a:blip r:embed="rId316"/>
                <a:stretch>
                  <a:fillRect/>
                </a:stretch>
              </p:blipFill>
              <p:spPr>
                <a:xfrm>
                  <a:off x="10703797" y="4384332"/>
                  <a:ext cx="180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74877" name="Ink 74876">
                  <a:extLst>
                    <a:ext uri="{FF2B5EF4-FFF2-40B4-BE49-F238E27FC236}">
                      <a16:creationId xmlns:a16="http://schemas.microsoft.com/office/drawing/2014/main" id="{2BEE1273-5A7A-4720-A95E-3A320D695E0D}"/>
                    </a:ext>
                  </a:extLst>
                </p14:cNvPr>
                <p14:cNvContentPartPr/>
                <p14:nvPr/>
              </p14:nvContentPartPr>
              <p14:xfrm>
                <a:off x="10847437" y="3962412"/>
                <a:ext cx="133560" cy="631080"/>
              </p14:xfrm>
            </p:contentPart>
          </mc:Choice>
          <mc:Fallback xmlns="">
            <p:pic>
              <p:nvPicPr>
                <p:cNvPr id="74877" name="Ink 74876">
                  <a:extLst>
                    <a:ext uri="{FF2B5EF4-FFF2-40B4-BE49-F238E27FC236}">
                      <a16:creationId xmlns:a16="http://schemas.microsoft.com/office/drawing/2014/main" id="{2BEE1273-5A7A-4720-A95E-3A320D695E0D}"/>
                    </a:ext>
                  </a:extLst>
                </p:cNvPr>
                <p:cNvPicPr/>
                <p:nvPr/>
              </p:nvPicPr>
              <p:blipFill>
                <a:blip r:embed="rId318"/>
                <a:stretch>
                  <a:fillRect/>
                </a:stretch>
              </p:blipFill>
              <p:spPr>
                <a:xfrm>
                  <a:off x="10838437" y="3953412"/>
                  <a:ext cx="151200" cy="648720"/>
                </a:xfrm>
                <a:prstGeom prst="rect">
                  <a:avLst/>
                </a:prstGeom>
              </p:spPr>
            </p:pic>
          </mc:Fallback>
        </mc:AlternateContent>
      </p:grpSp>
      <p:grpSp>
        <p:nvGrpSpPr>
          <p:cNvPr id="74961" name="Group 74960">
            <a:extLst>
              <a:ext uri="{FF2B5EF4-FFF2-40B4-BE49-F238E27FC236}">
                <a16:creationId xmlns:a16="http://schemas.microsoft.com/office/drawing/2014/main" id="{3694E073-7785-4194-9032-1A162D21A69D}"/>
              </a:ext>
            </a:extLst>
          </p:cNvPr>
          <p:cNvGrpSpPr/>
          <p:nvPr/>
        </p:nvGrpSpPr>
        <p:grpSpPr>
          <a:xfrm>
            <a:off x="2382037" y="5020452"/>
            <a:ext cx="8816040" cy="1103760"/>
            <a:chOff x="2382037" y="5020452"/>
            <a:chExt cx="8816040" cy="1103760"/>
          </a:xfrm>
        </p:grpSpPr>
        <mc:AlternateContent xmlns:mc="http://schemas.openxmlformats.org/markup-compatibility/2006" xmlns:p14="http://schemas.microsoft.com/office/powerpoint/2010/main">
          <mc:Choice Requires="p14">
            <p:contentPart p14:bwMode="auto" r:id="rId319">
              <p14:nvContentPartPr>
                <p14:cNvPr id="74904" name="Ink 74903">
                  <a:extLst>
                    <a:ext uri="{FF2B5EF4-FFF2-40B4-BE49-F238E27FC236}">
                      <a16:creationId xmlns:a16="http://schemas.microsoft.com/office/drawing/2014/main" id="{68C5C970-55D0-4FD8-BDD6-D5BDDB8F2E3F}"/>
                    </a:ext>
                  </a:extLst>
                </p14:cNvPr>
                <p14:cNvContentPartPr/>
                <p14:nvPr/>
              </p14:nvContentPartPr>
              <p14:xfrm>
                <a:off x="6741997" y="5393052"/>
                <a:ext cx="64440" cy="201960"/>
              </p14:xfrm>
            </p:contentPart>
          </mc:Choice>
          <mc:Fallback xmlns="">
            <p:pic>
              <p:nvPicPr>
                <p:cNvPr id="74904" name="Ink 74903">
                  <a:extLst>
                    <a:ext uri="{FF2B5EF4-FFF2-40B4-BE49-F238E27FC236}">
                      <a16:creationId xmlns:a16="http://schemas.microsoft.com/office/drawing/2014/main" id="{68C5C970-55D0-4FD8-BDD6-D5BDDB8F2E3F}"/>
                    </a:ext>
                  </a:extLst>
                </p:cNvPr>
                <p:cNvPicPr/>
                <p:nvPr/>
              </p:nvPicPr>
              <p:blipFill>
                <a:blip r:embed="rId320"/>
                <a:stretch>
                  <a:fillRect/>
                </a:stretch>
              </p:blipFill>
              <p:spPr>
                <a:xfrm>
                  <a:off x="6732997" y="5384052"/>
                  <a:ext cx="82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74905" name="Ink 74904">
                  <a:extLst>
                    <a:ext uri="{FF2B5EF4-FFF2-40B4-BE49-F238E27FC236}">
                      <a16:creationId xmlns:a16="http://schemas.microsoft.com/office/drawing/2014/main" id="{4E1A3C84-72BC-4DC1-938A-5FD7D35D1FE4}"/>
                    </a:ext>
                  </a:extLst>
                </p14:cNvPr>
                <p14:cNvContentPartPr/>
                <p14:nvPr/>
              </p14:nvContentPartPr>
              <p14:xfrm>
                <a:off x="6955837" y="5312772"/>
                <a:ext cx="299160" cy="183600"/>
              </p14:xfrm>
            </p:contentPart>
          </mc:Choice>
          <mc:Fallback xmlns="">
            <p:pic>
              <p:nvPicPr>
                <p:cNvPr id="74905" name="Ink 74904">
                  <a:extLst>
                    <a:ext uri="{FF2B5EF4-FFF2-40B4-BE49-F238E27FC236}">
                      <a16:creationId xmlns:a16="http://schemas.microsoft.com/office/drawing/2014/main" id="{4E1A3C84-72BC-4DC1-938A-5FD7D35D1FE4}"/>
                    </a:ext>
                  </a:extLst>
                </p:cNvPr>
                <p:cNvPicPr/>
                <p:nvPr/>
              </p:nvPicPr>
              <p:blipFill>
                <a:blip r:embed="rId322"/>
                <a:stretch>
                  <a:fillRect/>
                </a:stretch>
              </p:blipFill>
              <p:spPr>
                <a:xfrm>
                  <a:off x="6946837" y="5303772"/>
                  <a:ext cx="316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74906" name="Ink 74905">
                  <a:extLst>
                    <a:ext uri="{FF2B5EF4-FFF2-40B4-BE49-F238E27FC236}">
                      <a16:creationId xmlns:a16="http://schemas.microsoft.com/office/drawing/2014/main" id="{7385528F-AD26-405E-B622-6875EC9BC4A7}"/>
                    </a:ext>
                  </a:extLst>
                </p14:cNvPr>
                <p14:cNvContentPartPr/>
                <p14:nvPr/>
              </p14:nvContentPartPr>
              <p14:xfrm>
                <a:off x="7291357" y="5288652"/>
                <a:ext cx="86040" cy="178200"/>
              </p14:xfrm>
            </p:contentPart>
          </mc:Choice>
          <mc:Fallback xmlns="">
            <p:pic>
              <p:nvPicPr>
                <p:cNvPr id="74906" name="Ink 74905">
                  <a:extLst>
                    <a:ext uri="{FF2B5EF4-FFF2-40B4-BE49-F238E27FC236}">
                      <a16:creationId xmlns:a16="http://schemas.microsoft.com/office/drawing/2014/main" id="{7385528F-AD26-405E-B622-6875EC9BC4A7}"/>
                    </a:ext>
                  </a:extLst>
                </p:cNvPr>
                <p:cNvPicPr/>
                <p:nvPr/>
              </p:nvPicPr>
              <p:blipFill>
                <a:blip r:embed="rId324"/>
                <a:stretch>
                  <a:fillRect/>
                </a:stretch>
              </p:blipFill>
              <p:spPr>
                <a:xfrm>
                  <a:off x="7282357" y="5280012"/>
                  <a:ext cx="103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74907" name="Ink 74906">
                  <a:extLst>
                    <a:ext uri="{FF2B5EF4-FFF2-40B4-BE49-F238E27FC236}">
                      <a16:creationId xmlns:a16="http://schemas.microsoft.com/office/drawing/2014/main" id="{A111232D-E384-47E1-8D29-D92C0237A4A3}"/>
                    </a:ext>
                  </a:extLst>
                </p14:cNvPr>
                <p14:cNvContentPartPr/>
                <p14:nvPr/>
              </p14:nvContentPartPr>
              <p14:xfrm>
                <a:off x="7389637" y="5298012"/>
                <a:ext cx="267840" cy="165240"/>
              </p14:xfrm>
            </p:contentPart>
          </mc:Choice>
          <mc:Fallback xmlns="">
            <p:pic>
              <p:nvPicPr>
                <p:cNvPr id="74907" name="Ink 74906">
                  <a:extLst>
                    <a:ext uri="{FF2B5EF4-FFF2-40B4-BE49-F238E27FC236}">
                      <a16:creationId xmlns:a16="http://schemas.microsoft.com/office/drawing/2014/main" id="{A111232D-E384-47E1-8D29-D92C0237A4A3}"/>
                    </a:ext>
                  </a:extLst>
                </p:cNvPr>
                <p:cNvPicPr/>
                <p:nvPr/>
              </p:nvPicPr>
              <p:blipFill>
                <a:blip r:embed="rId326"/>
                <a:stretch>
                  <a:fillRect/>
                </a:stretch>
              </p:blipFill>
              <p:spPr>
                <a:xfrm>
                  <a:off x="7380997" y="5289012"/>
                  <a:ext cx="2854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4908" name="Ink 74907">
                  <a:extLst>
                    <a:ext uri="{FF2B5EF4-FFF2-40B4-BE49-F238E27FC236}">
                      <a16:creationId xmlns:a16="http://schemas.microsoft.com/office/drawing/2014/main" id="{17A0BDB3-25B5-4195-95F2-F61E977856A4}"/>
                    </a:ext>
                  </a:extLst>
                </p14:cNvPr>
                <p14:cNvContentPartPr/>
                <p14:nvPr/>
              </p14:nvContentPartPr>
              <p14:xfrm>
                <a:off x="7867357" y="5129892"/>
                <a:ext cx="63000" cy="279720"/>
              </p14:xfrm>
            </p:contentPart>
          </mc:Choice>
          <mc:Fallback xmlns="">
            <p:pic>
              <p:nvPicPr>
                <p:cNvPr id="74908" name="Ink 74907">
                  <a:extLst>
                    <a:ext uri="{FF2B5EF4-FFF2-40B4-BE49-F238E27FC236}">
                      <a16:creationId xmlns:a16="http://schemas.microsoft.com/office/drawing/2014/main" id="{17A0BDB3-25B5-4195-95F2-F61E977856A4}"/>
                    </a:ext>
                  </a:extLst>
                </p:cNvPr>
                <p:cNvPicPr/>
                <p:nvPr/>
              </p:nvPicPr>
              <p:blipFill>
                <a:blip r:embed="rId328"/>
                <a:stretch>
                  <a:fillRect/>
                </a:stretch>
              </p:blipFill>
              <p:spPr>
                <a:xfrm>
                  <a:off x="7858357" y="5121252"/>
                  <a:ext cx="80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4909" name="Ink 74908">
                  <a:extLst>
                    <a:ext uri="{FF2B5EF4-FFF2-40B4-BE49-F238E27FC236}">
                      <a16:creationId xmlns:a16="http://schemas.microsoft.com/office/drawing/2014/main" id="{9E3A2191-1EA7-4F43-B286-B344F5D71ACD}"/>
                    </a:ext>
                  </a:extLst>
                </p14:cNvPr>
                <p14:cNvContentPartPr/>
                <p14:nvPr/>
              </p14:nvContentPartPr>
              <p14:xfrm>
                <a:off x="7989037" y="5282172"/>
                <a:ext cx="14040" cy="95760"/>
              </p14:xfrm>
            </p:contentPart>
          </mc:Choice>
          <mc:Fallback xmlns="">
            <p:pic>
              <p:nvPicPr>
                <p:cNvPr id="74909" name="Ink 74908">
                  <a:extLst>
                    <a:ext uri="{FF2B5EF4-FFF2-40B4-BE49-F238E27FC236}">
                      <a16:creationId xmlns:a16="http://schemas.microsoft.com/office/drawing/2014/main" id="{9E3A2191-1EA7-4F43-B286-B344F5D71ACD}"/>
                    </a:ext>
                  </a:extLst>
                </p:cNvPr>
                <p:cNvPicPr/>
                <p:nvPr/>
              </p:nvPicPr>
              <p:blipFill>
                <a:blip r:embed="rId330"/>
                <a:stretch>
                  <a:fillRect/>
                </a:stretch>
              </p:blipFill>
              <p:spPr>
                <a:xfrm>
                  <a:off x="7980397" y="5273172"/>
                  <a:ext cx="31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4910" name="Ink 74909">
                  <a:extLst>
                    <a:ext uri="{FF2B5EF4-FFF2-40B4-BE49-F238E27FC236}">
                      <a16:creationId xmlns:a16="http://schemas.microsoft.com/office/drawing/2014/main" id="{EE74AAF8-01A7-4F18-A5E5-5B7F131AFA74}"/>
                    </a:ext>
                  </a:extLst>
                </p14:cNvPr>
                <p14:cNvContentPartPr/>
                <p14:nvPr/>
              </p14:nvContentPartPr>
              <p14:xfrm>
                <a:off x="8070037" y="5114412"/>
                <a:ext cx="616680" cy="404640"/>
              </p14:xfrm>
            </p:contentPart>
          </mc:Choice>
          <mc:Fallback xmlns="">
            <p:pic>
              <p:nvPicPr>
                <p:cNvPr id="74910" name="Ink 74909">
                  <a:extLst>
                    <a:ext uri="{FF2B5EF4-FFF2-40B4-BE49-F238E27FC236}">
                      <a16:creationId xmlns:a16="http://schemas.microsoft.com/office/drawing/2014/main" id="{EE74AAF8-01A7-4F18-A5E5-5B7F131AFA74}"/>
                    </a:ext>
                  </a:extLst>
                </p:cNvPr>
                <p:cNvPicPr/>
                <p:nvPr/>
              </p:nvPicPr>
              <p:blipFill>
                <a:blip r:embed="rId332"/>
                <a:stretch>
                  <a:fillRect/>
                </a:stretch>
              </p:blipFill>
              <p:spPr>
                <a:xfrm>
                  <a:off x="8061397" y="5105772"/>
                  <a:ext cx="6343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4911" name="Ink 74910">
                  <a:extLst>
                    <a:ext uri="{FF2B5EF4-FFF2-40B4-BE49-F238E27FC236}">
                      <a16:creationId xmlns:a16="http://schemas.microsoft.com/office/drawing/2014/main" id="{2FC8696E-E9A0-4814-87DB-3D75531D8699}"/>
                    </a:ext>
                  </a:extLst>
                </p14:cNvPr>
                <p14:cNvContentPartPr/>
                <p14:nvPr/>
              </p14:nvContentPartPr>
              <p14:xfrm>
                <a:off x="8846557" y="5068692"/>
                <a:ext cx="72720" cy="315360"/>
              </p14:xfrm>
            </p:contentPart>
          </mc:Choice>
          <mc:Fallback xmlns="">
            <p:pic>
              <p:nvPicPr>
                <p:cNvPr id="74911" name="Ink 74910">
                  <a:extLst>
                    <a:ext uri="{FF2B5EF4-FFF2-40B4-BE49-F238E27FC236}">
                      <a16:creationId xmlns:a16="http://schemas.microsoft.com/office/drawing/2014/main" id="{2FC8696E-E9A0-4814-87DB-3D75531D8699}"/>
                    </a:ext>
                  </a:extLst>
                </p:cNvPr>
                <p:cNvPicPr/>
                <p:nvPr/>
              </p:nvPicPr>
              <p:blipFill>
                <a:blip r:embed="rId334"/>
                <a:stretch>
                  <a:fillRect/>
                </a:stretch>
              </p:blipFill>
              <p:spPr>
                <a:xfrm>
                  <a:off x="8837557" y="5060052"/>
                  <a:ext cx="903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4912" name="Ink 74911">
                  <a:extLst>
                    <a:ext uri="{FF2B5EF4-FFF2-40B4-BE49-F238E27FC236}">
                      <a16:creationId xmlns:a16="http://schemas.microsoft.com/office/drawing/2014/main" id="{0B4708F1-261E-4FDC-9A8A-2F622FFF228D}"/>
                    </a:ext>
                  </a:extLst>
                </p14:cNvPr>
                <p14:cNvContentPartPr/>
                <p14:nvPr/>
              </p14:nvContentPartPr>
              <p14:xfrm>
                <a:off x="8808037" y="5227812"/>
                <a:ext cx="254520" cy="173520"/>
              </p14:xfrm>
            </p:contentPart>
          </mc:Choice>
          <mc:Fallback xmlns="">
            <p:pic>
              <p:nvPicPr>
                <p:cNvPr id="74912" name="Ink 74911">
                  <a:extLst>
                    <a:ext uri="{FF2B5EF4-FFF2-40B4-BE49-F238E27FC236}">
                      <a16:creationId xmlns:a16="http://schemas.microsoft.com/office/drawing/2014/main" id="{0B4708F1-261E-4FDC-9A8A-2F622FFF228D}"/>
                    </a:ext>
                  </a:extLst>
                </p:cNvPr>
                <p:cNvPicPr/>
                <p:nvPr/>
              </p:nvPicPr>
              <p:blipFill>
                <a:blip r:embed="rId336"/>
                <a:stretch>
                  <a:fillRect/>
                </a:stretch>
              </p:blipFill>
              <p:spPr>
                <a:xfrm>
                  <a:off x="8799037" y="5218812"/>
                  <a:ext cx="27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74913" name="Ink 74912">
                  <a:extLst>
                    <a:ext uri="{FF2B5EF4-FFF2-40B4-BE49-F238E27FC236}">
                      <a16:creationId xmlns:a16="http://schemas.microsoft.com/office/drawing/2014/main" id="{E9E83326-7178-4FE6-BE05-4FB31205B77E}"/>
                    </a:ext>
                  </a:extLst>
                </p14:cNvPr>
                <p14:cNvContentPartPr/>
                <p14:nvPr/>
              </p14:nvContentPartPr>
              <p14:xfrm>
                <a:off x="9211957" y="5242932"/>
                <a:ext cx="145800" cy="302040"/>
              </p14:xfrm>
            </p:contentPart>
          </mc:Choice>
          <mc:Fallback xmlns="">
            <p:pic>
              <p:nvPicPr>
                <p:cNvPr id="74913" name="Ink 74912">
                  <a:extLst>
                    <a:ext uri="{FF2B5EF4-FFF2-40B4-BE49-F238E27FC236}">
                      <a16:creationId xmlns:a16="http://schemas.microsoft.com/office/drawing/2014/main" id="{E9E83326-7178-4FE6-BE05-4FB31205B77E}"/>
                    </a:ext>
                  </a:extLst>
                </p:cNvPr>
                <p:cNvPicPr/>
                <p:nvPr/>
              </p:nvPicPr>
              <p:blipFill>
                <a:blip r:embed="rId338"/>
                <a:stretch>
                  <a:fillRect/>
                </a:stretch>
              </p:blipFill>
              <p:spPr>
                <a:xfrm>
                  <a:off x="9203317" y="5233932"/>
                  <a:ext cx="1634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74914" name="Ink 74913">
                  <a:extLst>
                    <a:ext uri="{FF2B5EF4-FFF2-40B4-BE49-F238E27FC236}">
                      <a16:creationId xmlns:a16="http://schemas.microsoft.com/office/drawing/2014/main" id="{E3EAFCB0-E6DF-41B8-BBB4-F909A20A5C8E}"/>
                    </a:ext>
                  </a:extLst>
                </p14:cNvPr>
                <p14:cNvContentPartPr/>
                <p14:nvPr/>
              </p14:nvContentPartPr>
              <p14:xfrm>
                <a:off x="9427237" y="5233212"/>
                <a:ext cx="141480" cy="109800"/>
              </p14:xfrm>
            </p:contentPart>
          </mc:Choice>
          <mc:Fallback xmlns="">
            <p:pic>
              <p:nvPicPr>
                <p:cNvPr id="74914" name="Ink 74913">
                  <a:extLst>
                    <a:ext uri="{FF2B5EF4-FFF2-40B4-BE49-F238E27FC236}">
                      <a16:creationId xmlns:a16="http://schemas.microsoft.com/office/drawing/2014/main" id="{E3EAFCB0-E6DF-41B8-BBB4-F909A20A5C8E}"/>
                    </a:ext>
                  </a:extLst>
                </p:cNvPr>
                <p:cNvPicPr/>
                <p:nvPr/>
              </p:nvPicPr>
              <p:blipFill>
                <a:blip r:embed="rId340"/>
                <a:stretch>
                  <a:fillRect/>
                </a:stretch>
              </p:blipFill>
              <p:spPr>
                <a:xfrm>
                  <a:off x="9418597" y="5224212"/>
                  <a:ext cx="159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74915" name="Ink 74914">
                  <a:extLst>
                    <a:ext uri="{FF2B5EF4-FFF2-40B4-BE49-F238E27FC236}">
                      <a16:creationId xmlns:a16="http://schemas.microsoft.com/office/drawing/2014/main" id="{3E2E13E0-24D3-404D-A0C6-4E349842FC86}"/>
                    </a:ext>
                  </a:extLst>
                </p14:cNvPr>
                <p14:cNvContentPartPr/>
                <p14:nvPr/>
              </p14:nvContentPartPr>
              <p14:xfrm>
                <a:off x="9645037" y="5191452"/>
                <a:ext cx="96840" cy="144360"/>
              </p14:xfrm>
            </p:contentPart>
          </mc:Choice>
          <mc:Fallback xmlns="">
            <p:pic>
              <p:nvPicPr>
                <p:cNvPr id="74915" name="Ink 74914">
                  <a:extLst>
                    <a:ext uri="{FF2B5EF4-FFF2-40B4-BE49-F238E27FC236}">
                      <a16:creationId xmlns:a16="http://schemas.microsoft.com/office/drawing/2014/main" id="{3E2E13E0-24D3-404D-A0C6-4E349842FC86}"/>
                    </a:ext>
                  </a:extLst>
                </p:cNvPr>
                <p:cNvPicPr/>
                <p:nvPr/>
              </p:nvPicPr>
              <p:blipFill>
                <a:blip r:embed="rId342"/>
                <a:stretch>
                  <a:fillRect/>
                </a:stretch>
              </p:blipFill>
              <p:spPr>
                <a:xfrm>
                  <a:off x="9636037" y="5182812"/>
                  <a:ext cx="11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74916" name="Ink 74915">
                  <a:extLst>
                    <a:ext uri="{FF2B5EF4-FFF2-40B4-BE49-F238E27FC236}">
                      <a16:creationId xmlns:a16="http://schemas.microsoft.com/office/drawing/2014/main" id="{7D3D0B76-F622-411A-B1D8-ECCBF30BDE16}"/>
                    </a:ext>
                  </a:extLst>
                </p14:cNvPr>
                <p14:cNvContentPartPr/>
                <p14:nvPr/>
              </p14:nvContentPartPr>
              <p14:xfrm>
                <a:off x="9800917" y="5198652"/>
                <a:ext cx="55080" cy="136800"/>
              </p14:xfrm>
            </p:contentPart>
          </mc:Choice>
          <mc:Fallback xmlns="">
            <p:pic>
              <p:nvPicPr>
                <p:cNvPr id="74916" name="Ink 74915">
                  <a:extLst>
                    <a:ext uri="{FF2B5EF4-FFF2-40B4-BE49-F238E27FC236}">
                      <a16:creationId xmlns:a16="http://schemas.microsoft.com/office/drawing/2014/main" id="{7D3D0B76-F622-411A-B1D8-ECCBF30BDE16}"/>
                    </a:ext>
                  </a:extLst>
                </p:cNvPr>
                <p:cNvPicPr/>
                <p:nvPr/>
              </p:nvPicPr>
              <p:blipFill>
                <a:blip r:embed="rId344"/>
                <a:stretch>
                  <a:fillRect/>
                </a:stretch>
              </p:blipFill>
              <p:spPr>
                <a:xfrm>
                  <a:off x="9791917" y="5189652"/>
                  <a:ext cx="72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74917" name="Ink 74916">
                  <a:extLst>
                    <a:ext uri="{FF2B5EF4-FFF2-40B4-BE49-F238E27FC236}">
                      <a16:creationId xmlns:a16="http://schemas.microsoft.com/office/drawing/2014/main" id="{471A6739-95A2-4F72-AC40-614A48A5B332}"/>
                    </a:ext>
                  </a:extLst>
                </p14:cNvPr>
                <p14:cNvContentPartPr/>
                <p14:nvPr/>
              </p14:nvContentPartPr>
              <p14:xfrm>
                <a:off x="10074157" y="5169852"/>
                <a:ext cx="45360" cy="221400"/>
              </p14:xfrm>
            </p:contentPart>
          </mc:Choice>
          <mc:Fallback xmlns="">
            <p:pic>
              <p:nvPicPr>
                <p:cNvPr id="74917" name="Ink 74916">
                  <a:extLst>
                    <a:ext uri="{FF2B5EF4-FFF2-40B4-BE49-F238E27FC236}">
                      <a16:creationId xmlns:a16="http://schemas.microsoft.com/office/drawing/2014/main" id="{471A6739-95A2-4F72-AC40-614A48A5B332}"/>
                    </a:ext>
                  </a:extLst>
                </p:cNvPr>
                <p:cNvPicPr/>
                <p:nvPr/>
              </p:nvPicPr>
              <p:blipFill>
                <a:blip r:embed="rId346"/>
                <a:stretch>
                  <a:fillRect/>
                </a:stretch>
              </p:blipFill>
              <p:spPr>
                <a:xfrm>
                  <a:off x="10065517" y="5161212"/>
                  <a:ext cx="63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74918" name="Ink 74917">
                  <a:extLst>
                    <a:ext uri="{FF2B5EF4-FFF2-40B4-BE49-F238E27FC236}">
                      <a16:creationId xmlns:a16="http://schemas.microsoft.com/office/drawing/2014/main" id="{8791D8BC-4833-4707-9A77-7677D62E2C52}"/>
                    </a:ext>
                  </a:extLst>
                </p14:cNvPr>
                <p14:cNvContentPartPr/>
                <p14:nvPr/>
              </p14:nvContentPartPr>
              <p14:xfrm>
                <a:off x="9971917" y="5074452"/>
                <a:ext cx="528120" cy="277560"/>
              </p14:xfrm>
            </p:contentPart>
          </mc:Choice>
          <mc:Fallback xmlns="">
            <p:pic>
              <p:nvPicPr>
                <p:cNvPr id="74918" name="Ink 74917">
                  <a:extLst>
                    <a:ext uri="{FF2B5EF4-FFF2-40B4-BE49-F238E27FC236}">
                      <a16:creationId xmlns:a16="http://schemas.microsoft.com/office/drawing/2014/main" id="{8791D8BC-4833-4707-9A77-7677D62E2C52}"/>
                    </a:ext>
                  </a:extLst>
                </p:cNvPr>
                <p:cNvPicPr/>
                <p:nvPr/>
              </p:nvPicPr>
              <p:blipFill>
                <a:blip r:embed="rId348"/>
                <a:stretch>
                  <a:fillRect/>
                </a:stretch>
              </p:blipFill>
              <p:spPr>
                <a:xfrm>
                  <a:off x="9962917" y="5065452"/>
                  <a:ext cx="5457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74919" name="Ink 74918">
                  <a:extLst>
                    <a:ext uri="{FF2B5EF4-FFF2-40B4-BE49-F238E27FC236}">
                      <a16:creationId xmlns:a16="http://schemas.microsoft.com/office/drawing/2014/main" id="{38D09E8B-A9D8-49DF-9142-D6EE7377095F}"/>
                    </a:ext>
                  </a:extLst>
                </p14:cNvPr>
                <p14:cNvContentPartPr/>
                <p14:nvPr/>
              </p14:nvContentPartPr>
              <p14:xfrm>
                <a:off x="10507237" y="5241492"/>
                <a:ext cx="97920" cy="88200"/>
              </p14:xfrm>
            </p:contentPart>
          </mc:Choice>
          <mc:Fallback xmlns="">
            <p:pic>
              <p:nvPicPr>
                <p:cNvPr id="74919" name="Ink 74918">
                  <a:extLst>
                    <a:ext uri="{FF2B5EF4-FFF2-40B4-BE49-F238E27FC236}">
                      <a16:creationId xmlns:a16="http://schemas.microsoft.com/office/drawing/2014/main" id="{38D09E8B-A9D8-49DF-9142-D6EE7377095F}"/>
                    </a:ext>
                  </a:extLst>
                </p:cNvPr>
                <p:cNvPicPr/>
                <p:nvPr/>
              </p:nvPicPr>
              <p:blipFill>
                <a:blip r:embed="rId350"/>
                <a:stretch>
                  <a:fillRect/>
                </a:stretch>
              </p:blipFill>
              <p:spPr>
                <a:xfrm>
                  <a:off x="10498597" y="5232852"/>
                  <a:ext cx="115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74920" name="Ink 74919">
                  <a:extLst>
                    <a:ext uri="{FF2B5EF4-FFF2-40B4-BE49-F238E27FC236}">
                      <a16:creationId xmlns:a16="http://schemas.microsoft.com/office/drawing/2014/main" id="{FA961D9D-84BA-40B9-A27C-A78B5643ACCB}"/>
                    </a:ext>
                  </a:extLst>
                </p14:cNvPr>
                <p14:cNvContentPartPr/>
                <p14:nvPr/>
              </p14:nvContentPartPr>
              <p14:xfrm>
                <a:off x="10686877" y="5218092"/>
                <a:ext cx="164880" cy="104040"/>
              </p14:xfrm>
            </p:contentPart>
          </mc:Choice>
          <mc:Fallback xmlns="">
            <p:pic>
              <p:nvPicPr>
                <p:cNvPr id="74920" name="Ink 74919">
                  <a:extLst>
                    <a:ext uri="{FF2B5EF4-FFF2-40B4-BE49-F238E27FC236}">
                      <a16:creationId xmlns:a16="http://schemas.microsoft.com/office/drawing/2014/main" id="{FA961D9D-84BA-40B9-A27C-A78B5643ACCB}"/>
                    </a:ext>
                  </a:extLst>
                </p:cNvPr>
                <p:cNvPicPr/>
                <p:nvPr/>
              </p:nvPicPr>
              <p:blipFill>
                <a:blip r:embed="rId352"/>
                <a:stretch>
                  <a:fillRect/>
                </a:stretch>
              </p:blipFill>
              <p:spPr>
                <a:xfrm>
                  <a:off x="10677877" y="5209452"/>
                  <a:ext cx="182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74921" name="Ink 74920">
                  <a:extLst>
                    <a:ext uri="{FF2B5EF4-FFF2-40B4-BE49-F238E27FC236}">
                      <a16:creationId xmlns:a16="http://schemas.microsoft.com/office/drawing/2014/main" id="{4DBC284E-F6C2-4277-BCFC-25622D81B5F6}"/>
                    </a:ext>
                  </a:extLst>
                </p14:cNvPr>
                <p14:cNvContentPartPr/>
                <p14:nvPr/>
              </p14:nvContentPartPr>
              <p14:xfrm>
                <a:off x="10871557" y="5240412"/>
                <a:ext cx="75600" cy="165600"/>
              </p14:xfrm>
            </p:contentPart>
          </mc:Choice>
          <mc:Fallback xmlns="">
            <p:pic>
              <p:nvPicPr>
                <p:cNvPr id="74921" name="Ink 74920">
                  <a:extLst>
                    <a:ext uri="{FF2B5EF4-FFF2-40B4-BE49-F238E27FC236}">
                      <a16:creationId xmlns:a16="http://schemas.microsoft.com/office/drawing/2014/main" id="{4DBC284E-F6C2-4277-BCFC-25622D81B5F6}"/>
                    </a:ext>
                  </a:extLst>
                </p:cNvPr>
                <p:cNvPicPr/>
                <p:nvPr/>
              </p:nvPicPr>
              <p:blipFill>
                <a:blip r:embed="rId354"/>
                <a:stretch>
                  <a:fillRect/>
                </a:stretch>
              </p:blipFill>
              <p:spPr>
                <a:xfrm>
                  <a:off x="10862557" y="5231772"/>
                  <a:ext cx="93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74922" name="Ink 74921">
                  <a:extLst>
                    <a:ext uri="{FF2B5EF4-FFF2-40B4-BE49-F238E27FC236}">
                      <a16:creationId xmlns:a16="http://schemas.microsoft.com/office/drawing/2014/main" id="{B5C2ADA1-CCE0-4A96-8D7B-D3D8043B9C3D}"/>
                    </a:ext>
                  </a:extLst>
                </p14:cNvPr>
                <p14:cNvContentPartPr/>
                <p14:nvPr/>
              </p14:nvContentPartPr>
              <p14:xfrm>
                <a:off x="11009797" y="5020452"/>
                <a:ext cx="188280" cy="306720"/>
              </p14:xfrm>
            </p:contentPart>
          </mc:Choice>
          <mc:Fallback xmlns="">
            <p:pic>
              <p:nvPicPr>
                <p:cNvPr id="74922" name="Ink 74921">
                  <a:extLst>
                    <a:ext uri="{FF2B5EF4-FFF2-40B4-BE49-F238E27FC236}">
                      <a16:creationId xmlns:a16="http://schemas.microsoft.com/office/drawing/2014/main" id="{B5C2ADA1-CCE0-4A96-8D7B-D3D8043B9C3D}"/>
                    </a:ext>
                  </a:extLst>
                </p:cNvPr>
                <p:cNvPicPr/>
                <p:nvPr/>
              </p:nvPicPr>
              <p:blipFill>
                <a:blip r:embed="rId356"/>
                <a:stretch>
                  <a:fillRect/>
                </a:stretch>
              </p:blipFill>
              <p:spPr>
                <a:xfrm>
                  <a:off x="11000797" y="5011812"/>
                  <a:ext cx="2059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74879" name="Ink 74878">
                  <a:extLst>
                    <a:ext uri="{FF2B5EF4-FFF2-40B4-BE49-F238E27FC236}">
                      <a16:creationId xmlns:a16="http://schemas.microsoft.com/office/drawing/2014/main" id="{924BC50A-D409-40E4-B2B2-3265FF4EC46F}"/>
                    </a:ext>
                  </a:extLst>
                </p14:cNvPr>
                <p14:cNvContentPartPr/>
                <p14:nvPr/>
              </p14:nvContentPartPr>
              <p14:xfrm>
                <a:off x="2382037" y="5405292"/>
                <a:ext cx="200160" cy="25200"/>
              </p14:xfrm>
            </p:contentPart>
          </mc:Choice>
          <mc:Fallback xmlns="">
            <p:pic>
              <p:nvPicPr>
                <p:cNvPr id="74879" name="Ink 74878">
                  <a:extLst>
                    <a:ext uri="{FF2B5EF4-FFF2-40B4-BE49-F238E27FC236}">
                      <a16:creationId xmlns:a16="http://schemas.microsoft.com/office/drawing/2014/main" id="{924BC50A-D409-40E4-B2B2-3265FF4EC46F}"/>
                    </a:ext>
                  </a:extLst>
                </p:cNvPr>
                <p:cNvPicPr/>
                <p:nvPr/>
              </p:nvPicPr>
              <p:blipFill>
                <a:blip r:embed="rId358"/>
                <a:stretch>
                  <a:fillRect/>
                </a:stretch>
              </p:blipFill>
              <p:spPr>
                <a:xfrm>
                  <a:off x="2373037" y="5396652"/>
                  <a:ext cx="217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74880" name="Ink 74879">
                  <a:extLst>
                    <a:ext uri="{FF2B5EF4-FFF2-40B4-BE49-F238E27FC236}">
                      <a16:creationId xmlns:a16="http://schemas.microsoft.com/office/drawing/2014/main" id="{104CCA02-F722-4960-A6C3-971197AAEA48}"/>
                    </a:ext>
                  </a:extLst>
                </p14:cNvPr>
                <p14:cNvContentPartPr/>
                <p14:nvPr/>
              </p14:nvContentPartPr>
              <p14:xfrm>
                <a:off x="2404717" y="5558652"/>
                <a:ext cx="164880" cy="21240"/>
              </p14:xfrm>
            </p:contentPart>
          </mc:Choice>
          <mc:Fallback xmlns="">
            <p:pic>
              <p:nvPicPr>
                <p:cNvPr id="74880" name="Ink 74879">
                  <a:extLst>
                    <a:ext uri="{FF2B5EF4-FFF2-40B4-BE49-F238E27FC236}">
                      <a16:creationId xmlns:a16="http://schemas.microsoft.com/office/drawing/2014/main" id="{104CCA02-F722-4960-A6C3-971197AAEA48}"/>
                    </a:ext>
                  </a:extLst>
                </p:cNvPr>
                <p:cNvPicPr/>
                <p:nvPr/>
              </p:nvPicPr>
              <p:blipFill>
                <a:blip r:embed="rId360"/>
                <a:stretch>
                  <a:fillRect/>
                </a:stretch>
              </p:blipFill>
              <p:spPr>
                <a:xfrm>
                  <a:off x="2395717" y="5550012"/>
                  <a:ext cx="182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74881" name="Ink 74880">
                  <a:extLst>
                    <a:ext uri="{FF2B5EF4-FFF2-40B4-BE49-F238E27FC236}">
                      <a16:creationId xmlns:a16="http://schemas.microsoft.com/office/drawing/2014/main" id="{6BB1243A-BE54-445E-B8BD-45DC53CC7670}"/>
                    </a:ext>
                  </a:extLst>
                </p14:cNvPr>
                <p14:cNvContentPartPr/>
                <p14:nvPr/>
              </p14:nvContentPartPr>
              <p14:xfrm>
                <a:off x="2770837" y="5304492"/>
                <a:ext cx="34560" cy="395280"/>
              </p14:xfrm>
            </p:contentPart>
          </mc:Choice>
          <mc:Fallback xmlns="">
            <p:pic>
              <p:nvPicPr>
                <p:cNvPr id="74881" name="Ink 74880">
                  <a:extLst>
                    <a:ext uri="{FF2B5EF4-FFF2-40B4-BE49-F238E27FC236}">
                      <a16:creationId xmlns:a16="http://schemas.microsoft.com/office/drawing/2014/main" id="{6BB1243A-BE54-445E-B8BD-45DC53CC7670}"/>
                    </a:ext>
                  </a:extLst>
                </p:cNvPr>
                <p:cNvPicPr/>
                <p:nvPr/>
              </p:nvPicPr>
              <p:blipFill>
                <a:blip r:embed="rId362"/>
                <a:stretch>
                  <a:fillRect/>
                </a:stretch>
              </p:blipFill>
              <p:spPr>
                <a:xfrm>
                  <a:off x="2761837" y="5295492"/>
                  <a:ext cx="5220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74882" name="Ink 74881">
                  <a:extLst>
                    <a:ext uri="{FF2B5EF4-FFF2-40B4-BE49-F238E27FC236}">
                      <a16:creationId xmlns:a16="http://schemas.microsoft.com/office/drawing/2014/main" id="{E7F3A54F-224A-4FCE-A2BA-C40536EB36E4}"/>
                    </a:ext>
                  </a:extLst>
                </p14:cNvPr>
                <p14:cNvContentPartPr/>
                <p14:nvPr/>
              </p14:nvContentPartPr>
              <p14:xfrm>
                <a:off x="2736637" y="5196492"/>
                <a:ext cx="348120" cy="156960"/>
              </p14:xfrm>
            </p:contentPart>
          </mc:Choice>
          <mc:Fallback xmlns="">
            <p:pic>
              <p:nvPicPr>
                <p:cNvPr id="74882" name="Ink 74881">
                  <a:extLst>
                    <a:ext uri="{FF2B5EF4-FFF2-40B4-BE49-F238E27FC236}">
                      <a16:creationId xmlns:a16="http://schemas.microsoft.com/office/drawing/2014/main" id="{E7F3A54F-224A-4FCE-A2BA-C40536EB36E4}"/>
                    </a:ext>
                  </a:extLst>
                </p:cNvPr>
                <p:cNvPicPr/>
                <p:nvPr/>
              </p:nvPicPr>
              <p:blipFill>
                <a:blip r:embed="rId364"/>
                <a:stretch>
                  <a:fillRect/>
                </a:stretch>
              </p:blipFill>
              <p:spPr>
                <a:xfrm>
                  <a:off x="2727997" y="5187852"/>
                  <a:ext cx="365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74883" name="Ink 74882">
                  <a:extLst>
                    <a:ext uri="{FF2B5EF4-FFF2-40B4-BE49-F238E27FC236}">
                      <a16:creationId xmlns:a16="http://schemas.microsoft.com/office/drawing/2014/main" id="{D6681132-FEE7-4C05-9F2D-23BF8F872164}"/>
                    </a:ext>
                  </a:extLst>
                </p14:cNvPr>
                <p14:cNvContentPartPr/>
                <p14:nvPr/>
              </p14:nvContentPartPr>
              <p14:xfrm>
                <a:off x="2802517" y="5361012"/>
                <a:ext cx="249480" cy="114480"/>
              </p14:xfrm>
            </p:contentPart>
          </mc:Choice>
          <mc:Fallback xmlns="">
            <p:pic>
              <p:nvPicPr>
                <p:cNvPr id="74883" name="Ink 74882">
                  <a:extLst>
                    <a:ext uri="{FF2B5EF4-FFF2-40B4-BE49-F238E27FC236}">
                      <a16:creationId xmlns:a16="http://schemas.microsoft.com/office/drawing/2014/main" id="{D6681132-FEE7-4C05-9F2D-23BF8F872164}"/>
                    </a:ext>
                  </a:extLst>
                </p:cNvPr>
                <p:cNvPicPr/>
                <p:nvPr/>
              </p:nvPicPr>
              <p:blipFill>
                <a:blip r:embed="rId366"/>
                <a:stretch>
                  <a:fillRect/>
                </a:stretch>
              </p:blipFill>
              <p:spPr>
                <a:xfrm>
                  <a:off x="2793877" y="5352372"/>
                  <a:ext cx="267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74884" name="Ink 74883">
                  <a:extLst>
                    <a:ext uri="{FF2B5EF4-FFF2-40B4-BE49-F238E27FC236}">
                      <a16:creationId xmlns:a16="http://schemas.microsoft.com/office/drawing/2014/main" id="{F5D8A0A7-3E73-4826-B06B-AA5BB3AE06EC}"/>
                    </a:ext>
                  </a:extLst>
                </p14:cNvPr>
                <p14:cNvContentPartPr/>
                <p14:nvPr/>
              </p14:nvContentPartPr>
              <p14:xfrm>
                <a:off x="3023197" y="5372172"/>
                <a:ext cx="177840" cy="226080"/>
              </p14:xfrm>
            </p:contentPart>
          </mc:Choice>
          <mc:Fallback xmlns="">
            <p:pic>
              <p:nvPicPr>
                <p:cNvPr id="74884" name="Ink 74883">
                  <a:extLst>
                    <a:ext uri="{FF2B5EF4-FFF2-40B4-BE49-F238E27FC236}">
                      <a16:creationId xmlns:a16="http://schemas.microsoft.com/office/drawing/2014/main" id="{F5D8A0A7-3E73-4826-B06B-AA5BB3AE06EC}"/>
                    </a:ext>
                  </a:extLst>
                </p:cNvPr>
                <p:cNvPicPr/>
                <p:nvPr/>
              </p:nvPicPr>
              <p:blipFill>
                <a:blip r:embed="rId368"/>
                <a:stretch>
                  <a:fillRect/>
                </a:stretch>
              </p:blipFill>
              <p:spPr>
                <a:xfrm>
                  <a:off x="3014197" y="5363172"/>
                  <a:ext cx="1954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74885" name="Ink 74884">
                  <a:extLst>
                    <a:ext uri="{FF2B5EF4-FFF2-40B4-BE49-F238E27FC236}">
                      <a16:creationId xmlns:a16="http://schemas.microsoft.com/office/drawing/2014/main" id="{7304C34B-B000-4ABB-9A94-E14ADB316671}"/>
                    </a:ext>
                  </a:extLst>
                </p14:cNvPr>
                <p14:cNvContentPartPr/>
                <p14:nvPr/>
              </p14:nvContentPartPr>
              <p14:xfrm>
                <a:off x="3223357" y="5347332"/>
                <a:ext cx="177840" cy="226800"/>
              </p14:xfrm>
            </p:contentPart>
          </mc:Choice>
          <mc:Fallback xmlns="">
            <p:pic>
              <p:nvPicPr>
                <p:cNvPr id="74885" name="Ink 74884">
                  <a:extLst>
                    <a:ext uri="{FF2B5EF4-FFF2-40B4-BE49-F238E27FC236}">
                      <a16:creationId xmlns:a16="http://schemas.microsoft.com/office/drawing/2014/main" id="{7304C34B-B000-4ABB-9A94-E14ADB316671}"/>
                    </a:ext>
                  </a:extLst>
                </p:cNvPr>
                <p:cNvPicPr/>
                <p:nvPr/>
              </p:nvPicPr>
              <p:blipFill>
                <a:blip r:embed="rId370"/>
                <a:stretch>
                  <a:fillRect/>
                </a:stretch>
              </p:blipFill>
              <p:spPr>
                <a:xfrm>
                  <a:off x="3214717" y="5338692"/>
                  <a:ext cx="195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74886" name="Ink 74885">
                  <a:extLst>
                    <a:ext uri="{FF2B5EF4-FFF2-40B4-BE49-F238E27FC236}">
                      <a16:creationId xmlns:a16="http://schemas.microsoft.com/office/drawing/2014/main" id="{9C6E6480-5D6B-4128-80B1-221265AFBEC2}"/>
                    </a:ext>
                  </a:extLst>
                </p14:cNvPr>
                <p14:cNvContentPartPr/>
                <p14:nvPr/>
              </p14:nvContentPartPr>
              <p14:xfrm>
                <a:off x="3429637" y="5161572"/>
                <a:ext cx="37440" cy="413280"/>
              </p14:xfrm>
            </p:contentPart>
          </mc:Choice>
          <mc:Fallback xmlns="">
            <p:pic>
              <p:nvPicPr>
                <p:cNvPr id="74886" name="Ink 74885">
                  <a:extLst>
                    <a:ext uri="{FF2B5EF4-FFF2-40B4-BE49-F238E27FC236}">
                      <a16:creationId xmlns:a16="http://schemas.microsoft.com/office/drawing/2014/main" id="{9C6E6480-5D6B-4128-80B1-221265AFBEC2}"/>
                    </a:ext>
                  </a:extLst>
                </p:cNvPr>
                <p:cNvPicPr/>
                <p:nvPr/>
              </p:nvPicPr>
              <p:blipFill>
                <a:blip r:embed="rId372"/>
                <a:stretch>
                  <a:fillRect/>
                </a:stretch>
              </p:blipFill>
              <p:spPr>
                <a:xfrm>
                  <a:off x="3420637" y="5152572"/>
                  <a:ext cx="5508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74887" name="Ink 74886">
                  <a:extLst>
                    <a:ext uri="{FF2B5EF4-FFF2-40B4-BE49-F238E27FC236}">
                      <a16:creationId xmlns:a16="http://schemas.microsoft.com/office/drawing/2014/main" id="{F9E9A481-CD4D-4D0B-8A01-14EDA6E243F6}"/>
                    </a:ext>
                  </a:extLst>
                </p14:cNvPr>
                <p14:cNvContentPartPr/>
                <p14:nvPr/>
              </p14:nvContentPartPr>
              <p14:xfrm>
                <a:off x="3399757" y="5320692"/>
                <a:ext cx="253440" cy="257040"/>
              </p14:xfrm>
            </p:contentPart>
          </mc:Choice>
          <mc:Fallback xmlns="">
            <p:pic>
              <p:nvPicPr>
                <p:cNvPr id="74887" name="Ink 74886">
                  <a:extLst>
                    <a:ext uri="{FF2B5EF4-FFF2-40B4-BE49-F238E27FC236}">
                      <a16:creationId xmlns:a16="http://schemas.microsoft.com/office/drawing/2014/main" id="{F9E9A481-CD4D-4D0B-8A01-14EDA6E243F6}"/>
                    </a:ext>
                  </a:extLst>
                </p:cNvPr>
                <p:cNvPicPr/>
                <p:nvPr/>
              </p:nvPicPr>
              <p:blipFill>
                <a:blip r:embed="rId374"/>
                <a:stretch>
                  <a:fillRect/>
                </a:stretch>
              </p:blipFill>
              <p:spPr>
                <a:xfrm>
                  <a:off x="3390757" y="5311692"/>
                  <a:ext cx="2710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74888" name="Ink 74887">
                  <a:extLst>
                    <a:ext uri="{FF2B5EF4-FFF2-40B4-BE49-F238E27FC236}">
                      <a16:creationId xmlns:a16="http://schemas.microsoft.com/office/drawing/2014/main" id="{B94BFDFC-736C-4B53-BC37-27BA6DA31836}"/>
                    </a:ext>
                  </a:extLst>
                </p14:cNvPr>
                <p14:cNvContentPartPr/>
                <p14:nvPr/>
              </p14:nvContentPartPr>
              <p14:xfrm>
                <a:off x="3690637" y="5342292"/>
                <a:ext cx="99000" cy="196200"/>
              </p14:xfrm>
            </p:contentPart>
          </mc:Choice>
          <mc:Fallback xmlns="">
            <p:pic>
              <p:nvPicPr>
                <p:cNvPr id="74888" name="Ink 74887">
                  <a:extLst>
                    <a:ext uri="{FF2B5EF4-FFF2-40B4-BE49-F238E27FC236}">
                      <a16:creationId xmlns:a16="http://schemas.microsoft.com/office/drawing/2014/main" id="{B94BFDFC-736C-4B53-BC37-27BA6DA31836}"/>
                    </a:ext>
                  </a:extLst>
                </p:cNvPr>
                <p:cNvPicPr/>
                <p:nvPr/>
              </p:nvPicPr>
              <p:blipFill>
                <a:blip r:embed="rId376"/>
                <a:stretch>
                  <a:fillRect/>
                </a:stretch>
              </p:blipFill>
              <p:spPr>
                <a:xfrm>
                  <a:off x="3681637" y="5333292"/>
                  <a:ext cx="116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74889" name="Ink 74888">
                  <a:extLst>
                    <a:ext uri="{FF2B5EF4-FFF2-40B4-BE49-F238E27FC236}">
                      <a16:creationId xmlns:a16="http://schemas.microsoft.com/office/drawing/2014/main" id="{08CC3585-AC2B-46B5-8FDC-0BD4A5D71057}"/>
                    </a:ext>
                  </a:extLst>
                </p14:cNvPr>
                <p14:cNvContentPartPr/>
                <p14:nvPr/>
              </p14:nvContentPartPr>
              <p14:xfrm>
                <a:off x="3969277" y="5222772"/>
                <a:ext cx="31320" cy="314280"/>
              </p14:xfrm>
            </p:contentPart>
          </mc:Choice>
          <mc:Fallback xmlns="">
            <p:pic>
              <p:nvPicPr>
                <p:cNvPr id="74889" name="Ink 74888">
                  <a:extLst>
                    <a:ext uri="{FF2B5EF4-FFF2-40B4-BE49-F238E27FC236}">
                      <a16:creationId xmlns:a16="http://schemas.microsoft.com/office/drawing/2014/main" id="{08CC3585-AC2B-46B5-8FDC-0BD4A5D71057}"/>
                    </a:ext>
                  </a:extLst>
                </p:cNvPr>
                <p:cNvPicPr/>
                <p:nvPr/>
              </p:nvPicPr>
              <p:blipFill>
                <a:blip r:embed="rId378"/>
                <a:stretch>
                  <a:fillRect/>
                </a:stretch>
              </p:blipFill>
              <p:spPr>
                <a:xfrm>
                  <a:off x="3960277" y="5213772"/>
                  <a:ext cx="489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74890" name="Ink 74889">
                  <a:extLst>
                    <a:ext uri="{FF2B5EF4-FFF2-40B4-BE49-F238E27FC236}">
                      <a16:creationId xmlns:a16="http://schemas.microsoft.com/office/drawing/2014/main" id="{000F8DE5-5A59-438F-BB93-A212F252F88C}"/>
                    </a:ext>
                  </a:extLst>
                </p14:cNvPr>
                <p14:cNvContentPartPr/>
                <p14:nvPr/>
              </p14:nvContentPartPr>
              <p14:xfrm>
                <a:off x="3864877" y="5143572"/>
                <a:ext cx="570600" cy="400680"/>
              </p14:xfrm>
            </p:contentPart>
          </mc:Choice>
          <mc:Fallback xmlns="">
            <p:pic>
              <p:nvPicPr>
                <p:cNvPr id="74890" name="Ink 74889">
                  <a:extLst>
                    <a:ext uri="{FF2B5EF4-FFF2-40B4-BE49-F238E27FC236}">
                      <a16:creationId xmlns:a16="http://schemas.microsoft.com/office/drawing/2014/main" id="{000F8DE5-5A59-438F-BB93-A212F252F88C}"/>
                    </a:ext>
                  </a:extLst>
                </p:cNvPr>
                <p:cNvPicPr/>
                <p:nvPr/>
              </p:nvPicPr>
              <p:blipFill>
                <a:blip r:embed="rId380"/>
                <a:stretch>
                  <a:fillRect/>
                </a:stretch>
              </p:blipFill>
              <p:spPr>
                <a:xfrm>
                  <a:off x="3855877" y="5134572"/>
                  <a:ext cx="5882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74892" name="Ink 74891">
                  <a:extLst>
                    <a:ext uri="{FF2B5EF4-FFF2-40B4-BE49-F238E27FC236}">
                      <a16:creationId xmlns:a16="http://schemas.microsoft.com/office/drawing/2014/main" id="{9734939D-FEFF-4A23-A292-C7EF4015B7A0}"/>
                    </a:ext>
                  </a:extLst>
                </p14:cNvPr>
                <p14:cNvContentPartPr/>
                <p14:nvPr/>
              </p14:nvContentPartPr>
              <p14:xfrm>
                <a:off x="4604317" y="5353452"/>
                <a:ext cx="433080" cy="480960"/>
              </p14:xfrm>
            </p:contentPart>
          </mc:Choice>
          <mc:Fallback xmlns="">
            <p:pic>
              <p:nvPicPr>
                <p:cNvPr id="74892" name="Ink 74891">
                  <a:extLst>
                    <a:ext uri="{FF2B5EF4-FFF2-40B4-BE49-F238E27FC236}">
                      <a16:creationId xmlns:a16="http://schemas.microsoft.com/office/drawing/2014/main" id="{9734939D-FEFF-4A23-A292-C7EF4015B7A0}"/>
                    </a:ext>
                  </a:extLst>
                </p:cNvPr>
                <p:cNvPicPr/>
                <p:nvPr/>
              </p:nvPicPr>
              <p:blipFill>
                <a:blip r:embed="rId382"/>
                <a:stretch>
                  <a:fillRect/>
                </a:stretch>
              </p:blipFill>
              <p:spPr>
                <a:xfrm>
                  <a:off x="4595677" y="5344452"/>
                  <a:ext cx="45072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4893" name="Ink 74892">
                  <a:extLst>
                    <a:ext uri="{FF2B5EF4-FFF2-40B4-BE49-F238E27FC236}">
                      <a16:creationId xmlns:a16="http://schemas.microsoft.com/office/drawing/2014/main" id="{2C427FAA-FC90-42B0-9E28-05F36C55EDEF}"/>
                    </a:ext>
                  </a:extLst>
                </p14:cNvPr>
                <p14:cNvContentPartPr/>
                <p14:nvPr/>
              </p14:nvContentPartPr>
              <p14:xfrm>
                <a:off x="5093917" y="5349852"/>
                <a:ext cx="39600" cy="175680"/>
              </p14:xfrm>
            </p:contentPart>
          </mc:Choice>
          <mc:Fallback xmlns="">
            <p:pic>
              <p:nvPicPr>
                <p:cNvPr id="74893" name="Ink 74892">
                  <a:extLst>
                    <a:ext uri="{FF2B5EF4-FFF2-40B4-BE49-F238E27FC236}">
                      <a16:creationId xmlns:a16="http://schemas.microsoft.com/office/drawing/2014/main" id="{2C427FAA-FC90-42B0-9E28-05F36C55EDEF}"/>
                    </a:ext>
                  </a:extLst>
                </p:cNvPr>
                <p:cNvPicPr/>
                <p:nvPr/>
              </p:nvPicPr>
              <p:blipFill>
                <a:blip r:embed="rId384"/>
                <a:stretch>
                  <a:fillRect/>
                </a:stretch>
              </p:blipFill>
              <p:spPr>
                <a:xfrm>
                  <a:off x="5084917" y="5341212"/>
                  <a:ext cx="57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74894" name="Ink 74893">
                  <a:extLst>
                    <a:ext uri="{FF2B5EF4-FFF2-40B4-BE49-F238E27FC236}">
                      <a16:creationId xmlns:a16="http://schemas.microsoft.com/office/drawing/2014/main" id="{E7B919EE-CD49-453A-87DA-B21E9D77DA78}"/>
                    </a:ext>
                  </a:extLst>
                </p14:cNvPr>
                <p14:cNvContentPartPr/>
                <p14:nvPr/>
              </p14:nvContentPartPr>
              <p14:xfrm>
                <a:off x="5319637" y="5315292"/>
                <a:ext cx="36720" cy="314640"/>
              </p14:xfrm>
            </p:contentPart>
          </mc:Choice>
          <mc:Fallback xmlns="">
            <p:pic>
              <p:nvPicPr>
                <p:cNvPr id="74894" name="Ink 74893">
                  <a:extLst>
                    <a:ext uri="{FF2B5EF4-FFF2-40B4-BE49-F238E27FC236}">
                      <a16:creationId xmlns:a16="http://schemas.microsoft.com/office/drawing/2014/main" id="{E7B919EE-CD49-453A-87DA-B21E9D77DA78}"/>
                    </a:ext>
                  </a:extLst>
                </p:cNvPr>
                <p:cNvPicPr/>
                <p:nvPr/>
              </p:nvPicPr>
              <p:blipFill>
                <a:blip r:embed="rId386"/>
                <a:stretch>
                  <a:fillRect/>
                </a:stretch>
              </p:blipFill>
              <p:spPr>
                <a:xfrm>
                  <a:off x="5310637" y="5306652"/>
                  <a:ext cx="543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74895" name="Ink 74894">
                  <a:extLst>
                    <a:ext uri="{FF2B5EF4-FFF2-40B4-BE49-F238E27FC236}">
                      <a16:creationId xmlns:a16="http://schemas.microsoft.com/office/drawing/2014/main" id="{001B59D7-4736-421C-AA35-D9A10CADBC36}"/>
                    </a:ext>
                  </a:extLst>
                </p14:cNvPr>
                <p14:cNvContentPartPr/>
                <p14:nvPr/>
              </p14:nvContentPartPr>
              <p14:xfrm>
                <a:off x="5279317" y="5299092"/>
                <a:ext cx="162360" cy="196200"/>
              </p14:xfrm>
            </p:contentPart>
          </mc:Choice>
          <mc:Fallback xmlns="">
            <p:pic>
              <p:nvPicPr>
                <p:cNvPr id="74895" name="Ink 74894">
                  <a:extLst>
                    <a:ext uri="{FF2B5EF4-FFF2-40B4-BE49-F238E27FC236}">
                      <a16:creationId xmlns:a16="http://schemas.microsoft.com/office/drawing/2014/main" id="{001B59D7-4736-421C-AA35-D9A10CADBC36}"/>
                    </a:ext>
                  </a:extLst>
                </p:cNvPr>
                <p:cNvPicPr/>
                <p:nvPr/>
              </p:nvPicPr>
              <p:blipFill>
                <a:blip r:embed="rId388"/>
                <a:stretch>
                  <a:fillRect/>
                </a:stretch>
              </p:blipFill>
              <p:spPr>
                <a:xfrm>
                  <a:off x="5270317" y="5290092"/>
                  <a:ext cx="180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74896" name="Ink 74895">
                  <a:extLst>
                    <a:ext uri="{FF2B5EF4-FFF2-40B4-BE49-F238E27FC236}">
                      <a16:creationId xmlns:a16="http://schemas.microsoft.com/office/drawing/2014/main" id="{D5E69FBA-4EC1-491B-8CCD-227F53A2C269}"/>
                    </a:ext>
                  </a:extLst>
                </p14:cNvPr>
                <p14:cNvContentPartPr/>
                <p14:nvPr/>
              </p14:nvContentPartPr>
              <p14:xfrm>
                <a:off x="5517637" y="5320692"/>
                <a:ext cx="118080" cy="120240"/>
              </p14:xfrm>
            </p:contentPart>
          </mc:Choice>
          <mc:Fallback xmlns="">
            <p:pic>
              <p:nvPicPr>
                <p:cNvPr id="74896" name="Ink 74895">
                  <a:extLst>
                    <a:ext uri="{FF2B5EF4-FFF2-40B4-BE49-F238E27FC236}">
                      <a16:creationId xmlns:a16="http://schemas.microsoft.com/office/drawing/2014/main" id="{D5E69FBA-4EC1-491B-8CCD-227F53A2C269}"/>
                    </a:ext>
                  </a:extLst>
                </p:cNvPr>
                <p:cNvPicPr/>
                <p:nvPr/>
              </p:nvPicPr>
              <p:blipFill>
                <a:blip r:embed="rId390"/>
                <a:stretch>
                  <a:fillRect/>
                </a:stretch>
              </p:blipFill>
              <p:spPr>
                <a:xfrm>
                  <a:off x="5508637" y="5311692"/>
                  <a:ext cx="135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4897" name="Ink 74896">
                  <a:extLst>
                    <a:ext uri="{FF2B5EF4-FFF2-40B4-BE49-F238E27FC236}">
                      <a16:creationId xmlns:a16="http://schemas.microsoft.com/office/drawing/2014/main" id="{ABCD8D0A-A96D-4E3E-B102-1467E9FF5ACD}"/>
                    </a:ext>
                  </a:extLst>
                </p14:cNvPr>
                <p14:cNvContentPartPr/>
                <p14:nvPr/>
              </p14:nvContentPartPr>
              <p14:xfrm>
                <a:off x="5688637" y="5284692"/>
                <a:ext cx="127440" cy="145800"/>
              </p14:xfrm>
            </p:contentPart>
          </mc:Choice>
          <mc:Fallback xmlns="">
            <p:pic>
              <p:nvPicPr>
                <p:cNvPr id="74897" name="Ink 74896">
                  <a:extLst>
                    <a:ext uri="{FF2B5EF4-FFF2-40B4-BE49-F238E27FC236}">
                      <a16:creationId xmlns:a16="http://schemas.microsoft.com/office/drawing/2014/main" id="{ABCD8D0A-A96D-4E3E-B102-1467E9FF5ACD}"/>
                    </a:ext>
                  </a:extLst>
                </p:cNvPr>
                <p:cNvPicPr/>
                <p:nvPr/>
              </p:nvPicPr>
              <p:blipFill>
                <a:blip r:embed="rId392"/>
                <a:stretch>
                  <a:fillRect/>
                </a:stretch>
              </p:blipFill>
              <p:spPr>
                <a:xfrm>
                  <a:off x="5679637" y="5276052"/>
                  <a:ext cx="145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74898" name="Ink 74897">
                  <a:extLst>
                    <a:ext uri="{FF2B5EF4-FFF2-40B4-BE49-F238E27FC236}">
                      <a16:creationId xmlns:a16="http://schemas.microsoft.com/office/drawing/2014/main" id="{15E8654F-6BB0-4DA9-AD8A-69CE0A4335A7}"/>
                    </a:ext>
                  </a:extLst>
                </p14:cNvPr>
                <p14:cNvContentPartPr/>
                <p14:nvPr/>
              </p14:nvContentPartPr>
              <p14:xfrm>
                <a:off x="5862517" y="5103252"/>
                <a:ext cx="43920" cy="288720"/>
              </p14:xfrm>
            </p:contentPart>
          </mc:Choice>
          <mc:Fallback xmlns="">
            <p:pic>
              <p:nvPicPr>
                <p:cNvPr id="74898" name="Ink 74897">
                  <a:extLst>
                    <a:ext uri="{FF2B5EF4-FFF2-40B4-BE49-F238E27FC236}">
                      <a16:creationId xmlns:a16="http://schemas.microsoft.com/office/drawing/2014/main" id="{15E8654F-6BB0-4DA9-AD8A-69CE0A4335A7}"/>
                    </a:ext>
                  </a:extLst>
                </p:cNvPr>
                <p:cNvPicPr/>
                <p:nvPr/>
              </p:nvPicPr>
              <p:blipFill>
                <a:blip r:embed="rId394"/>
                <a:stretch>
                  <a:fillRect/>
                </a:stretch>
              </p:blipFill>
              <p:spPr>
                <a:xfrm>
                  <a:off x="5853517" y="5094612"/>
                  <a:ext cx="615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74899" name="Ink 74898">
                  <a:extLst>
                    <a:ext uri="{FF2B5EF4-FFF2-40B4-BE49-F238E27FC236}">
                      <a16:creationId xmlns:a16="http://schemas.microsoft.com/office/drawing/2014/main" id="{D491DA96-E97A-4970-BDE9-6BD70AF69927}"/>
                    </a:ext>
                  </a:extLst>
                </p14:cNvPr>
                <p14:cNvContentPartPr/>
                <p14:nvPr/>
              </p14:nvContentPartPr>
              <p14:xfrm>
                <a:off x="5844877" y="5259492"/>
                <a:ext cx="174240" cy="127440"/>
              </p14:xfrm>
            </p:contentPart>
          </mc:Choice>
          <mc:Fallback xmlns="">
            <p:pic>
              <p:nvPicPr>
                <p:cNvPr id="74899" name="Ink 74898">
                  <a:extLst>
                    <a:ext uri="{FF2B5EF4-FFF2-40B4-BE49-F238E27FC236}">
                      <a16:creationId xmlns:a16="http://schemas.microsoft.com/office/drawing/2014/main" id="{D491DA96-E97A-4970-BDE9-6BD70AF69927}"/>
                    </a:ext>
                  </a:extLst>
                </p:cNvPr>
                <p:cNvPicPr/>
                <p:nvPr/>
              </p:nvPicPr>
              <p:blipFill>
                <a:blip r:embed="rId396"/>
                <a:stretch>
                  <a:fillRect/>
                </a:stretch>
              </p:blipFill>
              <p:spPr>
                <a:xfrm>
                  <a:off x="5835877" y="5250492"/>
                  <a:ext cx="191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74900" name="Ink 74899">
                  <a:extLst>
                    <a:ext uri="{FF2B5EF4-FFF2-40B4-BE49-F238E27FC236}">
                      <a16:creationId xmlns:a16="http://schemas.microsoft.com/office/drawing/2014/main" id="{7110EF55-75EC-4E1F-BBE0-82F14B2A9D1D}"/>
                    </a:ext>
                  </a:extLst>
                </p14:cNvPr>
                <p14:cNvContentPartPr/>
                <p14:nvPr/>
              </p14:nvContentPartPr>
              <p14:xfrm>
                <a:off x="6137557" y="5218452"/>
                <a:ext cx="104400" cy="172080"/>
              </p14:xfrm>
            </p:contentPart>
          </mc:Choice>
          <mc:Fallback xmlns="">
            <p:pic>
              <p:nvPicPr>
                <p:cNvPr id="74900" name="Ink 74899">
                  <a:extLst>
                    <a:ext uri="{FF2B5EF4-FFF2-40B4-BE49-F238E27FC236}">
                      <a16:creationId xmlns:a16="http://schemas.microsoft.com/office/drawing/2014/main" id="{7110EF55-75EC-4E1F-BBE0-82F14B2A9D1D}"/>
                    </a:ext>
                  </a:extLst>
                </p:cNvPr>
                <p:cNvPicPr/>
                <p:nvPr/>
              </p:nvPicPr>
              <p:blipFill>
                <a:blip r:embed="rId398"/>
                <a:stretch>
                  <a:fillRect/>
                </a:stretch>
              </p:blipFill>
              <p:spPr>
                <a:xfrm>
                  <a:off x="6128557" y="5209452"/>
                  <a:ext cx="122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74901" name="Ink 74900">
                  <a:extLst>
                    <a:ext uri="{FF2B5EF4-FFF2-40B4-BE49-F238E27FC236}">
                      <a16:creationId xmlns:a16="http://schemas.microsoft.com/office/drawing/2014/main" id="{E692AD3D-AD40-4F85-80E3-5A14618B2F90}"/>
                    </a:ext>
                  </a:extLst>
                </p14:cNvPr>
                <p14:cNvContentPartPr/>
                <p14:nvPr/>
              </p14:nvContentPartPr>
              <p14:xfrm>
                <a:off x="6237637" y="5112612"/>
                <a:ext cx="209880" cy="295920"/>
              </p14:xfrm>
            </p:contentPart>
          </mc:Choice>
          <mc:Fallback xmlns="">
            <p:pic>
              <p:nvPicPr>
                <p:cNvPr id="74901" name="Ink 74900">
                  <a:extLst>
                    <a:ext uri="{FF2B5EF4-FFF2-40B4-BE49-F238E27FC236}">
                      <a16:creationId xmlns:a16="http://schemas.microsoft.com/office/drawing/2014/main" id="{E692AD3D-AD40-4F85-80E3-5A14618B2F90}"/>
                    </a:ext>
                  </a:extLst>
                </p:cNvPr>
                <p:cNvPicPr/>
                <p:nvPr/>
              </p:nvPicPr>
              <p:blipFill>
                <a:blip r:embed="rId400"/>
                <a:stretch>
                  <a:fillRect/>
                </a:stretch>
              </p:blipFill>
              <p:spPr>
                <a:xfrm>
                  <a:off x="6228637" y="5103612"/>
                  <a:ext cx="2275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74902" name="Ink 74901">
                  <a:extLst>
                    <a:ext uri="{FF2B5EF4-FFF2-40B4-BE49-F238E27FC236}">
                      <a16:creationId xmlns:a16="http://schemas.microsoft.com/office/drawing/2014/main" id="{3CD3442A-8514-4345-9AE2-648AF4FFB57A}"/>
                    </a:ext>
                  </a:extLst>
                </p14:cNvPr>
                <p14:cNvContentPartPr/>
                <p14:nvPr/>
              </p14:nvContentPartPr>
              <p14:xfrm>
                <a:off x="6510157" y="5196132"/>
                <a:ext cx="61560" cy="210600"/>
              </p14:xfrm>
            </p:contentPart>
          </mc:Choice>
          <mc:Fallback xmlns="">
            <p:pic>
              <p:nvPicPr>
                <p:cNvPr id="74902" name="Ink 74901">
                  <a:extLst>
                    <a:ext uri="{FF2B5EF4-FFF2-40B4-BE49-F238E27FC236}">
                      <a16:creationId xmlns:a16="http://schemas.microsoft.com/office/drawing/2014/main" id="{3CD3442A-8514-4345-9AE2-648AF4FFB57A}"/>
                    </a:ext>
                  </a:extLst>
                </p:cNvPr>
                <p:cNvPicPr/>
                <p:nvPr/>
              </p:nvPicPr>
              <p:blipFill>
                <a:blip r:embed="rId402"/>
                <a:stretch>
                  <a:fillRect/>
                </a:stretch>
              </p:blipFill>
              <p:spPr>
                <a:xfrm>
                  <a:off x="6501517" y="5187132"/>
                  <a:ext cx="79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4924" name="Ink 74923">
                  <a:extLst>
                    <a:ext uri="{FF2B5EF4-FFF2-40B4-BE49-F238E27FC236}">
                      <a16:creationId xmlns:a16="http://schemas.microsoft.com/office/drawing/2014/main" id="{3BE041ED-1A4E-48DD-BB0C-CA4BB149AF0F}"/>
                    </a:ext>
                  </a:extLst>
                </p14:cNvPr>
                <p14:cNvContentPartPr/>
                <p14:nvPr/>
              </p14:nvContentPartPr>
              <p14:xfrm>
                <a:off x="3184837" y="5764212"/>
                <a:ext cx="47880" cy="250200"/>
              </p14:xfrm>
            </p:contentPart>
          </mc:Choice>
          <mc:Fallback xmlns="">
            <p:pic>
              <p:nvPicPr>
                <p:cNvPr id="74924" name="Ink 74923">
                  <a:extLst>
                    <a:ext uri="{FF2B5EF4-FFF2-40B4-BE49-F238E27FC236}">
                      <a16:creationId xmlns:a16="http://schemas.microsoft.com/office/drawing/2014/main" id="{3BE041ED-1A4E-48DD-BB0C-CA4BB149AF0F}"/>
                    </a:ext>
                  </a:extLst>
                </p:cNvPr>
                <p:cNvPicPr/>
                <p:nvPr/>
              </p:nvPicPr>
              <p:blipFill>
                <a:blip r:embed="rId404"/>
                <a:stretch>
                  <a:fillRect/>
                </a:stretch>
              </p:blipFill>
              <p:spPr>
                <a:xfrm>
                  <a:off x="3176197" y="5755212"/>
                  <a:ext cx="655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4925" name="Ink 74924">
                  <a:extLst>
                    <a:ext uri="{FF2B5EF4-FFF2-40B4-BE49-F238E27FC236}">
                      <a16:creationId xmlns:a16="http://schemas.microsoft.com/office/drawing/2014/main" id="{89A3DEAA-406F-4568-B470-CA9AE05F72F7}"/>
                    </a:ext>
                  </a:extLst>
                </p14:cNvPr>
                <p14:cNvContentPartPr/>
                <p14:nvPr/>
              </p14:nvContentPartPr>
              <p14:xfrm>
                <a:off x="3073957" y="5711292"/>
                <a:ext cx="586080" cy="331200"/>
              </p14:xfrm>
            </p:contentPart>
          </mc:Choice>
          <mc:Fallback xmlns="">
            <p:pic>
              <p:nvPicPr>
                <p:cNvPr id="74925" name="Ink 74924">
                  <a:extLst>
                    <a:ext uri="{FF2B5EF4-FFF2-40B4-BE49-F238E27FC236}">
                      <a16:creationId xmlns:a16="http://schemas.microsoft.com/office/drawing/2014/main" id="{89A3DEAA-406F-4568-B470-CA9AE05F72F7}"/>
                    </a:ext>
                  </a:extLst>
                </p:cNvPr>
                <p:cNvPicPr/>
                <p:nvPr/>
              </p:nvPicPr>
              <p:blipFill>
                <a:blip r:embed="rId406"/>
                <a:stretch>
                  <a:fillRect/>
                </a:stretch>
              </p:blipFill>
              <p:spPr>
                <a:xfrm>
                  <a:off x="3065317" y="5702292"/>
                  <a:ext cx="6037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74926" name="Ink 74925">
                  <a:extLst>
                    <a:ext uri="{FF2B5EF4-FFF2-40B4-BE49-F238E27FC236}">
                      <a16:creationId xmlns:a16="http://schemas.microsoft.com/office/drawing/2014/main" id="{CB168AAB-8174-494D-B61D-F8F4D7FB7060}"/>
                    </a:ext>
                  </a:extLst>
                </p14:cNvPr>
                <p14:cNvContentPartPr/>
                <p14:nvPr/>
              </p14:nvContentPartPr>
              <p14:xfrm>
                <a:off x="3839317" y="5718492"/>
                <a:ext cx="244440" cy="281520"/>
              </p14:xfrm>
            </p:contentPart>
          </mc:Choice>
          <mc:Fallback xmlns="">
            <p:pic>
              <p:nvPicPr>
                <p:cNvPr id="74926" name="Ink 74925">
                  <a:extLst>
                    <a:ext uri="{FF2B5EF4-FFF2-40B4-BE49-F238E27FC236}">
                      <a16:creationId xmlns:a16="http://schemas.microsoft.com/office/drawing/2014/main" id="{CB168AAB-8174-494D-B61D-F8F4D7FB7060}"/>
                    </a:ext>
                  </a:extLst>
                </p:cNvPr>
                <p:cNvPicPr/>
                <p:nvPr/>
              </p:nvPicPr>
              <p:blipFill>
                <a:blip r:embed="rId408"/>
                <a:stretch>
                  <a:fillRect/>
                </a:stretch>
              </p:blipFill>
              <p:spPr>
                <a:xfrm>
                  <a:off x="3830317" y="5709492"/>
                  <a:ext cx="2620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4927" name="Ink 74926">
                  <a:extLst>
                    <a:ext uri="{FF2B5EF4-FFF2-40B4-BE49-F238E27FC236}">
                      <a16:creationId xmlns:a16="http://schemas.microsoft.com/office/drawing/2014/main" id="{117C95BB-A4FD-46B2-BBB7-EEFB8F3D5DCA}"/>
                    </a:ext>
                  </a:extLst>
                </p14:cNvPr>
                <p14:cNvContentPartPr/>
                <p14:nvPr/>
              </p14:nvContentPartPr>
              <p14:xfrm>
                <a:off x="4097077" y="5865372"/>
                <a:ext cx="149760" cy="82440"/>
              </p14:xfrm>
            </p:contentPart>
          </mc:Choice>
          <mc:Fallback xmlns="">
            <p:pic>
              <p:nvPicPr>
                <p:cNvPr id="74927" name="Ink 74926">
                  <a:extLst>
                    <a:ext uri="{FF2B5EF4-FFF2-40B4-BE49-F238E27FC236}">
                      <a16:creationId xmlns:a16="http://schemas.microsoft.com/office/drawing/2014/main" id="{117C95BB-A4FD-46B2-BBB7-EEFB8F3D5DCA}"/>
                    </a:ext>
                  </a:extLst>
                </p:cNvPr>
                <p:cNvPicPr/>
                <p:nvPr/>
              </p:nvPicPr>
              <p:blipFill>
                <a:blip r:embed="rId410"/>
                <a:stretch>
                  <a:fillRect/>
                </a:stretch>
              </p:blipFill>
              <p:spPr>
                <a:xfrm>
                  <a:off x="4088077" y="5856372"/>
                  <a:ext cx="167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4928" name="Ink 74927">
                  <a:extLst>
                    <a:ext uri="{FF2B5EF4-FFF2-40B4-BE49-F238E27FC236}">
                      <a16:creationId xmlns:a16="http://schemas.microsoft.com/office/drawing/2014/main" id="{3C3B1F01-8D1C-422E-AE69-C64C1931E10F}"/>
                    </a:ext>
                  </a:extLst>
                </p14:cNvPr>
                <p14:cNvContentPartPr/>
                <p14:nvPr/>
              </p14:nvContentPartPr>
              <p14:xfrm>
                <a:off x="4330717" y="5708052"/>
                <a:ext cx="258840" cy="278280"/>
              </p14:xfrm>
            </p:contentPart>
          </mc:Choice>
          <mc:Fallback xmlns="">
            <p:pic>
              <p:nvPicPr>
                <p:cNvPr id="74928" name="Ink 74927">
                  <a:extLst>
                    <a:ext uri="{FF2B5EF4-FFF2-40B4-BE49-F238E27FC236}">
                      <a16:creationId xmlns:a16="http://schemas.microsoft.com/office/drawing/2014/main" id="{3C3B1F01-8D1C-422E-AE69-C64C1931E10F}"/>
                    </a:ext>
                  </a:extLst>
                </p:cNvPr>
                <p:cNvPicPr/>
                <p:nvPr/>
              </p:nvPicPr>
              <p:blipFill>
                <a:blip r:embed="rId412"/>
                <a:stretch>
                  <a:fillRect/>
                </a:stretch>
              </p:blipFill>
              <p:spPr>
                <a:xfrm>
                  <a:off x="4321717" y="5699412"/>
                  <a:ext cx="276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4929" name="Ink 74928">
                  <a:extLst>
                    <a:ext uri="{FF2B5EF4-FFF2-40B4-BE49-F238E27FC236}">
                      <a16:creationId xmlns:a16="http://schemas.microsoft.com/office/drawing/2014/main" id="{9D473A55-A2D3-47FE-8F19-F79A329DCB1E}"/>
                    </a:ext>
                  </a:extLst>
                </p14:cNvPr>
                <p14:cNvContentPartPr/>
                <p14:nvPr/>
              </p14:nvContentPartPr>
              <p14:xfrm>
                <a:off x="4792597" y="5852772"/>
                <a:ext cx="421200" cy="33480"/>
              </p14:xfrm>
            </p:contentPart>
          </mc:Choice>
          <mc:Fallback xmlns="">
            <p:pic>
              <p:nvPicPr>
                <p:cNvPr id="74929" name="Ink 74928">
                  <a:extLst>
                    <a:ext uri="{FF2B5EF4-FFF2-40B4-BE49-F238E27FC236}">
                      <a16:creationId xmlns:a16="http://schemas.microsoft.com/office/drawing/2014/main" id="{9D473A55-A2D3-47FE-8F19-F79A329DCB1E}"/>
                    </a:ext>
                  </a:extLst>
                </p:cNvPr>
                <p:cNvPicPr/>
                <p:nvPr/>
              </p:nvPicPr>
              <p:blipFill>
                <a:blip r:embed="rId414"/>
                <a:stretch>
                  <a:fillRect/>
                </a:stretch>
              </p:blipFill>
              <p:spPr>
                <a:xfrm>
                  <a:off x="4783597" y="5844132"/>
                  <a:ext cx="438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74930" name="Ink 74929">
                  <a:extLst>
                    <a:ext uri="{FF2B5EF4-FFF2-40B4-BE49-F238E27FC236}">
                      <a16:creationId xmlns:a16="http://schemas.microsoft.com/office/drawing/2014/main" id="{0B35E5C6-95D1-4D7C-80A6-CBDEA9153AA6}"/>
                    </a:ext>
                  </a:extLst>
                </p14:cNvPr>
                <p14:cNvContentPartPr/>
                <p14:nvPr/>
              </p14:nvContentPartPr>
              <p14:xfrm>
                <a:off x="5122357" y="5721732"/>
                <a:ext cx="200520" cy="223200"/>
              </p14:xfrm>
            </p:contentPart>
          </mc:Choice>
          <mc:Fallback xmlns="">
            <p:pic>
              <p:nvPicPr>
                <p:cNvPr id="74930" name="Ink 74929">
                  <a:extLst>
                    <a:ext uri="{FF2B5EF4-FFF2-40B4-BE49-F238E27FC236}">
                      <a16:creationId xmlns:a16="http://schemas.microsoft.com/office/drawing/2014/main" id="{0B35E5C6-95D1-4D7C-80A6-CBDEA9153AA6}"/>
                    </a:ext>
                  </a:extLst>
                </p:cNvPr>
                <p:cNvPicPr/>
                <p:nvPr/>
              </p:nvPicPr>
              <p:blipFill>
                <a:blip r:embed="rId416"/>
                <a:stretch>
                  <a:fillRect/>
                </a:stretch>
              </p:blipFill>
              <p:spPr>
                <a:xfrm>
                  <a:off x="5113717" y="5713092"/>
                  <a:ext cx="218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74932" name="Ink 74931">
                  <a:extLst>
                    <a:ext uri="{FF2B5EF4-FFF2-40B4-BE49-F238E27FC236}">
                      <a16:creationId xmlns:a16="http://schemas.microsoft.com/office/drawing/2014/main" id="{E4D002DB-EC9C-4F78-A50B-BDBC86977A4E}"/>
                    </a:ext>
                  </a:extLst>
                </p14:cNvPr>
                <p14:cNvContentPartPr/>
                <p14:nvPr/>
              </p14:nvContentPartPr>
              <p14:xfrm>
                <a:off x="5694397" y="5766732"/>
                <a:ext cx="55440" cy="357480"/>
              </p14:xfrm>
            </p:contentPart>
          </mc:Choice>
          <mc:Fallback xmlns="">
            <p:pic>
              <p:nvPicPr>
                <p:cNvPr id="74932" name="Ink 74931">
                  <a:extLst>
                    <a:ext uri="{FF2B5EF4-FFF2-40B4-BE49-F238E27FC236}">
                      <a16:creationId xmlns:a16="http://schemas.microsoft.com/office/drawing/2014/main" id="{E4D002DB-EC9C-4F78-A50B-BDBC86977A4E}"/>
                    </a:ext>
                  </a:extLst>
                </p:cNvPr>
                <p:cNvPicPr/>
                <p:nvPr/>
              </p:nvPicPr>
              <p:blipFill>
                <a:blip r:embed="rId418"/>
                <a:stretch>
                  <a:fillRect/>
                </a:stretch>
              </p:blipFill>
              <p:spPr>
                <a:xfrm>
                  <a:off x="5685397" y="5757732"/>
                  <a:ext cx="730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74933" name="Ink 74932">
                  <a:extLst>
                    <a:ext uri="{FF2B5EF4-FFF2-40B4-BE49-F238E27FC236}">
                      <a16:creationId xmlns:a16="http://schemas.microsoft.com/office/drawing/2014/main" id="{86FF782F-A022-484A-8830-4C0856E8A01D}"/>
                    </a:ext>
                  </a:extLst>
                </p14:cNvPr>
                <p14:cNvContentPartPr/>
                <p14:nvPr/>
              </p14:nvContentPartPr>
              <p14:xfrm>
                <a:off x="5916517" y="5735412"/>
                <a:ext cx="67680" cy="374760"/>
              </p14:xfrm>
            </p:contentPart>
          </mc:Choice>
          <mc:Fallback xmlns="">
            <p:pic>
              <p:nvPicPr>
                <p:cNvPr id="74933" name="Ink 74932">
                  <a:extLst>
                    <a:ext uri="{FF2B5EF4-FFF2-40B4-BE49-F238E27FC236}">
                      <a16:creationId xmlns:a16="http://schemas.microsoft.com/office/drawing/2014/main" id="{86FF782F-A022-484A-8830-4C0856E8A01D}"/>
                    </a:ext>
                  </a:extLst>
                </p:cNvPr>
                <p:cNvPicPr/>
                <p:nvPr/>
              </p:nvPicPr>
              <p:blipFill>
                <a:blip r:embed="rId420"/>
                <a:stretch>
                  <a:fillRect/>
                </a:stretch>
              </p:blipFill>
              <p:spPr>
                <a:xfrm>
                  <a:off x="5907877" y="5726772"/>
                  <a:ext cx="853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74934" name="Ink 74933">
                  <a:extLst>
                    <a:ext uri="{FF2B5EF4-FFF2-40B4-BE49-F238E27FC236}">
                      <a16:creationId xmlns:a16="http://schemas.microsoft.com/office/drawing/2014/main" id="{B398C66E-77E1-45D6-887E-D2418CA61F7D}"/>
                    </a:ext>
                  </a:extLst>
                </p14:cNvPr>
                <p14:cNvContentPartPr/>
                <p14:nvPr/>
              </p14:nvContentPartPr>
              <p14:xfrm>
                <a:off x="5687557" y="5911812"/>
                <a:ext cx="254880" cy="67680"/>
              </p14:xfrm>
            </p:contentPart>
          </mc:Choice>
          <mc:Fallback xmlns="">
            <p:pic>
              <p:nvPicPr>
                <p:cNvPr id="74934" name="Ink 74933">
                  <a:extLst>
                    <a:ext uri="{FF2B5EF4-FFF2-40B4-BE49-F238E27FC236}">
                      <a16:creationId xmlns:a16="http://schemas.microsoft.com/office/drawing/2014/main" id="{B398C66E-77E1-45D6-887E-D2418CA61F7D}"/>
                    </a:ext>
                  </a:extLst>
                </p:cNvPr>
                <p:cNvPicPr/>
                <p:nvPr/>
              </p:nvPicPr>
              <p:blipFill>
                <a:blip r:embed="rId422"/>
                <a:stretch>
                  <a:fillRect/>
                </a:stretch>
              </p:blipFill>
              <p:spPr>
                <a:xfrm>
                  <a:off x="5678917" y="5902812"/>
                  <a:ext cx="272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74935" name="Ink 74934">
                  <a:extLst>
                    <a:ext uri="{FF2B5EF4-FFF2-40B4-BE49-F238E27FC236}">
                      <a16:creationId xmlns:a16="http://schemas.microsoft.com/office/drawing/2014/main" id="{768D84B2-4EE6-4C1D-B7AC-179F0FCDD80D}"/>
                    </a:ext>
                  </a:extLst>
                </p14:cNvPr>
                <p14:cNvContentPartPr/>
                <p14:nvPr/>
              </p14:nvContentPartPr>
              <p14:xfrm>
                <a:off x="6041077" y="5942052"/>
                <a:ext cx="206640" cy="149760"/>
              </p14:xfrm>
            </p:contentPart>
          </mc:Choice>
          <mc:Fallback xmlns="">
            <p:pic>
              <p:nvPicPr>
                <p:cNvPr id="74935" name="Ink 74934">
                  <a:extLst>
                    <a:ext uri="{FF2B5EF4-FFF2-40B4-BE49-F238E27FC236}">
                      <a16:creationId xmlns:a16="http://schemas.microsoft.com/office/drawing/2014/main" id="{768D84B2-4EE6-4C1D-B7AC-179F0FCDD80D}"/>
                    </a:ext>
                  </a:extLst>
                </p:cNvPr>
                <p:cNvPicPr/>
                <p:nvPr/>
              </p:nvPicPr>
              <p:blipFill>
                <a:blip r:embed="rId424"/>
                <a:stretch>
                  <a:fillRect/>
                </a:stretch>
              </p:blipFill>
              <p:spPr>
                <a:xfrm>
                  <a:off x="6032437" y="5933052"/>
                  <a:ext cx="224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74936" name="Ink 74935">
                  <a:extLst>
                    <a:ext uri="{FF2B5EF4-FFF2-40B4-BE49-F238E27FC236}">
                      <a16:creationId xmlns:a16="http://schemas.microsoft.com/office/drawing/2014/main" id="{03412B81-AB25-48DE-860F-667CC1DED4A6}"/>
                    </a:ext>
                  </a:extLst>
                </p14:cNvPr>
                <p14:cNvContentPartPr/>
                <p14:nvPr/>
              </p14:nvContentPartPr>
              <p14:xfrm>
                <a:off x="6363277" y="5873292"/>
                <a:ext cx="27000" cy="128160"/>
              </p14:xfrm>
            </p:contentPart>
          </mc:Choice>
          <mc:Fallback xmlns="">
            <p:pic>
              <p:nvPicPr>
                <p:cNvPr id="74936" name="Ink 74935">
                  <a:extLst>
                    <a:ext uri="{FF2B5EF4-FFF2-40B4-BE49-F238E27FC236}">
                      <a16:creationId xmlns:a16="http://schemas.microsoft.com/office/drawing/2014/main" id="{03412B81-AB25-48DE-860F-667CC1DED4A6}"/>
                    </a:ext>
                  </a:extLst>
                </p:cNvPr>
                <p:cNvPicPr/>
                <p:nvPr/>
              </p:nvPicPr>
              <p:blipFill>
                <a:blip r:embed="rId426"/>
                <a:stretch>
                  <a:fillRect/>
                </a:stretch>
              </p:blipFill>
              <p:spPr>
                <a:xfrm>
                  <a:off x="6354637" y="5864292"/>
                  <a:ext cx="44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74937" name="Ink 74936">
                  <a:extLst>
                    <a:ext uri="{FF2B5EF4-FFF2-40B4-BE49-F238E27FC236}">
                      <a16:creationId xmlns:a16="http://schemas.microsoft.com/office/drawing/2014/main" id="{A9D429CD-10F3-43D8-9CD2-26E8F567CBBB}"/>
                    </a:ext>
                  </a:extLst>
                </p14:cNvPr>
                <p14:cNvContentPartPr/>
                <p14:nvPr/>
              </p14:nvContentPartPr>
              <p14:xfrm>
                <a:off x="6390997" y="5757732"/>
                <a:ext cx="3600" cy="4320"/>
              </p14:xfrm>
            </p:contentPart>
          </mc:Choice>
          <mc:Fallback xmlns="">
            <p:pic>
              <p:nvPicPr>
                <p:cNvPr id="74937" name="Ink 74936">
                  <a:extLst>
                    <a:ext uri="{FF2B5EF4-FFF2-40B4-BE49-F238E27FC236}">
                      <a16:creationId xmlns:a16="http://schemas.microsoft.com/office/drawing/2014/main" id="{A9D429CD-10F3-43D8-9CD2-26E8F567CBBB}"/>
                    </a:ext>
                  </a:extLst>
                </p:cNvPr>
                <p:cNvPicPr/>
                <p:nvPr/>
              </p:nvPicPr>
              <p:blipFill>
                <a:blip r:embed="rId268"/>
                <a:stretch>
                  <a:fillRect/>
                </a:stretch>
              </p:blipFill>
              <p:spPr>
                <a:xfrm>
                  <a:off x="6381997" y="5748732"/>
                  <a:ext cx="21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4938" name="Ink 74937">
                  <a:extLst>
                    <a:ext uri="{FF2B5EF4-FFF2-40B4-BE49-F238E27FC236}">
                      <a16:creationId xmlns:a16="http://schemas.microsoft.com/office/drawing/2014/main" id="{3D8BE589-334A-438E-B44F-F79975D482E0}"/>
                    </a:ext>
                  </a:extLst>
                </p14:cNvPr>
                <p14:cNvContentPartPr/>
                <p14:nvPr/>
              </p14:nvContentPartPr>
              <p14:xfrm>
                <a:off x="6495397" y="5835132"/>
                <a:ext cx="149760" cy="173520"/>
              </p14:xfrm>
            </p:contentPart>
          </mc:Choice>
          <mc:Fallback xmlns="">
            <p:pic>
              <p:nvPicPr>
                <p:cNvPr id="74938" name="Ink 74937">
                  <a:extLst>
                    <a:ext uri="{FF2B5EF4-FFF2-40B4-BE49-F238E27FC236}">
                      <a16:creationId xmlns:a16="http://schemas.microsoft.com/office/drawing/2014/main" id="{3D8BE589-334A-438E-B44F-F79975D482E0}"/>
                    </a:ext>
                  </a:extLst>
                </p:cNvPr>
                <p:cNvPicPr/>
                <p:nvPr/>
              </p:nvPicPr>
              <p:blipFill>
                <a:blip r:embed="rId429"/>
                <a:stretch>
                  <a:fillRect/>
                </a:stretch>
              </p:blipFill>
              <p:spPr>
                <a:xfrm>
                  <a:off x="6486397" y="5826492"/>
                  <a:ext cx="167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4939" name="Ink 74938">
                  <a:extLst>
                    <a:ext uri="{FF2B5EF4-FFF2-40B4-BE49-F238E27FC236}">
                      <a16:creationId xmlns:a16="http://schemas.microsoft.com/office/drawing/2014/main" id="{4BBB29AD-6C01-4B85-8966-81F776B58484}"/>
                    </a:ext>
                  </a:extLst>
                </p14:cNvPr>
                <p14:cNvContentPartPr/>
                <p14:nvPr/>
              </p14:nvContentPartPr>
              <p14:xfrm>
                <a:off x="6517357" y="5849532"/>
                <a:ext cx="72720" cy="49320"/>
              </p14:xfrm>
            </p:contentPart>
          </mc:Choice>
          <mc:Fallback xmlns="">
            <p:pic>
              <p:nvPicPr>
                <p:cNvPr id="74939" name="Ink 74938">
                  <a:extLst>
                    <a:ext uri="{FF2B5EF4-FFF2-40B4-BE49-F238E27FC236}">
                      <a16:creationId xmlns:a16="http://schemas.microsoft.com/office/drawing/2014/main" id="{4BBB29AD-6C01-4B85-8966-81F776B58484}"/>
                    </a:ext>
                  </a:extLst>
                </p:cNvPr>
                <p:cNvPicPr/>
                <p:nvPr/>
              </p:nvPicPr>
              <p:blipFill>
                <a:blip r:embed="rId431"/>
                <a:stretch>
                  <a:fillRect/>
                </a:stretch>
              </p:blipFill>
              <p:spPr>
                <a:xfrm>
                  <a:off x="6508717" y="5840892"/>
                  <a:ext cx="90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4941" name="Ink 74940">
                  <a:extLst>
                    <a:ext uri="{FF2B5EF4-FFF2-40B4-BE49-F238E27FC236}">
                      <a16:creationId xmlns:a16="http://schemas.microsoft.com/office/drawing/2014/main" id="{9B523017-1418-41FE-8A2E-931CC74C439C}"/>
                    </a:ext>
                  </a:extLst>
                </p14:cNvPr>
                <p14:cNvContentPartPr/>
                <p14:nvPr/>
              </p14:nvContentPartPr>
              <p14:xfrm>
                <a:off x="6851437" y="5675292"/>
                <a:ext cx="27360" cy="349920"/>
              </p14:xfrm>
            </p:contentPart>
          </mc:Choice>
          <mc:Fallback xmlns="">
            <p:pic>
              <p:nvPicPr>
                <p:cNvPr id="74941" name="Ink 74940">
                  <a:extLst>
                    <a:ext uri="{FF2B5EF4-FFF2-40B4-BE49-F238E27FC236}">
                      <a16:creationId xmlns:a16="http://schemas.microsoft.com/office/drawing/2014/main" id="{9B523017-1418-41FE-8A2E-931CC74C439C}"/>
                    </a:ext>
                  </a:extLst>
                </p:cNvPr>
                <p:cNvPicPr/>
                <p:nvPr/>
              </p:nvPicPr>
              <p:blipFill>
                <a:blip r:embed="rId433"/>
                <a:stretch>
                  <a:fillRect/>
                </a:stretch>
              </p:blipFill>
              <p:spPr>
                <a:xfrm>
                  <a:off x="6842437" y="5666292"/>
                  <a:ext cx="4500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4942" name="Ink 74941">
                  <a:extLst>
                    <a:ext uri="{FF2B5EF4-FFF2-40B4-BE49-F238E27FC236}">
                      <a16:creationId xmlns:a16="http://schemas.microsoft.com/office/drawing/2014/main" id="{7A75AE06-78EF-4A05-BA11-839D4560FCCA}"/>
                    </a:ext>
                  </a:extLst>
                </p14:cNvPr>
                <p14:cNvContentPartPr/>
                <p14:nvPr/>
              </p14:nvContentPartPr>
              <p14:xfrm>
                <a:off x="6959077" y="5862132"/>
                <a:ext cx="164880" cy="224640"/>
              </p14:xfrm>
            </p:contentPart>
          </mc:Choice>
          <mc:Fallback xmlns="">
            <p:pic>
              <p:nvPicPr>
                <p:cNvPr id="74942" name="Ink 74941">
                  <a:extLst>
                    <a:ext uri="{FF2B5EF4-FFF2-40B4-BE49-F238E27FC236}">
                      <a16:creationId xmlns:a16="http://schemas.microsoft.com/office/drawing/2014/main" id="{7A75AE06-78EF-4A05-BA11-839D4560FCCA}"/>
                    </a:ext>
                  </a:extLst>
                </p:cNvPr>
                <p:cNvPicPr/>
                <p:nvPr/>
              </p:nvPicPr>
              <p:blipFill>
                <a:blip r:embed="rId435"/>
                <a:stretch>
                  <a:fillRect/>
                </a:stretch>
              </p:blipFill>
              <p:spPr>
                <a:xfrm>
                  <a:off x="6950077" y="5853492"/>
                  <a:ext cx="182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4943" name="Ink 74942">
                  <a:extLst>
                    <a:ext uri="{FF2B5EF4-FFF2-40B4-BE49-F238E27FC236}">
                      <a16:creationId xmlns:a16="http://schemas.microsoft.com/office/drawing/2014/main" id="{3B179AEC-4E26-4BA5-8CEE-134C9573CF02}"/>
                    </a:ext>
                  </a:extLst>
                </p14:cNvPr>
                <p14:cNvContentPartPr/>
                <p14:nvPr/>
              </p14:nvContentPartPr>
              <p14:xfrm>
                <a:off x="7139077" y="5680692"/>
                <a:ext cx="190800" cy="312840"/>
              </p14:xfrm>
            </p:contentPart>
          </mc:Choice>
          <mc:Fallback xmlns="">
            <p:pic>
              <p:nvPicPr>
                <p:cNvPr id="74943" name="Ink 74942">
                  <a:extLst>
                    <a:ext uri="{FF2B5EF4-FFF2-40B4-BE49-F238E27FC236}">
                      <a16:creationId xmlns:a16="http://schemas.microsoft.com/office/drawing/2014/main" id="{3B179AEC-4E26-4BA5-8CEE-134C9573CF02}"/>
                    </a:ext>
                  </a:extLst>
                </p:cNvPr>
                <p:cNvPicPr/>
                <p:nvPr/>
              </p:nvPicPr>
              <p:blipFill>
                <a:blip r:embed="rId437"/>
                <a:stretch>
                  <a:fillRect/>
                </a:stretch>
              </p:blipFill>
              <p:spPr>
                <a:xfrm>
                  <a:off x="7130437" y="5672052"/>
                  <a:ext cx="2084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4944" name="Ink 74943">
                  <a:extLst>
                    <a:ext uri="{FF2B5EF4-FFF2-40B4-BE49-F238E27FC236}">
                      <a16:creationId xmlns:a16="http://schemas.microsoft.com/office/drawing/2014/main" id="{F95BDF29-2A94-4BD4-BD40-8049910585F7}"/>
                    </a:ext>
                  </a:extLst>
                </p14:cNvPr>
                <p14:cNvContentPartPr/>
                <p14:nvPr/>
              </p14:nvContentPartPr>
              <p14:xfrm>
                <a:off x="7344637" y="5669532"/>
                <a:ext cx="194760" cy="314640"/>
              </p14:xfrm>
            </p:contentPart>
          </mc:Choice>
          <mc:Fallback xmlns="">
            <p:pic>
              <p:nvPicPr>
                <p:cNvPr id="74944" name="Ink 74943">
                  <a:extLst>
                    <a:ext uri="{FF2B5EF4-FFF2-40B4-BE49-F238E27FC236}">
                      <a16:creationId xmlns:a16="http://schemas.microsoft.com/office/drawing/2014/main" id="{F95BDF29-2A94-4BD4-BD40-8049910585F7}"/>
                    </a:ext>
                  </a:extLst>
                </p:cNvPr>
                <p:cNvPicPr/>
                <p:nvPr/>
              </p:nvPicPr>
              <p:blipFill>
                <a:blip r:embed="rId439"/>
                <a:stretch>
                  <a:fillRect/>
                </a:stretch>
              </p:blipFill>
              <p:spPr>
                <a:xfrm>
                  <a:off x="7335997" y="5660892"/>
                  <a:ext cx="2124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4945" name="Ink 74944">
                  <a:extLst>
                    <a:ext uri="{FF2B5EF4-FFF2-40B4-BE49-F238E27FC236}">
                      <a16:creationId xmlns:a16="http://schemas.microsoft.com/office/drawing/2014/main" id="{BE8E881D-948F-4F8F-8053-AB85E69DB7F8}"/>
                    </a:ext>
                  </a:extLst>
                </p14:cNvPr>
                <p14:cNvContentPartPr/>
                <p14:nvPr/>
              </p14:nvContentPartPr>
              <p14:xfrm>
                <a:off x="7572157" y="5820372"/>
                <a:ext cx="183600" cy="136440"/>
              </p14:xfrm>
            </p:contentPart>
          </mc:Choice>
          <mc:Fallback xmlns="">
            <p:pic>
              <p:nvPicPr>
                <p:cNvPr id="74945" name="Ink 74944">
                  <a:extLst>
                    <a:ext uri="{FF2B5EF4-FFF2-40B4-BE49-F238E27FC236}">
                      <a16:creationId xmlns:a16="http://schemas.microsoft.com/office/drawing/2014/main" id="{BE8E881D-948F-4F8F-8053-AB85E69DB7F8}"/>
                    </a:ext>
                  </a:extLst>
                </p:cNvPr>
                <p:cNvPicPr/>
                <p:nvPr/>
              </p:nvPicPr>
              <p:blipFill>
                <a:blip r:embed="rId441"/>
                <a:stretch>
                  <a:fillRect/>
                </a:stretch>
              </p:blipFill>
              <p:spPr>
                <a:xfrm>
                  <a:off x="7563517" y="5811372"/>
                  <a:ext cx="201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4946" name="Ink 74945">
                  <a:extLst>
                    <a:ext uri="{FF2B5EF4-FFF2-40B4-BE49-F238E27FC236}">
                      <a16:creationId xmlns:a16="http://schemas.microsoft.com/office/drawing/2014/main" id="{47B82C0E-9BFC-4BD0-910F-12B3097761C3}"/>
                    </a:ext>
                  </a:extLst>
                </p14:cNvPr>
                <p14:cNvContentPartPr/>
                <p14:nvPr/>
              </p14:nvContentPartPr>
              <p14:xfrm>
                <a:off x="7926037" y="5970492"/>
                <a:ext cx="10080" cy="100080"/>
              </p14:xfrm>
            </p:contentPart>
          </mc:Choice>
          <mc:Fallback xmlns="">
            <p:pic>
              <p:nvPicPr>
                <p:cNvPr id="74946" name="Ink 74945">
                  <a:extLst>
                    <a:ext uri="{FF2B5EF4-FFF2-40B4-BE49-F238E27FC236}">
                      <a16:creationId xmlns:a16="http://schemas.microsoft.com/office/drawing/2014/main" id="{47B82C0E-9BFC-4BD0-910F-12B3097761C3}"/>
                    </a:ext>
                  </a:extLst>
                </p:cNvPr>
                <p:cNvPicPr/>
                <p:nvPr/>
              </p:nvPicPr>
              <p:blipFill>
                <a:blip r:embed="rId443"/>
                <a:stretch>
                  <a:fillRect/>
                </a:stretch>
              </p:blipFill>
              <p:spPr>
                <a:xfrm>
                  <a:off x="7917037" y="5961492"/>
                  <a:ext cx="2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4948" name="Ink 74947">
                  <a:extLst>
                    <a:ext uri="{FF2B5EF4-FFF2-40B4-BE49-F238E27FC236}">
                      <a16:creationId xmlns:a16="http://schemas.microsoft.com/office/drawing/2014/main" id="{34682BB2-EF87-4FE6-9D6E-BDF279443D5E}"/>
                    </a:ext>
                  </a:extLst>
                </p14:cNvPr>
                <p14:cNvContentPartPr/>
                <p14:nvPr/>
              </p14:nvContentPartPr>
              <p14:xfrm>
                <a:off x="8181637" y="5735412"/>
                <a:ext cx="58320" cy="241200"/>
              </p14:xfrm>
            </p:contentPart>
          </mc:Choice>
          <mc:Fallback xmlns="">
            <p:pic>
              <p:nvPicPr>
                <p:cNvPr id="74948" name="Ink 74947">
                  <a:extLst>
                    <a:ext uri="{FF2B5EF4-FFF2-40B4-BE49-F238E27FC236}">
                      <a16:creationId xmlns:a16="http://schemas.microsoft.com/office/drawing/2014/main" id="{34682BB2-EF87-4FE6-9D6E-BDF279443D5E}"/>
                    </a:ext>
                  </a:extLst>
                </p:cNvPr>
                <p:cNvPicPr/>
                <p:nvPr/>
              </p:nvPicPr>
              <p:blipFill>
                <a:blip r:embed="rId445"/>
                <a:stretch>
                  <a:fillRect/>
                </a:stretch>
              </p:blipFill>
              <p:spPr>
                <a:xfrm>
                  <a:off x="8172997" y="5726772"/>
                  <a:ext cx="759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4949" name="Ink 74948">
                  <a:extLst>
                    <a:ext uri="{FF2B5EF4-FFF2-40B4-BE49-F238E27FC236}">
                      <a16:creationId xmlns:a16="http://schemas.microsoft.com/office/drawing/2014/main" id="{3D08E5ED-59B0-452D-B94E-1D202C3334B6}"/>
                    </a:ext>
                  </a:extLst>
                </p14:cNvPr>
                <p14:cNvContentPartPr/>
                <p14:nvPr/>
              </p14:nvContentPartPr>
              <p14:xfrm>
                <a:off x="8093077" y="5658012"/>
                <a:ext cx="507960" cy="340920"/>
              </p14:xfrm>
            </p:contentPart>
          </mc:Choice>
          <mc:Fallback xmlns="">
            <p:pic>
              <p:nvPicPr>
                <p:cNvPr id="74949" name="Ink 74948">
                  <a:extLst>
                    <a:ext uri="{FF2B5EF4-FFF2-40B4-BE49-F238E27FC236}">
                      <a16:creationId xmlns:a16="http://schemas.microsoft.com/office/drawing/2014/main" id="{3D08E5ED-59B0-452D-B94E-1D202C3334B6}"/>
                    </a:ext>
                  </a:extLst>
                </p:cNvPr>
                <p:cNvPicPr/>
                <p:nvPr/>
              </p:nvPicPr>
              <p:blipFill>
                <a:blip r:embed="rId447"/>
                <a:stretch>
                  <a:fillRect/>
                </a:stretch>
              </p:blipFill>
              <p:spPr>
                <a:xfrm>
                  <a:off x="8084077" y="5649012"/>
                  <a:ext cx="5256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4950" name="Ink 74949">
                  <a:extLst>
                    <a:ext uri="{FF2B5EF4-FFF2-40B4-BE49-F238E27FC236}">
                      <a16:creationId xmlns:a16="http://schemas.microsoft.com/office/drawing/2014/main" id="{F2DC475F-9993-4BFE-A8BD-8B2878DA3F6D}"/>
                    </a:ext>
                  </a:extLst>
                </p14:cNvPr>
                <p14:cNvContentPartPr/>
                <p14:nvPr/>
              </p14:nvContentPartPr>
              <p14:xfrm>
                <a:off x="8604277" y="5843052"/>
                <a:ext cx="168120" cy="105480"/>
              </p14:xfrm>
            </p:contentPart>
          </mc:Choice>
          <mc:Fallback xmlns="">
            <p:pic>
              <p:nvPicPr>
                <p:cNvPr id="74950" name="Ink 74949">
                  <a:extLst>
                    <a:ext uri="{FF2B5EF4-FFF2-40B4-BE49-F238E27FC236}">
                      <a16:creationId xmlns:a16="http://schemas.microsoft.com/office/drawing/2014/main" id="{F2DC475F-9993-4BFE-A8BD-8B2878DA3F6D}"/>
                    </a:ext>
                  </a:extLst>
                </p:cNvPr>
                <p:cNvPicPr/>
                <p:nvPr/>
              </p:nvPicPr>
              <p:blipFill>
                <a:blip r:embed="rId449"/>
                <a:stretch>
                  <a:fillRect/>
                </a:stretch>
              </p:blipFill>
              <p:spPr>
                <a:xfrm>
                  <a:off x="8595637" y="5834412"/>
                  <a:ext cx="185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4951" name="Ink 74950">
                  <a:extLst>
                    <a:ext uri="{FF2B5EF4-FFF2-40B4-BE49-F238E27FC236}">
                      <a16:creationId xmlns:a16="http://schemas.microsoft.com/office/drawing/2014/main" id="{BF751057-0280-4C1C-B535-7793C1DA287D}"/>
                    </a:ext>
                  </a:extLst>
                </p14:cNvPr>
                <p14:cNvContentPartPr/>
                <p14:nvPr/>
              </p14:nvContentPartPr>
              <p14:xfrm>
                <a:off x="8797957" y="5845572"/>
                <a:ext cx="66960" cy="104040"/>
              </p14:xfrm>
            </p:contentPart>
          </mc:Choice>
          <mc:Fallback xmlns="">
            <p:pic>
              <p:nvPicPr>
                <p:cNvPr id="74951" name="Ink 74950">
                  <a:extLst>
                    <a:ext uri="{FF2B5EF4-FFF2-40B4-BE49-F238E27FC236}">
                      <a16:creationId xmlns:a16="http://schemas.microsoft.com/office/drawing/2014/main" id="{BF751057-0280-4C1C-B535-7793C1DA287D}"/>
                    </a:ext>
                  </a:extLst>
                </p:cNvPr>
                <p:cNvPicPr/>
                <p:nvPr/>
              </p:nvPicPr>
              <p:blipFill>
                <a:blip r:embed="rId451"/>
                <a:stretch>
                  <a:fillRect/>
                </a:stretch>
              </p:blipFill>
              <p:spPr>
                <a:xfrm>
                  <a:off x="8789317" y="5836572"/>
                  <a:ext cx="84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4952" name="Ink 74951">
                  <a:extLst>
                    <a:ext uri="{FF2B5EF4-FFF2-40B4-BE49-F238E27FC236}">
                      <a16:creationId xmlns:a16="http://schemas.microsoft.com/office/drawing/2014/main" id="{6CF84FEA-AAE7-401D-AAD0-11454E4AE1C6}"/>
                    </a:ext>
                  </a:extLst>
                </p14:cNvPr>
                <p14:cNvContentPartPr/>
                <p14:nvPr/>
              </p14:nvContentPartPr>
              <p14:xfrm>
                <a:off x="8897317" y="5598612"/>
                <a:ext cx="299880" cy="420480"/>
              </p14:xfrm>
            </p:contentPart>
          </mc:Choice>
          <mc:Fallback xmlns="">
            <p:pic>
              <p:nvPicPr>
                <p:cNvPr id="74952" name="Ink 74951">
                  <a:extLst>
                    <a:ext uri="{FF2B5EF4-FFF2-40B4-BE49-F238E27FC236}">
                      <a16:creationId xmlns:a16="http://schemas.microsoft.com/office/drawing/2014/main" id="{6CF84FEA-AAE7-401D-AAD0-11454E4AE1C6}"/>
                    </a:ext>
                  </a:extLst>
                </p:cNvPr>
                <p:cNvPicPr/>
                <p:nvPr/>
              </p:nvPicPr>
              <p:blipFill>
                <a:blip r:embed="rId453"/>
                <a:stretch>
                  <a:fillRect/>
                </a:stretch>
              </p:blipFill>
              <p:spPr>
                <a:xfrm>
                  <a:off x="8888677" y="5589612"/>
                  <a:ext cx="3175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4953" name="Ink 74952">
                  <a:extLst>
                    <a:ext uri="{FF2B5EF4-FFF2-40B4-BE49-F238E27FC236}">
                      <a16:creationId xmlns:a16="http://schemas.microsoft.com/office/drawing/2014/main" id="{3AC61493-7716-460A-8EA6-745915D99621}"/>
                    </a:ext>
                  </a:extLst>
                </p14:cNvPr>
                <p14:cNvContentPartPr/>
                <p14:nvPr/>
              </p14:nvContentPartPr>
              <p14:xfrm>
                <a:off x="9255157" y="5832972"/>
                <a:ext cx="173160" cy="126360"/>
              </p14:xfrm>
            </p:contentPart>
          </mc:Choice>
          <mc:Fallback xmlns="">
            <p:pic>
              <p:nvPicPr>
                <p:cNvPr id="74953" name="Ink 74952">
                  <a:extLst>
                    <a:ext uri="{FF2B5EF4-FFF2-40B4-BE49-F238E27FC236}">
                      <a16:creationId xmlns:a16="http://schemas.microsoft.com/office/drawing/2014/main" id="{3AC61493-7716-460A-8EA6-745915D99621}"/>
                    </a:ext>
                  </a:extLst>
                </p:cNvPr>
                <p:cNvPicPr/>
                <p:nvPr/>
              </p:nvPicPr>
              <p:blipFill>
                <a:blip r:embed="rId455"/>
                <a:stretch>
                  <a:fillRect/>
                </a:stretch>
              </p:blipFill>
              <p:spPr>
                <a:xfrm>
                  <a:off x="9246157" y="5823972"/>
                  <a:ext cx="19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4955" name="Ink 74954">
                  <a:extLst>
                    <a:ext uri="{FF2B5EF4-FFF2-40B4-BE49-F238E27FC236}">
                      <a16:creationId xmlns:a16="http://schemas.microsoft.com/office/drawing/2014/main" id="{69BB988B-F05E-485E-B334-A369A13CF1C4}"/>
                    </a:ext>
                  </a:extLst>
                </p14:cNvPr>
                <p14:cNvContentPartPr/>
                <p14:nvPr/>
              </p14:nvContentPartPr>
              <p14:xfrm>
                <a:off x="9677437" y="5579892"/>
                <a:ext cx="142560" cy="473040"/>
              </p14:xfrm>
            </p:contentPart>
          </mc:Choice>
          <mc:Fallback xmlns="">
            <p:pic>
              <p:nvPicPr>
                <p:cNvPr id="74955" name="Ink 74954">
                  <a:extLst>
                    <a:ext uri="{FF2B5EF4-FFF2-40B4-BE49-F238E27FC236}">
                      <a16:creationId xmlns:a16="http://schemas.microsoft.com/office/drawing/2014/main" id="{69BB988B-F05E-485E-B334-A369A13CF1C4}"/>
                    </a:ext>
                  </a:extLst>
                </p:cNvPr>
                <p:cNvPicPr/>
                <p:nvPr/>
              </p:nvPicPr>
              <p:blipFill>
                <a:blip r:embed="rId457"/>
                <a:stretch>
                  <a:fillRect/>
                </a:stretch>
              </p:blipFill>
              <p:spPr>
                <a:xfrm>
                  <a:off x="9668797" y="5571252"/>
                  <a:ext cx="16020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4956" name="Ink 74955">
                  <a:extLst>
                    <a:ext uri="{FF2B5EF4-FFF2-40B4-BE49-F238E27FC236}">
                      <a16:creationId xmlns:a16="http://schemas.microsoft.com/office/drawing/2014/main" id="{F43089EA-6F42-4F82-A5F9-81BF578D0B56}"/>
                    </a:ext>
                  </a:extLst>
                </p14:cNvPr>
                <p14:cNvContentPartPr/>
                <p14:nvPr/>
              </p14:nvContentPartPr>
              <p14:xfrm>
                <a:off x="9591397" y="5886972"/>
                <a:ext cx="244440" cy="5400"/>
              </p14:xfrm>
            </p:contentPart>
          </mc:Choice>
          <mc:Fallback xmlns="">
            <p:pic>
              <p:nvPicPr>
                <p:cNvPr id="74956" name="Ink 74955">
                  <a:extLst>
                    <a:ext uri="{FF2B5EF4-FFF2-40B4-BE49-F238E27FC236}">
                      <a16:creationId xmlns:a16="http://schemas.microsoft.com/office/drawing/2014/main" id="{F43089EA-6F42-4F82-A5F9-81BF578D0B56}"/>
                    </a:ext>
                  </a:extLst>
                </p:cNvPr>
                <p:cNvPicPr/>
                <p:nvPr/>
              </p:nvPicPr>
              <p:blipFill>
                <a:blip r:embed="rId459"/>
                <a:stretch>
                  <a:fillRect/>
                </a:stretch>
              </p:blipFill>
              <p:spPr>
                <a:xfrm>
                  <a:off x="9582757" y="5877972"/>
                  <a:ext cx="262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4957" name="Ink 74956">
                  <a:extLst>
                    <a:ext uri="{FF2B5EF4-FFF2-40B4-BE49-F238E27FC236}">
                      <a16:creationId xmlns:a16="http://schemas.microsoft.com/office/drawing/2014/main" id="{77AE5FE5-5D2E-4A1C-B088-D336203469CB}"/>
                    </a:ext>
                  </a:extLst>
                </p14:cNvPr>
                <p14:cNvContentPartPr/>
                <p14:nvPr/>
              </p14:nvContentPartPr>
              <p14:xfrm>
                <a:off x="9896317" y="5830452"/>
                <a:ext cx="102600" cy="101160"/>
              </p14:xfrm>
            </p:contentPart>
          </mc:Choice>
          <mc:Fallback xmlns="">
            <p:pic>
              <p:nvPicPr>
                <p:cNvPr id="74957" name="Ink 74956">
                  <a:extLst>
                    <a:ext uri="{FF2B5EF4-FFF2-40B4-BE49-F238E27FC236}">
                      <a16:creationId xmlns:a16="http://schemas.microsoft.com/office/drawing/2014/main" id="{77AE5FE5-5D2E-4A1C-B088-D336203469CB}"/>
                    </a:ext>
                  </a:extLst>
                </p:cNvPr>
                <p:cNvPicPr/>
                <p:nvPr/>
              </p:nvPicPr>
              <p:blipFill>
                <a:blip r:embed="rId461"/>
                <a:stretch>
                  <a:fillRect/>
                </a:stretch>
              </p:blipFill>
              <p:spPr>
                <a:xfrm>
                  <a:off x="9887677" y="5821452"/>
                  <a:ext cx="120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4958" name="Ink 74957">
                  <a:extLst>
                    <a:ext uri="{FF2B5EF4-FFF2-40B4-BE49-F238E27FC236}">
                      <a16:creationId xmlns:a16="http://schemas.microsoft.com/office/drawing/2014/main" id="{0B689A90-64EE-42D0-AE07-E7B71287330E}"/>
                    </a:ext>
                  </a:extLst>
                </p14:cNvPr>
                <p14:cNvContentPartPr/>
                <p14:nvPr/>
              </p14:nvContentPartPr>
              <p14:xfrm>
                <a:off x="10058677" y="5811012"/>
                <a:ext cx="145440" cy="115920"/>
              </p14:xfrm>
            </p:contentPart>
          </mc:Choice>
          <mc:Fallback xmlns="">
            <p:pic>
              <p:nvPicPr>
                <p:cNvPr id="74958" name="Ink 74957">
                  <a:extLst>
                    <a:ext uri="{FF2B5EF4-FFF2-40B4-BE49-F238E27FC236}">
                      <a16:creationId xmlns:a16="http://schemas.microsoft.com/office/drawing/2014/main" id="{0B689A90-64EE-42D0-AE07-E7B71287330E}"/>
                    </a:ext>
                  </a:extLst>
                </p:cNvPr>
                <p:cNvPicPr/>
                <p:nvPr/>
              </p:nvPicPr>
              <p:blipFill>
                <a:blip r:embed="rId463"/>
                <a:stretch>
                  <a:fillRect/>
                </a:stretch>
              </p:blipFill>
              <p:spPr>
                <a:xfrm>
                  <a:off x="10049677" y="5802372"/>
                  <a:ext cx="163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4959" name="Ink 74958">
                  <a:extLst>
                    <a:ext uri="{FF2B5EF4-FFF2-40B4-BE49-F238E27FC236}">
                      <a16:creationId xmlns:a16="http://schemas.microsoft.com/office/drawing/2014/main" id="{70B45C33-E37A-4F99-B011-C156055C621A}"/>
                    </a:ext>
                  </a:extLst>
                </p14:cNvPr>
                <p14:cNvContentPartPr/>
                <p14:nvPr/>
              </p14:nvContentPartPr>
              <p14:xfrm>
                <a:off x="10199437" y="5625252"/>
                <a:ext cx="214200" cy="287280"/>
              </p14:xfrm>
            </p:contentPart>
          </mc:Choice>
          <mc:Fallback xmlns="">
            <p:pic>
              <p:nvPicPr>
                <p:cNvPr id="74959" name="Ink 74958">
                  <a:extLst>
                    <a:ext uri="{FF2B5EF4-FFF2-40B4-BE49-F238E27FC236}">
                      <a16:creationId xmlns:a16="http://schemas.microsoft.com/office/drawing/2014/main" id="{70B45C33-E37A-4F99-B011-C156055C621A}"/>
                    </a:ext>
                  </a:extLst>
                </p:cNvPr>
                <p:cNvPicPr/>
                <p:nvPr/>
              </p:nvPicPr>
              <p:blipFill>
                <a:blip r:embed="rId465"/>
                <a:stretch>
                  <a:fillRect/>
                </a:stretch>
              </p:blipFill>
              <p:spPr>
                <a:xfrm>
                  <a:off x="10190797" y="5616252"/>
                  <a:ext cx="231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74960" name="Ink 74959">
                  <a:extLst>
                    <a:ext uri="{FF2B5EF4-FFF2-40B4-BE49-F238E27FC236}">
                      <a16:creationId xmlns:a16="http://schemas.microsoft.com/office/drawing/2014/main" id="{2027BB87-D1FC-4286-B73C-F56078AEF53D}"/>
                    </a:ext>
                  </a:extLst>
                </p14:cNvPr>
                <p14:cNvContentPartPr/>
                <p14:nvPr/>
              </p14:nvContentPartPr>
              <p14:xfrm>
                <a:off x="10486717" y="5767092"/>
                <a:ext cx="213120" cy="211320"/>
              </p14:xfrm>
            </p:contentPart>
          </mc:Choice>
          <mc:Fallback xmlns="">
            <p:pic>
              <p:nvPicPr>
                <p:cNvPr id="74960" name="Ink 74959">
                  <a:extLst>
                    <a:ext uri="{FF2B5EF4-FFF2-40B4-BE49-F238E27FC236}">
                      <a16:creationId xmlns:a16="http://schemas.microsoft.com/office/drawing/2014/main" id="{2027BB87-D1FC-4286-B73C-F56078AEF53D}"/>
                    </a:ext>
                  </a:extLst>
                </p:cNvPr>
                <p:cNvPicPr/>
                <p:nvPr/>
              </p:nvPicPr>
              <p:blipFill>
                <a:blip r:embed="rId467"/>
                <a:stretch>
                  <a:fillRect/>
                </a:stretch>
              </p:blipFill>
              <p:spPr>
                <a:xfrm>
                  <a:off x="10477717" y="5758092"/>
                  <a:ext cx="230760" cy="228960"/>
                </a:xfrm>
                <a:prstGeom prst="rect">
                  <a:avLst/>
                </a:prstGeom>
              </p:spPr>
            </p:pic>
          </mc:Fallback>
        </mc:AlternateContent>
      </p:grpSp>
    </p:spTree>
    <p:extLst>
      <p:ext uri="{BB962C8B-B14F-4D97-AF65-F5344CB8AC3E}">
        <p14:creationId xmlns:p14="http://schemas.microsoft.com/office/powerpoint/2010/main" val="316224981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9AEE86B5-6F6F-4935-981A-CB6F240726FE}"/>
              </a:ext>
            </a:extLst>
          </p:cNvPr>
          <p:cNvSpPr>
            <a:spLocks noGrp="1" noChangeArrowheads="1"/>
          </p:cNvSpPr>
          <p:nvPr>
            <p:ph idx="1"/>
          </p:nvPr>
        </p:nvSpPr>
        <p:spPr>
          <a:xfrm>
            <a:off x="152400" y="1104900"/>
            <a:ext cx="10515600" cy="4351338"/>
          </a:xfrm>
        </p:spPr>
        <p:txBody>
          <a:bodyPr/>
          <a:lstStyle/>
          <a:p>
            <a:pPr marL="854075" indent="-3175">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	Consider the following apparatus containing helium in both sides at 45°C. Initially the valve is closed.</a:t>
            </a:r>
          </a:p>
          <a:p>
            <a:pPr marL="1425575" lvl="1" indent="-457200"/>
            <a:r>
              <a:rPr lang="en-US" altLang="en-US" dirty="0">
                <a:latin typeface="Calibri" panose="020F0502020204030204" pitchFamily="34" charset="0"/>
                <a:ea typeface="ＭＳ Ｐゴシック" panose="020B0600070205080204" pitchFamily="34" charset="-128"/>
                <a:cs typeface="Calibri" panose="020F0502020204030204" pitchFamily="34" charset="0"/>
              </a:rPr>
              <a:t>After the valve is opened, what is the pressure of the helium gas?     </a:t>
            </a:r>
            <a:endParaRPr lang="en-US" altLang="en-US"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1203" name="Footer Placeholder 3">
            <a:extLst>
              <a:ext uri="{FF2B5EF4-FFF2-40B4-BE49-F238E27FC236}">
                <a16:creationId xmlns:a16="http://schemas.microsoft.com/office/drawing/2014/main" id="{5079A949-8E44-4258-BE4B-6B05A7604C8A}"/>
              </a:ext>
            </a:extLst>
          </p:cNvPr>
          <p:cNvSpPr>
            <a:spLocks noGrp="1"/>
          </p:cNvSpPr>
          <p:nvPr>
            <p:ph type="ftr" sz="quarter" idx="4294967295"/>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dirty="0">
              <a:latin typeface="Calibri" panose="020F0502020204030204" pitchFamily="34" charset="0"/>
            </a:endParaRPr>
          </a:p>
        </p:txBody>
      </p:sp>
      <p:sp>
        <p:nvSpPr>
          <p:cNvPr id="51204" name="Slide Number Placeholder 4">
            <a:extLst>
              <a:ext uri="{FF2B5EF4-FFF2-40B4-BE49-F238E27FC236}">
                <a16:creationId xmlns:a16="http://schemas.microsoft.com/office/drawing/2014/main" id="{EEC8207C-23C2-44C1-B865-189FFA88C6AF}"/>
              </a:ext>
            </a:extLst>
          </p:cNvPr>
          <p:cNvSpPr>
            <a:spLocks noGrp="1"/>
          </p:cNvSpPr>
          <p:nvPr>
            <p:ph type="sldNum" sz="quarter" idx="4294967295"/>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7A2EF4-D3A5-4876-8E26-4987F75A7D67}" type="slidenum">
              <a:rPr lang="en-US" altLang="en-US" sz="1000">
                <a:latin typeface="Calibri" panose="020F0502020204030204" pitchFamily="34" charset="0"/>
              </a:rPr>
              <a:pPr/>
              <a:t>3</a:t>
            </a:fld>
            <a:endParaRPr lang="en-US" altLang="en-US" sz="1000">
              <a:latin typeface="Calibri" panose="020F0502020204030204" pitchFamily="34" charset="0"/>
            </a:endParaRPr>
          </a:p>
        </p:txBody>
      </p:sp>
      <p:grpSp>
        <p:nvGrpSpPr>
          <p:cNvPr id="51205" name="Group 5">
            <a:extLst>
              <a:ext uri="{FF2B5EF4-FFF2-40B4-BE49-F238E27FC236}">
                <a16:creationId xmlns:a16="http://schemas.microsoft.com/office/drawing/2014/main" id="{772E8BF7-C73D-4D8A-88C6-C53556B99512}"/>
              </a:ext>
            </a:extLst>
          </p:cNvPr>
          <p:cNvGrpSpPr>
            <a:grpSpLocks/>
          </p:cNvGrpSpPr>
          <p:nvPr/>
        </p:nvGrpSpPr>
        <p:grpSpPr bwMode="auto">
          <a:xfrm>
            <a:off x="771525" y="3009901"/>
            <a:ext cx="5105400" cy="2914649"/>
            <a:chOff x="960" y="2690"/>
            <a:chExt cx="3216" cy="1198"/>
          </a:xfrm>
        </p:grpSpPr>
        <p:pic>
          <p:nvPicPr>
            <p:cNvPr id="51207" name="Picture 6">
              <a:extLst>
                <a:ext uri="{FF2B5EF4-FFF2-40B4-BE49-F238E27FC236}">
                  <a16:creationId xmlns:a16="http://schemas.microsoft.com/office/drawing/2014/main" id="{A738071E-4276-4392-BB98-51A34DB95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2690"/>
              <a:ext cx="3216" cy="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7">
              <a:extLst>
                <a:ext uri="{FF2B5EF4-FFF2-40B4-BE49-F238E27FC236}">
                  <a16:creationId xmlns:a16="http://schemas.microsoft.com/office/drawing/2014/main" id="{D9A7BF2F-6D56-48EA-BC23-35618FAD800F}"/>
                </a:ext>
              </a:extLst>
            </p:cNvPr>
            <p:cNvSpPr txBox="1">
              <a:spLocks noChangeArrowheads="1"/>
            </p:cNvSpPr>
            <p:nvPr/>
          </p:nvSpPr>
          <p:spPr bwMode="auto">
            <a:xfrm>
              <a:off x="3427" y="3110"/>
              <a:ext cx="70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000000"/>
                  </a:solidFill>
                  <a:latin typeface="Calibri" panose="020F0502020204030204" pitchFamily="34" charset="0"/>
                </a:rPr>
                <a:t>3.00 atm</a:t>
              </a:r>
            </a:p>
            <a:p>
              <a:pPr algn="ctr"/>
              <a:r>
                <a:rPr lang="en-US" altLang="en-US" sz="2000">
                  <a:solidFill>
                    <a:srgbClr val="000000"/>
                  </a:solidFill>
                  <a:latin typeface="Calibri" panose="020F0502020204030204" pitchFamily="34" charset="0"/>
                </a:rPr>
                <a:t>3.00 L</a:t>
              </a:r>
            </a:p>
          </p:txBody>
        </p:sp>
        <p:sp>
          <p:nvSpPr>
            <p:cNvPr id="51209" name="Text Box 8">
              <a:extLst>
                <a:ext uri="{FF2B5EF4-FFF2-40B4-BE49-F238E27FC236}">
                  <a16:creationId xmlns:a16="http://schemas.microsoft.com/office/drawing/2014/main" id="{029DF9D1-882F-4C3D-A2B9-6952E116C523}"/>
                </a:ext>
              </a:extLst>
            </p:cNvPr>
            <p:cNvSpPr txBox="1">
              <a:spLocks noChangeArrowheads="1"/>
            </p:cNvSpPr>
            <p:nvPr/>
          </p:nvSpPr>
          <p:spPr bwMode="auto">
            <a:xfrm>
              <a:off x="1219" y="3024"/>
              <a:ext cx="70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000000"/>
                  </a:solidFill>
                  <a:latin typeface="Calibri" panose="020F0502020204030204" pitchFamily="34" charset="0"/>
                </a:rPr>
                <a:t>2.00 atm</a:t>
              </a:r>
            </a:p>
            <a:p>
              <a:pPr algn="ctr"/>
              <a:r>
                <a:rPr lang="en-US" altLang="en-US" sz="2000">
                  <a:solidFill>
                    <a:srgbClr val="000000"/>
                  </a:solidFill>
                  <a:latin typeface="Calibri" panose="020F0502020204030204" pitchFamily="34" charset="0"/>
                </a:rPr>
                <a:t>9.00 L</a:t>
              </a:r>
            </a:p>
          </p:txBody>
        </p:sp>
      </p:grpSp>
      <p:sp>
        <p:nvSpPr>
          <p:cNvPr id="11" name="TextBox 10">
            <a:extLst>
              <a:ext uri="{FF2B5EF4-FFF2-40B4-BE49-F238E27FC236}">
                <a16:creationId xmlns:a16="http://schemas.microsoft.com/office/drawing/2014/main" id="{4A3CE58F-F9F4-4526-9BA2-5AB6C7A7036C}"/>
              </a:ext>
            </a:extLst>
          </p:cNvPr>
          <p:cNvSpPr txBox="1"/>
          <p:nvPr/>
        </p:nvSpPr>
        <p:spPr>
          <a:xfrm>
            <a:off x="4763" y="561976"/>
            <a:ext cx="3576637" cy="461963"/>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i="1" dirty="0">
                <a:solidFill>
                  <a:srgbClr val="681166"/>
                </a:solidFill>
                <a:effectLst>
                  <a:outerShdw blurRad="38100" dist="38100" dir="2700000" algn="tl">
                    <a:srgbClr val="000000"/>
                  </a:outerShdw>
                </a:effectLst>
              </a:rPr>
              <a:t>Example: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35E2CB-5ACF-4092-AF8F-5BAAD99DF86A}"/>
              </a:ext>
            </a:extLst>
          </p:cNvPr>
          <p:cNvSpPr txBox="1"/>
          <p:nvPr/>
        </p:nvSpPr>
        <p:spPr>
          <a:xfrm>
            <a:off x="5348818" y="18327"/>
            <a:ext cx="5314536" cy="1325563"/>
          </a:xfrm>
          <a:prstGeom prst="rect">
            <a:avLst/>
          </a:prstGeom>
        </p:spPr>
        <p:txBody>
          <a:bodyPr vert="horz" lIns="91440" tIns="45720" rIns="91440" bIns="45720" rtlCol="0" anchor="ct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ct val="0"/>
              </a:spcBef>
              <a:spcAft>
                <a:spcPts val="600"/>
              </a:spcAft>
              <a:defRPr/>
            </a:pPr>
            <a:r>
              <a:rPr lang="en-US" sz="4400" b="1" i="1" kern="1200" dirty="0">
                <a:solidFill>
                  <a:schemeClr val="tx1"/>
                </a:solidFill>
                <a:effectLst>
                  <a:outerShdw blurRad="38100" dist="38100" dir="2700000" algn="tl">
                    <a:srgbClr val="000000"/>
                  </a:outerShdw>
                </a:effectLst>
                <a:latin typeface="+mj-lt"/>
                <a:ea typeface="+mj-ea"/>
                <a:cs typeface="+mj-cs"/>
              </a:rPr>
              <a:t>EXAMPLE 2:</a:t>
            </a:r>
          </a:p>
        </p:txBody>
      </p:sp>
      <p:sp>
        <p:nvSpPr>
          <p:cNvPr id="76" name="Freeform: Shape 75">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643" name="Rectangle 3">
            <a:extLst>
              <a:ext uri="{FF2B5EF4-FFF2-40B4-BE49-F238E27FC236}">
                <a16:creationId xmlns:a16="http://schemas.microsoft.com/office/drawing/2014/main" id="{215DC1E8-FB0A-45ED-8A87-2389A279BA4B}"/>
              </a:ext>
            </a:extLst>
          </p:cNvPr>
          <p:cNvSpPr>
            <a:spLocks noGrp="1" noChangeArrowheads="1"/>
          </p:cNvSpPr>
          <p:nvPr>
            <p:ph idx="1"/>
          </p:nvPr>
        </p:nvSpPr>
        <p:spPr>
          <a:xfrm>
            <a:off x="5112811" y="1203060"/>
            <a:ext cx="6757456" cy="4996572"/>
          </a:xfrm>
        </p:spPr>
        <p:txBody>
          <a:bodyPr vert="horz" lIns="91440" tIns="45720" rIns="91440" bIns="45720" rtlCol="0" anchor="t">
            <a:noAutofit/>
          </a:bodyPr>
          <a:lstStyle/>
          <a:p>
            <a:pPr marL="636588" indent="0">
              <a:buNone/>
            </a:pPr>
            <a:r>
              <a:rPr lang="en-US" altLang="en-US" sz="2400" dirty="0"/>
              <a:t>27.4 L of oxygen gas at 25.0°C and 1.30 atm, and 8.50 L of helium gas at 25.0°C and 2.00 atm were pumped into  a tank with a volume of 5.81 L at 25°C.</a:t>
            </a:r>
          </a:p>
          <a:p>
            <a:pPr marL="636588" indent="0">
              <a:buNone/>
            </a:pPr>
            <a:endParaRPr lang="en-US" altLang="en-US" sz="2400" dirty="0"/>
          </a:p>
          <a:p>
            <a:pPr marL="636588" indent="0">
              <a:buNone/>
            </a:pPr>
            <a:r>
              <a:rPr lang="en-US" altLang="en-US" sz="2400" dirty="0"/>
              <a:t>A)  Calculate the new partial pressure of oxygen.</a:t>
            </a:r>
          </a:p>
          <a:p>
            <a:pPr marL="636588" indent="0">
              <a:buNone/>
            </a:pPr>
            <a:r>
              <a:rPr lang="en-US" altLang="en-US" sz="2400" dirty="0"/>
              <a:t>			</a:t>
            </a:r>
          </a:p>
          <a:p>
            <a:pPr marL="636588" indent="0">
              <a:buNone/>
            </a:pPr>
            <a:r>
              <a:rPr lang="en-US" altLang="en-US" sz="2400" dirty="0"/>
              <a:t>B) Calculate the new partial pressure of helium.</a:t>
            </a:r>
          </a:p>
          <a:p>
            <a:pPr marL="636588" indent="0">
              <a:buNone/>
            </a:pPr>
            <a:endParaRPr lang="en-US" altLang="en-US" sz="2400" dirty="0"/>
          </a:p>
          <a:p>
            <a:pPr marL="636588" indent="0">
              <a:buNone/>
            </a:pPr>
            <a:r>
              <a:rPr lang="en-US" altLang="en-US" sz="2400" dirty="0"/>
              <a:t>C) Calculate the new total pressure of both gases. </a:t>
            </a:r>
          </a:p>
          <a:p>
            <a:pPr marL="636588" indent="0">
              <a:buNone/>
            </a:pPr>
            <a:r>
              <a:rPr lang="en-US" altLang="en-US" sz="2400" dirty="0"/>
              <a:t>			</a:t>
            </a:r>
          </a:p>
        </p:txBody>
      </p:sp>
      <p:sp>
        <p:nvSpPr>
          <p:cNvPr id="52228" name="Slide Number Placeholder 4">
            <a:extLst>
              <a:ext uri="{FF2B5EF4-FFF2-40B4-BE49-F238E27FC236}">
                <a16:creationId xmlns:a16="http://schemas.microsoft.com/office/drawing/2014/main" id="{603B04E4-E5A9-4C60-BA2E-167F40E32EA7}"/>
              </a:ext>
            </a:extLst>
          </p:cNvPr>
          <p:cNvSpPr>
            <a:spLocks noGrp="1"/>
          </p:cNvSpPr>
          <p:nvPr>
            <p:ph type="sldNum" sz="quarter" idx="4294967295"/>
          </p:nvPr>
        </p:nvSpPr>
        <p:spPr bwMode="auto">
          <a:xfrm>
            <a:off x="11000232" y="6108192"/>
            <a:ext cx="548640" cy="548640"/>
          </a:xfrm>
          <a:prstGeom prst="ellipse">
            <a:avLst/>
          </a:prstGeom>
          <a:solidFill>
            <a:srgbClr val="7F7F7F"/>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fld id="{4D6CF62F-0D38-4700-80B6-3D313184038F}" type="slidenum">
              <a:rPr lang="en-US" altLang="en-US" sz="1500">
                <a:solidFill>
                  <a:srgbClr val="FFFFFF"/>
                </a:solidFill>
                <a:latin typeface="+mn-lt"/>
                <a:ea typeface="+mn-ea"/>
              </a:rPr>
              <a:pPr algn="ctr" eaLnBrk="1" hangingPunct="1">
                <a:spcAft>
                  <a:spcPts val="600"/>
                </a:spcAft>
              </a:pPr>
              <a:t>4</a:t>
            </a:fld>
            <a:endParaRPr lang="en-US" altLang="en-US" sz="1500">
              <a:solidFill>
                <a:srgbClr val="FFFFFF"/>
              </a:solidFill>
              <a:latin typeface="+mn-lt"/>
              <a:ea typeface="+mn-ea"/>
            </a:endParaRP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DD7FE477-2F21-4682-A7C7-10B00E66F5BB}"/>
                  </a:ext>
                </a:extLst>
              </p14:cNvPr>
              <p14:cNvContentPartPr/>
              <p14:nvPr/>
            </p14:nvContentPartPr>
            <p14:xfrm>
              <a:off x="922974" y="500065"/>
              <a:ext cx="16920" cy="6840"/>
            </p14:xfrm>
          </p:contentPart>
        </mc:Choice>
        <mc:Fallback xmlns="">
          <p:pic>
            <p:nvPicPr>
              <p:cNvPr id="9" name="Ink 8">
                <a:extLst>
                  <a:ext uri="{FF2B5EF4-FFF2-40B4-BE49-F238E27FC236}">
                    <a16:creationId xmlns:a16="http://schemas.microsoft.com/office/drawing/2014/main" id="{DD7FE477-2F21-4682-A7C7-10B00E66F5BB}"/>
                  </a:ext>
                </a:extLst>
              </p:cNvPr>
              <p:cNvPicPr/>
              <p:nvPr/>
            </p:nvPicPr>
            <p:blipFill>
              <a:blip r:embed="rId12"/>
              <a:stretch>
                <a:fillRect/>
              </a:stretch>
            </p:blipFill>
            <p:spPr>
              <a:xfrm>
                <a:off x="914334" y="491425"/>
                <a:ext cx="34560" cy="24480"/>
              </a:xfrm>
              <a:prstGeom prst="rect">
                <a:avLst/>
              </a:prstGeom>
            </p:spPr>
          </p:pic>
        </mc:Fallback>
      </mc:AlternateContent>
      <p:grpSp>
        <p:nvGrpSpPr>
          <p:cNvPr id="20" name="Group 19">
            <a:extLst>
              <a:ext uri="{FF2B5EF4-FFF2-40B4-BE49-F238E27FC236}">
                <a16:creationId xmlns:a16="http://schemas.microsoft.com/office/drawing/2014/main" id="{B2B301AF-00E9-4FE8-A5E2-1C4AA6F5B434}"/>
              </a:ext>
            </a:extLst>
          </p:cNvPr>
          <p:cNvGrpSpPr/>
          <p:nvPr/>
        </p:nvGrpSpPr>
        <p:grpSpPr>
          <a:xfrm>
            <a:off x="703374" y="276865"/>
            <a:ext cx="938520" cy="356400"/>
            <a:chOff x="703374" y="276865"/>
            <a:chExt cx="938520" cy="3564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94AC1B2-9ECF-4C87-8D3F-025D42807D6E}"/>
                    </a:ext>
                  </a:extLst>
                </p14:cNvPr>
                <p14:cNvContentPartPr/>
                <p14:nvPr/>
              </p14:nvContentPartPr>
              <p14:xfrm>
                <a:off x="714174" y="346705"/>
                <a:ext cx="23040" cy="286560"/>
              </p14:xfrm>
            </p:contentPart>
          </mc:Choice>
          <mc:Fallback xmlns="">
            <p:pic>
              <p:nvPicPr>
                <p:cNvPr id="11" name="Ink 10">
                  <a:extLst>
                    <a:ext uri="{FF2B5EF4-FFF2-40B4-BE49-F238E27FC236}">
                      <a16:creationId xmlns:a16="http://schemas.microsoft.com/office/drawing/2014/main" id="{A94AC1B2-9ECF-4C87-8D3F-025D42807D6E}"/>
                    </a:ext>
                  </a:extLst>
                </p:cNvPr>
                <p:cNvPicPr/>
                <p:nvPr/>
              </p:nvPicPr>
              <p:blipFill>
                <a:blip r:embed="rId14"/>
                <a:stretch>
                  <a:fillRect/>
                </a:stretch>
              </p:blipFill>
              <p:spPr>
                <a:xfrm>
                  <a:off x="705534" y="337705"/>
                  <a:ext cx="406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B4C8FF61-F59B-4252-BE4D-B871C4177A3A}"/>
                    </a:ext>
                  </a:extLst>
                </p14:cNvPr>
                <p14:cNvContentPartPr/>
                <p14:nvPr/>
              </p14:nvContentPartPr>
              <p14:xfrm>
                <a:off x="703374" y="329785"/>
                <a:ext cx="127080" cy="192240"/>
              </p14:xfrm>
            </p:contentPart>
          </mc:Choice>
          <mc:Fallback xmlns="">
            <p:pic>
              <p:nvPicPr>
                <p:cNvPr id="12" name="Ink 11">
                  <a:extLst>
                    <a:ext uri="{FF2B5EF4-FFF2-40B4-BE49-F238E27FC236}">
                      <a16:creationId xmlns:a16="http://schemas.microsoft.com/office/drawing/2014/main" id="{B4C8FF61-F59B-4252-BE4D-B871C4177A3A}"/>
                    </a:ext>
                  </a:extLst>
                </p:cNvPr>
                <p:cNvPicPr/>
                <p:nvPr/>
              </p:nvPicPr>
              <p:blipFill>
                <a:blip r:embed="rId16"/>
                <a:stretch>
                  <a:fillRect/>
                </a:stretch>
              </p:blipFill>
              <p:spPr>
                <a:xfrm>
                  <a:off x="694374" y="320785"/>
                  <a:ext cx="144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5CDBB842-5154-4396-9F7A-0CBD4CDC6718}"/>
                    </a:ext>
                  </a:extLst>
                </p14:cNvPr>
                <p14:cNvContentPartPr/>
                <p14:nvPr/>
              </p14:nvContentPartPr>
              <p14:xfrm>
                <a:off x="840174" y="343465"/>
                <a:ext cx="159480" cy="243360"/>
              </p14:xfrm>
            </p:contentPart>
          </mc:Choice>
          <mc:Fallback xmlns="">
            <p:pic>
              <p:nvPicPr>
                <p:cNvPr id="13" name="Ink 12">
                  <a:extLst>
                    <a:ext uri="{FF2B5EF4-FFF2-40B4-BE49-F238E27FC236}">
                      <a16:creationId xmlns:a16="http://schemas.microsoft.com/office/drawing/2014/main" id="{5CDBB842-5154-4396-9F7A-0CBD4CDC6718}"/>
                    </a:ext>
                  </a:extLst>
                </p:cNvPr>
                <p:cNvPicPr/>
                <p:nvPr/>
              </p:nvPicPr>
              <p:blipFill>
                <a:blip r:embed="rId18"/>
                <a:stretch>
                  <a:fillRect/>
                </a:stretch>
              </p:blipFill>
              <p:spPr>
                <a:xfrm>
                  <a:off x="831534" y="334465"/>
                  <a:ext cx="177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1A6E5D0B-8E7F-4D34-B10E-218B6C9A8F79}"/>
                    </a:ext>
                  </a:extLst>
                </p14:cNvPr>
                <p14:cNvContentPartPr/>
                <p14:nvPr/>
              </p14:nvContentPartPr>
              <p14:xfrm>
                <a:off x="1019814" y="418705"/>
                <a:ext cx="114480" cy="19800"/>
              </p14:xfrm>
            </p:contentPart>
          </mc:Choice>
          <mc:Fallback xmlns="">
            <p:pic>
              <p:nvPicPr>
                <p:cNvPr id="14" name="Ink 13">
                  <a:extLst>
                    <a:ext uri="{FF2B5EF4-FFF2-40B4-BE49-F238E27FC236}">
                      <a16:creationId xmlns:a16="http://schemas.microsoft.com/office/drawing/2014/main" id="{1A6E5D0B-8E7F-4D34-B10E-218B6C9A8F79}"/>
                    </a:ext>
                  </a:extLst>
                </p:cNvPr>
                <p:cNvPicPr/>
                <p:nvPr/>
              </p:nvPicPr>
              <p:blipFill>
                <a:blip r:embed="rId20"/>
                <a:stretch>
                  <a:fillRect/>
                </a:stretch>
              </p:blipFill>
              <p:spPr>
                <a:xfrm>
                  <a:off x="1010814" y="409705"/>
                  <a:ext cx="132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BD57263B-B141-446B-BEE3-7F3A2D13BD03}"/>
                    </a:ext>
                  </a:extLst>
                </p14:cNvPr>
                <p14:cNvContentPartPr/>
                <p14:nvPr/>
              </p14:nvContentPartPr>
              <p14:xfrm>
                <a:off x="1057614" y="500065"/>
                <a:ext cx="77400" cy="19440"/>
              </p14:xfrm>
            </p:contentPart>
          </mc:Choice>
          <mc:Fallback xmlns="">
            <p:pic>
              <p:nvPicPr>
                <p:cNvPr id="15" name="Ink 14">
                  <a:extLst>
                    <a:ext uri="{FF2B5EF4-FFF2-40B4-BE49-F238E27FC236}">
                      <a16:creationId xmlns:a16="http://schemas.microsoft.com/office/drawing/2014/main" id="{BD57263B-B141-446B-BEE3-7F3A2D13BD03}"/>
                    </a:ext>
                  </a:extLst>
                </p:cNvPr>
                <p:cNvPicPr/>
                <p:nvPr/>
              </p:nvPicPr>
              <p:blipFill>
                <a:blip r:embed="rId22"/>
                <a:stretch>
                  <a:fillRect/>
                </a:stretch>
              </p:blipFill>
              <p:spPr>
                <a:xfrm>
                  <a:off x="1048614" y="491425"/>
                  <a:ext cx="95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DA28EC91-38C2-4278-BE9D-ECECFA5CC535}"/>
                    </a:ext>
                  </a:extLst>
                </p14:cNvPr>
                <p14:cNvContentPartPr/>
                <p14:nvPr/>
              </p14:nvContentPartPr>
              <p14:xfrm>
                <a:off x="1194414" y="421225"/>
                <a:ext cx="89640" cy="143280"/>
              </p14:xfrm>
            </p:contentPart>
          </mc:Choice>
          <mc:Fallback xmlns="">
            <p:pic>
              <p:nvPicPr>
                <p:cNvPr id="16" name="Ink 15">
                  <a:extLst>
                    <a:ext uri="{FF2B5EF4-FFF2-40B4-BE49-F238E27FC236}">
                      <a16:creationId xmlns:a16="http://schemas.microsoft.com/office/drawing/2014/main" id="{DA28EC91-38C2-4278-BE9D-ECECFA5CC535}"/>
                    </a:ext>
                  </a:extLst>
                </p:cNvPr>
                <p:cNvPicPr/>
                <p:nvPr/>
              </p:nvPicPr>
              <p:blipFill>
                <a:blip r:embed="rId24"/>
                <a:stretch>
                  <a:fillRect/>
                </a:stretch>
              </p:blipFill>
              <p:spPr>
                <a:xfrm>
                  <a:off x="1185774" y="412585"/>
                  <a:ext cx="107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BA4668AD-A694-45E8-A3CD-2FED9479B54E}"/>
                    </a:ext>
                  </a:extLst>
                </p14:cNvPr>
                <p14:cNvContentPartPr/>
                <p14:nvPr/>
              </p14:nvContentPartPr>
              <p14:xfrm>
                <a:off x="1372614" y="276865"/>
                <a:ext cx="114480" cy="256680"/>
              </p14:xfrm>
            </p:contentPart>
          </mc:Choice>
          <mc:Fallback xmlns="">
            <p:pic>
              <p:nvPicPr>
                <p:cNvPr id="17" name="Ink 16">
                  <a:extLst>
                    <a:ext uri="{FF2B5EF4-FFF2-40B4-BE49-F238E27FC236}">
                      <a16:creationId xmlns:a16="http://schemas.microsoft.com/office/drawing/2014/main" id="{BA4668AD-A694-45E8-A3CD-2FED9479B54E}"/>
                    </a:ext>
                  </a:extLst>
                </p:cNvPr>
                <p:cNvPicPr/>
                <p:nvPr/>
              </p:nvPicPr>
              <p:blipFill>
                <a:blip r:embed="rId26"/>
                <a:stretch>
                  <a:fillRect/>
                </a:stretch>
              </p:blipFill>
              <p:spPr>
                <a:xfrm>
                  <a:off x="1363974" y="268225"/>
                  <a:ext cx="1321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B721C8FB-69A9-4374-8226-3939178376D3}"/>
                    </a:ext>
                  </a:extLst>
                </p14:cNvPr>
                <p14:cNvContentPartPr/>
                <p14:nvPr/>
              </p14:nvContentPartPr>
              <p14:xfrm>
                <a:off x="1544694" y="326545"/>
                <a:ext cx="17280" cy="206280"/>
              </p14:xfrm>
            </p:contentPart>
          </mc:Choice>
          <mc:Fallback xmlns="">
            <p:pic>
              <p:nvPicPr>
                <p:cNvPr id="18" name="Ink 17">
                  <a:extLst>
                    <a:ext uri="{FF2B5EF4-FFF2-40B4-BE49-F238E27FC236}">
                      <a16:creationId xmlns:a16="http://schemas.microsoft.com/office/drawing/2014/main" id="{B721C8FB-69A9-4374-8226-3939178376D3}"/>
                    </a:ext>
                  </a:extLst>
                </p:cNvPr>
                <p:cNvPicPr/>
                <p:nvPr/>
              </p:nvPicPr>
              <p:blipFill>
                <a:blip r:embed="rId28"/>
                <a:stretch>
                  <a:fillRect/>
                </a:stretch>
              </p:blipFill>
              <p:spPr>
                <a:xfrm>
                  <a:off x="1536054" y="317905"/>
                  <a:ext cx="34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056D5062-5F64-4DA1-9599-4AA8A2893DC8}"/>
                    </a:ext>
                  </a:extLst>
                </p14:cNvPr>
                <p14:cNvContentPartPr/>
                <p14:nvPr/>
              </p14:nvContentPartPr>
              <p14:xfrm>
                <a:off x="1518054" y="297385"/>
                <a:ext cx="123840" cy="26280"/>
              </p14:xfrm>
            </p:contentPart>
          </mc:Choice>
          <mc:Fallback xmlns="">
            <p:pic>
              <p:nvPicPr>
                <p:cNvPr id="19" name="Ink 18">
                  <a:extLst>
                    <a:ext uri="{FF2B5EF4-FFF2-40B4-BE49-F238E27FC236}">
                      <a16:creationId xmlns:a16="http://schemas.microsoft.com/office/drawing/2014/main" id="{056D5062-5F64-4DA1-9599-4AA8A2893DC8}"/>
                    </a:ext>
                  </a:extLst>
                </p:cNvPr>
                <p:cNvPicPr/>
                <p:nvPr/>
              </p:nvPicPr>
              <p:blipFill>
                <a:blip r:embed="rId30"/>
                <a:stretch>
                  <a:fillRect/>
                </a:stretch>
              </p:blipFill>
              <p:spPr>
                <a:xfrm>
                  <a:off x="1509414" y="288385"/>
                  <a:ext cx="141480" cy="43920"/>
                </a:xfrm>
                <a:prstGeom prst="rect">
                  <a:avLst/>
                </a:prstGeom>
              </p:spPr>
            </p:pic>
          </mc:Fallback>
        </mc:AlternateContent>
      </p:grpSp>
      <p:grpSp>
        <p:nvGrpSpPr>
          <p:cNvPr id="24" name="Group 23">
            <a:extLst>
              <a:ext uri="{FF2B5EF4-FFF2-40B4-BE49-F238E27FC236}">
                <a16:creationId xmlns:a16="http://schemas.microsoft.com/office/drawing/2014/main" id="{2AC278BA-3BF8-4676-A8D7-9D7872751C29}"/>
              </a:ext>
            </a:extLst>
          </p:cNvPr>
          <p:cNvGrpSpPr/>
          <p:nvPr/>
        </p:nvGrpSpPr>
        <p:grpSpPr>
          <a:xfrm>
            <a:off x="2040774" y="385945"/>
            <a:ext cx="317880" cy="194040"/>
            <a:chOff x="2040774" y="385945"/>
            <a:chExt cx="317880" cy="194040"/>
          </a:xfrm>
        </p:grpSpPr>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61C0B19F-070C-494A-B032-0E5F7ED5A0A1}"/>
                    </a:ext>
                  </a:extLst>
                </p14:cNvPr>
                <p14:cNvContentPartPr/>
                <p14:nvPr/>
              </p14:nvContentPartPr>
              <p14:xfrm>
                <a:off x="2040774" y="389185"/>
                <a:ext cx="99360" cy="190800"/>
              </p14:xfrm>
            </p:contentPart>
          </mc:Choice>
          <mc:Fallback xmlns="">
            <p:pic>
              <p:nvPicPr>
                <p:cNvPr id="21" name="Ink 20">
                  <a:extLst>
                    <a:ext uri="{FF2B5EF4-FFF2-40B4-BE49-F238E27FC236}">
                      <a16:creationId xmlns:a16="http://schemas.microsoft.com/office/drawing/2014/main" id="{61C0B19F-070C-494A-B032-0E5F7ED5A0A1}"/>
                    </a:ext>
                  </a:extLst>
                </p:cNvPr>
                <p:cNvPicPr/>
                <p:nvPr/>
              </p:nvPicPr>
              <p:blipFill>
                <a:blip r:embed="rId32"/>
                <a:stretch>
                  <a:fillRect/>
                </a:stretch>
              </p:blipFill>
              <p:spPr>
                <a:xfrm>
                  <a:off x="2032134" y="380545"/>
                  <a:ext cx="117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523A8BDD-528F-4563-A825-FDED8B5E05E1}"/>
                    </a:ext>
                  </a:extLst>
                </p14:cNvPr>
                <p14:cNvContentPartPr/>
                <p14:nvPr/>
              </p14:nvContentPartPr>
              <p14:xfrm>
                <a:off x="2255334" y="385945"/>
                <a:ext cx="87840" cy="8280"/>
              </p14:xfrm>
            </p:contentPart>
          </mc:Choice>
          <mc:Fallback xmlns="">
            <p:pic>
              <p:nvPicPr>
                <p:cNvPr id="22" name="Ink 21">
                  <a:extLst>
                    <a:ext uri="{FF2B5EF4-FFF2-40B4-BE49-F238E27FC236}">
                      <a16:creationId xmlns:a16="http://schemas.microsoft.com/office/drawing/2014/main" id="{523A8BDD-528F-4563-A825-FDED8B5E05E1}"/>
                    </a:ext>
                  </a:extLst>
                </p:cNvPr>
                <p:cNvPicPr/>
                <p:nvPr/>
              </p:nvPicPr>
              <p:blipFill>
                <a:blip r:embed="rId34"/>
                <a:stretch>
                  <a:fillRect/>
                </a:stretch>
              </p:blipFill>
              <p:spPr>
                <a:xfrm>
                  <a:off x="2246334" y="377305"/>
                  <a:ext cx="105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591C88AA-C27A-45D9-9803-4D9E9FEAF9CA}"/>
                    </a:ext>
                  </a:extLst>
                </p14:cNvPr>
                <p14:cNvContentPartPr/>
                <p14:nvPr/>
              </p14:nvContentPartPr>
              <p14:xfrm>
                <a:off x="2268294" y="434905"/>
                <a:ext cx="90360" cy="59040"/>
              </p14:xfrm>
            </p:contentPart>
          </mc:Choice>
          <mc:Fallback xmlns="">
            <p:pic>
              <p:nvPicPr>
                <p:cNvPr id="23" name="Ink 22">
                  <a:extLst>
                    <a:ext uri="{FF2B5EF4-FFF2-40B4-BE49-F238E27FC236}">
                      <a16:creationId xmlns:a16="http://schemas.microsoft.com/office/drawing/2014/main" id="{591C88AA-C27A-45D9-9803-4D9E9FEAF9CA}"/>
                    </a:ext>
                  </a:extLst>
                </p:cNvPr>
                <p:cNvPicPr/>
                <p:nvPr/>
              </p:nvPicPr>
              <p:blipFill>
                <a:blip r:embed="rId36"/>
                <a:stretch>
                  <a:fillRect/>
                </a:stretch>
              </p:blipFill>
              <p:spPr>
                <a:xfrm>
                  <a:off x="2259654" y="425905"/>
                  <a:ext cx="108000" cy="76680"/>
                </a:xfrm>
                <a:prstGeom prst="rect">
                  <a:avLst/>
                </a:prstGeom>
              </p:spPr>
            </p:pic>
          </mc:Fallback>
        </mc:AlternateContent>
      </p:grpSp>
      <p:grpSp>
        <p:nvGrpSpPr>
          <p:cNvPr id="32" name="Group 31">
            <a:extLst>
              <a:ext uri="{FF2B5EF4-FFF2-40B4-BE49-F238E27FC236}">
                <a16:creationId xmlns:a16="http://schemas.microsoft.com/office/drawing/2014/main" id="{2DA3A619-7813-4570-82F6-0FD5AF393EFD}"/>
              </a:ext>
            </a:extLst>
          </p:cNvPr>
          <p:cNvGrpSpPr/>
          <p:nvPr/>
        </p:nvGrpSpPr>
        <p:grpSpPr>
          <a:xfrm>
            <a:off x="2543694" y="162385"/>
            <a:ext cx="338400" cy="511920"/>
            <a:chOff x="2543694" y="162385"/>
            <a:chExt cx="338400" cy="511920"/>
          </a:xfrm>
        </p:grpSpPr>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6974C4CC-BFCA-4A5B-AF98-2009E510B2BC}"/>
                    </a:ext>
                  </a:extLst>
                </p14:cNvPr>
                <p14:cNvContentPartPr/>
                <p14:nvPr/>
              </p14:nvContentPartPr>
              <p14:xfrm>
                <a:off x="2551614" y="199105"/>
                <a:ext cx="7560" cy="176760"/>
              </p14:xfrm>
            </p:contentPart>
          </mc:Choice>
          <mc:Fallback xmlns="">
            <p:pic>
              <p:nvPicPr>
                <p:cNvPr id="25" name="Ink 24">
                  <a:extLst>
                    <a:ext uri="{FF2B5EF4-FFF2-40B4-BE49-F238E27FC236}">
                      <a16:creationId xmlns:a16="http://schemas.microsoft.com/office/drawing/2014/main" id="{6974C4CC-BFCA-4A5B-AF98-2009E510B2BC}"/>
                    </a:ext>
                  </a:extLst>
                </p:cNvPr>
                <p:cNvPicPr/>
                <p:nvPr/>
              </p:nvPicPr>
              <p:blipFill>
                <a:blip r:embed="rId38"/>
                <a:stretch>
                  <a:fillRect/>
                </a:stretch>
              </p:blipFill>
              <p:spPr>
                <a:xfrm>
                  <a:off x="2542614" y="190105"/>
                  <a:ext cx="25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BB2B80FD-A791-4D10-BCCB-A7F486C0507F}"/>
                    </a:ext>
                  </a:extLst>
                </p14:cNvPr>
                <p14:cNvContentPartPr/>
                <p14:nvPr/>
              </p14:nvContentPartPr>
              <p14:xfrm>
                <a:off x="2551614" y="162385"/>
                <a:ext cx="67320" cy="102600"/>
              </p14:xfrm>
            </p:contentPart>
          </mc:Choice>
          <mc:Fallback xmlns="">
            <p:pic>
              <p:nvPicPr>
                <p:cNvPr id="26" name="Ink 25">
                  <a:extLst>
                    <a:ext uri="{FF2B5EF4-FFF2-40B4-BE49-F238E27FC236}">
                      <a16:creationId xmlns:a16="http://schemas.microsoft.com/office/drawing/2014/main" id="{BB2B80FD-A791-4D10-BCCB-A7F486C0507F}"/>
                    </a:ext>
                  </a:extLst>
                </p:cNvPr>
                <p:cNvPicPr/>
                <p:nvPr/>
              </p:nvPicPr>
              <p:blipFill>
                <a:blip r:embed="rId40"/>
                <a:stretch>
                  <a:fillRect/>
                </a:stretch>
              </p:blipFill>
              <p:spPr>
                <a:xfrm>
                  <a:off x="2542614" y="153385"/>
                  <a:ext cx="84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95A8D456-8B3A-49A1-BD60-01F274260AA0}"/>
                    </a:ext>
                  </a:extLst>
                </p14:cNvPr>
                <p14:cNvContentPartPr/>
                <p14:nvPr/>
              </p14:nvContentPartPr>
              <p14:xfrm>
                <a:off x="2620014" y="179305"/>
                <a:ext cx="163080" cy="177840"/>
              </p14:xfrm>
            </p:contentPart>
          </mc:Choice>
          <mc:Fallback xmlns="">
            <p:pic>
              <p:nvPicPr>
                <p:cNvPr id="27" name="Ink 26">
                  <a:extLst>
                    <a:ext uri="{FF2B5EF4-FFF2-40B4-BE49-F238E27FC236}">
                      <a16:creationId xmlns:a16="http://schemas.microsoft.com/office/drawing/2014/main" id="{95A8D456-8B3A-49A1-BD60-01F274260AA0}"/>
                    </a:ext>
                  </a:extLst>
                </p:cNvPr>
                <p:cNvPicPr/>
                <p:nvPr/>
              </p:nvPicPr>
              <p:blipFill>
                <a:blip r:embed="rId42"/>
                <a:stretch>
                  <a:fillRect/>
                </a:stretch>
              </p:blipFill>
              <p:spPr>
                <a:xfrm>
                  <a:off x="2611014" y="170665"/>
                  <a:ext cx="180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52037B86-B194-44E2-B73C-2F16E131F5A0}"/>
                    </a:ext>
                  </a:extLst>
                </p14:cNvPr>
                <p14:cNvContentPartPr/>
                <p14:nvPr/>
              </p14:nvContentPartPr>
              <p14:xfrm>
                <a:off x="2543694" y="379465"/>
                <a:ext cx="318960" cy="41760"/>
              </p14:xfrm>
            </p:contentPart>
          </mc:Choice>
          <mc:Fallback xmlns="">
            <p:pic>
              <p:nvPicPr>
                <p:cNvPr id="28" name="Ink 27">
                  <a:extLst>
                    <a:ext uri="{FF2B5EF4-FFF2-40B4-BE49-F238E27FC236}">
                      <a16:creationId xmlns:a16="http://schemas.microsoft.com/office/drawing/2014/main" id="{52037B86-B194-44E2-B73C-2F16E131F5A0}"/>
                    </a:ext>
                  </a:extLst>
                </p:cNvPr>
                <p:cNvPicPr/>
                <p:nvPr/>
              </p:nvPicPr>
              <p:blipFill>
                <a:blip r:embed="rId44"/>
                <a:stretch>
                  <a:fillRect/>
                </a:stretch>
              </p:blipFill>
              <p:spPr>
                <a:xfrm>
                  <a:off x="2534694" y="370465"/>
                  <a:ext cx="336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7FDE94E9-7CA0-4EFA-85BA-071801CFC2D1}"/>
                    </a:ext>
                  </a:extLst>
                </p14:cNvPr>
                <p14:cNvContentPartPr/>
                <p14:nvPr/>
              </p14:nvContentPartPr>
              <p14:xfrm>
                <a:off x="2584374" y="477385"/>
                <a:ext cx="97920" cy="196920"/>
              </p14:xfrm>
            </p:contentPart>
          </mc:Choice>
          <mc:Fallback xmlns="">
            <p:pic>
              <p:nvPicPr>
                <p:cNvPr id="29" name="Ink 28">
                  <a:extLst>
                    <a:ext uri="{FF2B5EF4-FFF2-40B4-BE49-F238E27FC236}">
                      <a16:creationId xmlns:a16="http://schemas.microsoft.com/office/drawing/2014/main" id="{7FDE94E9-7CA0-4EFA-85BA-071801CFC2D1}"/>
                    </a:ext>
                  </a:extLst>
                </p:cNvPr>
                <p:cNvPicPr/>
                <p:nvPr/>
              </p:nvPicPr>
              <p:blipFill>
                <a:blip r:embed="rId46"/>
                <a:stretch>
                  <a:fillRect/>
                </a:stretch>
              </p:blipFill>
              <p:spPr>
                <a:xfrm>
                  <a:off x="2575374" y="468745"/>
                  <a:ext cx="115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AECFE945-4245-4177-8604-F1863E2D114C}"/>
                    </a:ext>
                  </a:extLst>
                </p14:cNvPr>
                <p14:cNvContentPartPr/>
                <p14:nvPr/>
              </p14:nvContentPartPr>
              <p14:xfrm>
                <a:off x="2778414" y="495385"/>
                <a:ext cx="22680" cy="174240"/>
              </p14:xfrm>
            </p:contentPart>
          </mc:Choice>
          <mc:Fallback xmlns="">
            <p:pic>
              <p:nvPicPr>
                <p:cNvPr id="30" name="Ink 29">
                  <a:extLst>
                    <a:ext uri="{FF2B5EF4-FFF2-40B4-BE49-F238E27FC236}">
                      <a16:creationId xmlns:a16="http://schemas.microsoft.com/office/drawing/2014/main" id="{AECFE945-4245-4177-8604-F1863E2D114C}"/>
                    </a:ext>
                  </a:extLst>
                </p:cNvPr>
                <p:cNvPicPr/>
                <p:nvPr/>
              </p:nvPicPr>
              <p:blipFill>
                <a:blip r:embed="rId48"/>
                <a:stretch>
                  <a:fillRect/>
                </a:stretch>
              </p:blipFill>
              <p:spPr>
                <a:xfrm>
                  <a:off x="2769774" y="486745"/>
                  <a:ext cx="40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5EBF61DC-7CA0-4CB1-9377-4EB4AAEAD03E}"/>
                    </a:ext>
                  </a:extLst>
                </p14:cNvPr>
                <p14:cNvContentPartPr/>
                <p14:nvPr/>
              </p14:nvContentPartPr>
              <p14:xfrm>
                <a:off x="2725134" y="483865"/>
                <a:ext cx="156960" cy="25560"/>
              </p14:xfrm>
            </p:contentPart>
          </mc:Choice>
          <mc:Fallback xmlns="">
            <p:pic>
              <p:nvPicPr>
                <p:cNvPr id="31" name="Ink 30">
                  <a:extLst>
                    <a:ext uri="{FF2B5EF4-FFF2-40B4-BE49-F238E27FC236}">
                      <a16:creationId xmlns:a16="http://schemas.microsoft.com/office/drawing/2014/main" id="{5EBF61DC-7CA0-4CB1-9377-4EB4AAEAD03E}"/>
                    </a:ext>
                  </a:extLst>
                </p:cNvPr>
                <p:cNvPicPr/>
                <p:nvPr/>
              </p:nvPicPr>
              <p:blipFill>
                <a:blip r:embed="rId50"/>
                <a:stretch>
                  <a:fillRect/>
                </a:stretch>
              </p:blipFill>
              <p:spPr>
                <a:xfrm>
                  <a:off x="2716134" y="475225"/>
                  <a:ext cx="17460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51" name="Ink 50">
                <a:extLst>
                  <a:ext uri="{FF2B5EF4-FFF2-40B4-BE49-F238E27FC236}">
                    <a16:creationId xmlns:a16="http://schemas.microsoft.com/office/drawing/2014/main" id="{96E26550-1256-454D-942E-C2C74FCDC3E4}"/>
                  </a:ext>
                </a:extLst>
              </p14:cNvPr>
              <p14:cNvContentPartPr/>
              <p14:nvPr/>
            </p14:nvContentPartPr>
            <p14:xfrm>
              <a:off x="2137614" y="950065"/>
              <a:ext cx="142560" cy="268200"/>
            </p14:xfrm>
          </p:contentPart>
        </mc:Choice>
        <mc:Fallback xmlns="">
          <p:pic>
            <p:nvPicPr>
              <p:cNvPr id="51" name="Ink 50">
                <a:extLst>
                  <a:ext uri="{FF2B5EF4-FFF2-40B4-BE49-F238E27FC236}">
                    <a16:creationId xmlns:a16="http://schemas.microsoft.com/office/drawing/2014/main" id="{96E26550-1256-454D-942E-C2C74FCDC3E4}"/>
                  </a:ext>
                </a:extLst>
              </p:cNvPr>
              <p:cNvPicPr/>
              <p:nvPr/>
            </p:nvPicPr>
            <p:blipFill>
              <a:blip r:embed="rId52"/>
              <a:stretch>
                <a:fillRect/>
              </a:stretch>
            </p:blipFill>
            <p:spPr>
              <a:xfrm>
                <a:off x="2128614" y="941425"/>
                <a:ext cx="160200" cy="285840"/>
              </a:xfrm>
              <a:prstGeom prst="rect">
                <a:avLst/>
              </a:prstGeom>
            </p:spPr>
          </p:pic>
        </mc:Fallback>
      </mc:AlternateContent>
      <p:grpSp>
        <p:nvGrpSpPr>
          <p:cNvPr id="63" name="Group 62">
            <a:extLst>
              <a:ext uri="{FF2B5EF4-FFF2-40B4-BE49-F238E27FC236}">
                <a16:creationId xmlns:a16="http://schemas.microsoft.com/office/drawing/2014/main" id="{5C17FDEC-7EC3-45A4-913A-410C436A7DF4}"/>
              </a:ext>
            </a:extLst>
          </p:cNvPr>
          <p:cNvGrpSpPr/>
          <p:nvPr/>
        </p:nvGrpSpPr>
        <p:grpSpPr>
          <a:xfrm>
            <a:off x="1225734" y="923425"/>
            <a:ext cx="1692360" cy="426240"/>
            <a:chOff x="1225734" y="923425"/>
            <a:chExt cx="1692360" cy="426240"/>
          </a:xfrm>
        </p:grpSpPr>
        <mc:AlternateContent xmlns:mc="http://schemas.openxmlformats.org/markup-compatibility/2006" xmlns:p14="http://schemas.microsoft.com/office/powerpoint/2010/main">
          <mc:Choice Requires="p14">
            <p:contentPart p14:bwMode="auto" r:id="rId53">
              <p14:nvContentPartPr>
                <p14:cNvPr id="41" name="Ink 40">
                  <a:extLst>
                    <a:ext uri="{FF2B5EF4-FFF2-40B4-BE49-F238E27FC236}">
                      <a16:creationId xmlns:a16="http://schemas.microsoft.com/office/drawing/2014/main" id="{0887D9B4-3179-426B-893E-7A50BE8C390B}"/>
                    </a:ext>
                  </a:extLst>
                </p14:cNvPr>
                <p14:cNvContentPartPr/>
                <p14:nvPr/>
              </p14:nvContentPartPr>
              <p14:xfrm>
                <a:off x="1231854" y="923425"/>
                <a:ext cx="47160" cy="299160"/>
              </p14:xfrm>
            </p:contentPart>
          </mc:Choice>
          <mc:Fallback xmlns="">
            <p:pic>
              <p:nvPicPr>
                <p:cNvPr id="41" name="Ink 40">
                  <a:extLst>
                    <a:ext uri="{FF2B5EF4-FFF2-40B4-BE49-F238E27FC236}">
                      <a16:creationId xmlns:a16="http://schemas.microsoft.com/office/drawing/2014/main" id="{0887D9B4-3179-426B-893E-7A50BE8C390B}"/>
                    </a:ext>
                  </a:extLst>
                </p:cNvPr>
                <p:cNvPicPr/>
                <p:nvPr/>
              </p:nvPicPr>
              <p:blipFill>
                <a:blip r:embed="rId54"/>
                <a:stretch>
                  <a:fillRect/>
                </a:stretch>
              </p:blipFill>
              <p:spPr>
                <a:xfrm>
                  <a:off x="1222854" y="914785"/>
                  <a:ext cx="64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213E077C-92A5-41E6-803A-F44C6AAC8F79}"/>
                    </a:ext>
                  </a:extLst>
                </p14:cNvPr>
                <p14:cNvContentPartPr/>
                <p14:nvPr/>
              </p14:nvContentPartPr>
              <p14:xfrm>
                <a:off x="1304214" y="1037905"/>
                <a:ext cx="38160" cy="163800"/>
              </p14:xfrm>
            </p:contentPart>
          </mc:Choice>
          <mc:Fallback xmlns="">
            <p:pic>
              <p:nvPicPr>
                <p:cNvPr id="42" name="Ink 41">
                  <a:extLst>
                    <a:ext uri="{FF2B5EF4-FFF2-40B4-BE49-F238E27FC236}">
                      <a16:creationId xmlns:a16="http://schemas.microsoft.com/office/drawing/2014/main" id="{213E077C-92A5-41E6-803A-F44C6AAC8F79}"/>
                    </a:ext>
                  </a:extLst>
                </p:cNvPr>
                <p:cNvPicPr/>
                <p:nvPr/>
              </p:nvPicPr>
              <p:blipFill>
                <a:blip r:embed="rId56"/>
                <a:stretch>
                  <a:fillRect/>
                </a:stretch>
              </p:blipFill>
              <p:spPr>
                <a:xfrm>
                  <a:off x="1295214" y="1029265"/>
                  <a:ext cx="55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6075648F-CB18-4E3E-94D3-3215CC72CF69}"/>
                    </a:ext>
                  </a:extLst>
                </p14:cNvPr>
                <p14:cNvContentPartPr/>
                <p14:nvPr/>
              </p14:nvContentPartPr>
              <p14:xfrm>
                <a:off x="1359654" y="1162105"/>
                <a:ext cx="61560" cy="45360"/>
              </p14:xfrm>
            </p:contentPart>
          </mc:Choice>
          <mc:Fallback xmlns="">
            <p:pic>
              <p:nvPicPr>
                <p:cNvPr id="43" name="Ink 42">
                  <a:extLst>
                    <a:ext uri="{FF2B5EF4-FFF2-40B4-BE49-F238E27FC236}">
                      <a16:creationId xmlns:a16="http://schemas.microsoft.com/office/drawing/2014/main" id="{6075648F-CB18-4E3E-94D3-3215CC72CF69}"/>
                    </a:ext>
                  </a:extLst>
                </p:cNvPr>
                <p:cNvPicPr/>
                <p:nvPr/>
              </p:nvPicPr>
              <p:blipFill>
                <a:blip r:embed="rId58"/>
                <a:stretch>
                  <a:fillRect/>
                </a:stretch>
              </p:blipFill>
              <p:spPr>
                <a:xfrm>
                  <a:off x="1350654" y="1153465"/>
                  <a:ext cx="79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C147B4D7-3DB8-40C4-AD37-F5573FC67059}"/>
                    </a:ext>
                  </a:extLst>
                </p14:cNvPr>
                <p14:cNvContentPartPr/>
                <p14:nvPr/>
              </p14:nvContentPartPr>
              <p14:xfrm>
                <a:off x="1465134" y="1032865"/>
                <a:ext cx="79920" cy="172080"/>
              </p14:xfrm>
            </p:contentPart>
          </mc:Choice>
          <mc:Fallback xmlns="">
            <p:pic>
              <p:nvPicPr>
                <p:cNvPr id="44" name="Ink 43">
                  <a:extLst>
                    <a:ext uri="{FF2B5EF4-FFF2-40B4-BE49-F238E27FC236}">
                      <a16:creationId xmlns:a16="http://schemas.microsoft.com/office/drawing/2014/main" id="{C147B4D7-3DB8-40C4-AD37-F5573FC67059}"/>
                    </a:ext>
                  </a:extLst>
                </p:cNvPr>
                <p:cNvPicPr/>
                <p:nvPr/>
              </p:nvPicPr>
              <p:blipFill>
                <a:blip r:embed="rId60"/>
                <a:stretch>
                  <a:fillRect/>
                </a:stretch>
              </p:blipFill>
              <p:spPr>
                <a:xfrm>
                  <a:off x="1456494" y="1024225"/>
                  <a:ext cx="97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5F50B9B3-9439-4D0C-B255-86011236BB1E}"/>
                    </a:ext>
                  </a:extLst>
                </p14:cNvPr>
                <p14:cNvContentPartPr/>
                <p14:nvPr/>
              </p14:nvContentPartPr>
              <p14:xfrm>
                <a:off x="1660614" y="1107025"/>
                <a:ext cx="104400" cy="86040"/>
              </p14:xfrm>
            </p:contentPart>
          </mc:Choice>
          <mc:Fallback xmlns="">
            <p:pic>
              <p:nvPicPr>
                <p:cNvPr id="45" name="Ink 44">
                  <a:extLst>
                    <a:ext uri="{FF2B5EF4-FFF2-40B4-BE49-F238E27FC236}">
                      <a16:creationId xmlns:a16="http://schemas.microsoft.com/office/drawing/2014/main" id="{5F50B9B3-9439-4D0C-B255-86011236BB1E}"/>
                    </a:ext>
                  </a:extLst>
                </p:cNvPr>
                <p:cNvPicPr/>
                <p:nvPr/>
              </p:nvPicPr>
              <p:blipFill>
                <a:blip r:embed="rId62"/>
                <a:stretch>
                  <a:fillRect/>
                </a:stretch>
              </p:blipFill>
              <p:spPr>
                <a:xfrm>
                  <a:off x="1651974" y="1098385"/>
                  <a:ext cx="122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5150390C-91E3-4649-AF09-0162A82779FA}"/>
                    </a:ext>
                  </a:extLst>
                </p14:cNvPr>
                <p14:cNvContentPartPr/>
                <p14:nvPr/>
              </p14:nvContentPartPr>
              <p14:xfrm>
                <a:off x="1818294" y="1008385"/>
                <a:ext cx="18000" cy="185040"/>
              </p14:xfrm>
            </p:contentPart>
          </mc:Choice>
          <mc:Fallback xmlns="">
            <p:pic>
              <p:nvPicPr>
                <p:cNvPr id="46" name="Ink 45">
                  <a:extLst>
                    <a:ext uri="{FF2B5EF4-FFF2-40B4-BE49-F238E27FC236}">
                      <a16:creationId xmlns:a16="http://schemas.microsoft.com/office/drawing/2014/main" id="{5150390C-91E3-4649-AF09-0162A82779FA}"/>
                    </a:ext>
                  </a:extLst>
                </p:cNvPr>
                <p:cNvPicPr/>
                <p:nvPr/>
              </p:nvPicPr>
              <p:blipFill>
                <a:blip r:embed="rId64"/>
                <a:stretch>
                  <a:fillRect/>
                </a:stretch>
              </p:blipFill>
              <p:spPr>
                <a:xfrm>
                  <a:off x="1809294" y="999385"/>
                  <a:ext cx="35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A921EAC9-60CD-44D5-A072-9506E5473058}"/>
                    </a:ext>
                  </a:extLst>
                </p14:cNvPr>
                <p14:cNvContentPartPr/>
                <p14:nvPr/>
              </p14:nvContentPartPr>
              <p14:xfrm>
                <a:off x="1810374" y="1115305"/>
                <a:ext cx="36720" cy="45360"/>
              </p14:xfrm>
            </p:contentPart>
          </mc:Choice>
          <mc:Fallback xmlns="">
            <p:pic>
              <p:nvPicPr>
                <p:cNvPr id="47" name="Ink 46">
                  <a:extLst>
                    <a:ext uri="{FF2B5EF4-FFF2-40B4-BE49-F238E27FC236}">
                      <a16:creationId xmlns:a16="http://schemas.microsoft.com/office/drawing/2014/main" id="{A921EAC9-60CD-44D5-A072-9506E5473058}"/>
                    </a:ext>
                  </a:extLst>
                </p:cNvPr>
                <p:cNvPicPr/>
                <p:nvPr/>
              </p:nvPicPr>
              <p:blipFill>
                <a:blip r:embed="rId66"/>
                <a:stretch>
                  <a:fillRect/>
                </a:stretch>
              </p:blipFill>
              <p:spPr>
                <a:xfrm>
                  <a:off x="1801734" y="1106305"/>
                  <a:ext cx="54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42B4C1FA-BEA0-4398-99FF-0D692398B8BA}"/>
                    </a:ext>
                  </a:extLst>
                </p14:cNvPr>
                <p14:cNvContentPartPr/>
                <p14:nvPr/>
              </p14:nvContentPartPr>
              <p14:xfrm>
                <a:off x="1856094" y="1093705"/>
                <a:ext cx="155520" cy="87120"/>
              </p14:xfrm>
            </p:contentPart>
          </mc:Choice>
          <mc:Fallback xmlns="">
            <p:pic>
              <p:nvPicPr>
                <p:cNvPr id="48" name="Ink 47">
                  <a:extLst>
                    <a:ext uri="{FF2B5EF4-FFF2-40B4-BE49-F238E27FC236}">
                      <a16:creationId xmlns:a16="http://schemas.microsoft.com/office/drawing/2014/main" id="{42B4C1FA-BEA0-4398-99FF-0D692398B8BA}"/>
                    </a:ext>
                  </a:extLst>
                </p:cNvPr>
                <p:cNvPicPr/>
                <p:nvPr/>
              </p:nvPicPr>
              <p:blipFill>
                <a:blip r:embed="rId68"/>
                <a:stretch>
                  <a:fillRect/>
                </a:stretch>
              </p:blipFill>
              <p:spPr>
                <a:xfrm>
                  <a:off x="1847094" y="1084705"/>
                  <a:ext cx="173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A97CF222-67AF-4F84-83F1-6C235CD32677}"/>
                    </a:ext>
                  </a:extLst>
                </p14:cNvPr>
                <p14:cNvContentPartPr/>
                <p14:nvPr/>
              </p14:nvContentPartPr>
              <p14:xfrm>
                <a:off x="2034294" y="937105"/>
                <a:ext cx="54360" cy="274680"/>
              </p14:xfrm>
            </p:contentPart>
          </mc:Choice>
          <mc:Fallback xmlns="">
            <p:pic>
              <p:nvPicPr>
                <p:cNvPr id="49" name="Ink 48">
                  <a:extLst>
                    <a:ext uri="{FF2B5EF4-FFF2-40B4-BE49-F238E27FC236}">
                      <a16:creationId xmlns:a16="http://schemas.microsoft.com/office/drawing/2014/main" id="{A97CF222-67AF-4F84-83F1-6C235CD32677}"/>
                    </a:ext>
                  </a:extLst>
                </p:cNvPr>
                <p:cNvPicPr/>
                <p:nvPr/>
              </p:nvPicPr>
              <p:blipFill>
                <a:blip r:embed="rId70"/>
                <a:stretch>
                  <a:fillRect/>
                </a:stretch>
              </p:blipFill>
              <p:spPr>
                <a:xfrm>
                  <a:off x="2025294" y="928465"/>
                  <a:ext cx="720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Ink 52">
                  <a:extLst>
                    <a:ext uri="{FF2B5EF4-FFF2-40B4-BE49-F238E27FC236}">
                      <a16:creationId xmlns:a16="http://schemas.microsoft.com/office/drawing/2014/main" id="{3BF48CE9-572E-4863-AD9D-9F55D8787A5C}"/>
                    </a:ext>
                  </a:extLst>
                </p14:cNvPr>
                <p14:cNvContentPartPr/>
                <p14:nvPr/>
              </p14:nvContentPartPr>
              <p14:xfrm>
                <a:off x="2270454" y="1026025"/>
                <a:ext cx="126360" cy="151200"/>
              </p14:xfrm>
            </p:contentPart>
          </mc:Choice>
          <mc:Fallback xmlns="">
            <p:pic>
              <p:nvPicPr>
                <p:cNvPr id="53" name="Ink 52">
                  <a:extLst>
                    <a:ext uri="{FF2B5EF4-FFF2-40B4-BE49-F238E27FC236}">
                      <a16:creationId xmlns:a16="http://schemas.microsoft.com/office/drawing/2014/main" id="{3BF48CE9-572E-4863-AD9D-9F55D8787A5C}"/>
                    </a:ext>
                  </a:extLst>
                </p:cNvPr>
                <p:cNvPicPr/>
                <p:nvPr/>
              </p:nvPicPr>
              <p:blipFill>
                <a:blip r:embed="rId72"/>
                <a:stretch>
                  <a:fillRect/>
                </a:stretch>
              </p:blipFill>
              <p:spPr>
                <a:xfrm>
                  <a:off x="2261454" y="1017025"/>
                  <a:ext cx="144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Ink 53">
                  <a:extLst>
                    <a:ext uri="{FF2B5EF4-FFF2-40B4-BE49-F238E27FC236}">
                      <a16:creationId xmlns:a16="http://schemas.microsoft.com/office/drawing/2014/main" id="{F3200AA2-969F-47A9-B90F-611948A3789A}"/>
                    </a:ext>
                  </a:extLst>
                </p14:cNvPr>
                <p14:cNvContentPartPr/>
                <p14:nvPr/>
              </p14:nvContentPartPr>
              <p14:xfrm>
                <a:off x="2391054" y="1032505"/>
                <a:ext cx="123840" cy="158760"/>
              </p14:xfrm>
            </p:contentPart>
          </mc:Choice>
          <mc:Fallback xmlns="">
            <p:pic>
              <p:nvPicPr>
                <p:cNvPr id="54" name="Ink 53">
                  <a:extLst>
                    <a:ext uri="{FF2B5EF4-FFF2-40B4-BE49-F238E27FC236}">
                      <a16:creationId xmlns:a16="http://schemas.microsoft.com/office/drawing/2014/main" id="{F3200AA2-969F-47A9-B90F-611948A3789A}"/>
                    </a:ext>
                  </a:extLst>
                </p:cNvPr>
                <p:cNvPicPr/>
                <p:nvPr/>
              </p:nvPicPr>
              <p:blipFill>
                <a:blip r:embed="rId74"/>
                <a:stretch>
                  <a:fillRect/>
                </a:stretch>
              </p:blipFill>
              <p:spPr>
                <a:xfrm>
                  <a:off x="2382054" y="1023865"/>
                  <a:ext cx="141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Ink 54">
                  <a:extLst>
                    <a:ext uri="{FF2B5EF4-FFF2-40B4-BE49-F238E27FC236}">
                      <a16:creationId xmlns:a16="http://schemas.microsoft.com/office/drawing/2014/main" id="{5899683E-780A-49FF-B023-BACE32F43EAF}"/>
                    </a:ext>
                  </a:extLst>
                </p14:cNvPr>
                <p14:cNvContentPartPr/>
                <p14:nvPr/>
              </p14:nvContentPartPr>
              <p14:xfrm>
                <a:off x="2574294" y="1137985"/>
                <a:ext cx="4320" cy="6120"/>
              </p14:xfrm>
            </p:contentPart>
          </mc:Choice>
          <mc:Fallback xmlns="">
            <p:pic>
              <p:nvPicPr>
                <p:cNvPr id="55" name="Ink 54">
                  <a:extLst>
                    <a:ext uri="{FF2B5EF4-FFF2-40B4-BE49-F238E27FC236}">
                      <a16:creationId xmlns:a16="http://schemas.microsoft.com/office/drawing/2014/main" id="{5899683E-780A-49FF-B023-BACE32F43EAF}"/>
                    </a:ext>
                  </a:extLst>
                </p:cNvPr>
                <p:cNvPicPr/>
                <p:nvPr/>
              </p:nvPicPr>
              <p:blipFill>
                <a:blip r:embed="rId76"/>
                <a:stretch>
                  <a:fillRect/>
                </a:stretch>
              </p:blipFill>
              <p:spPr>
                <a:xfrm>
                  <a:off x="2565654" y="1129345"/>
                  <a:ext cx="21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Ink 55">
                  <a:extLst>
                    <a:ext uri="{FF2B5EF4-FFF2-40B4-BE49-F238E27FC236}">
                      <a16:creationId xmlns:a16="http://schemas.microsoft.com/office/drawing/2014/main" id="{E61F7CD5-B98B-478B-BFDD-7C881688C36F}"/>
                    </a:ext>
                  </a:extLst>
                </p14:cNvPr>
                <p14:cNvContentPartPr/>
                <p14:nvPr/>
              </p14:nvContentPartPr>
              <p14:xfrm>
                <a:off x="2632974" y="995785"/>
                <a:ext cx="91800" cy="100080"/>
              </p14:xfrm>
            </p:contentPart>
          </mc:Choice>
          <mc:Fallback xmlns="">
            <p:pic>
              <p:nvPicPr>
                <p:cNvPr id="56" name="Ink 55">
                  <a:extLst>
                    <a:ext uri="{FF2B5EF4-FFF2-40B4-BE49-F238E27FC236}">
                      <a16:creationId xmlns:a16="http://schemas.microsoft.com/office/drawing/2014/main" id="{E61F7CD5-B98B-478B-BFDD-7C881688C36F}"/>
                    </a:ext>
                  </a:extLst>
                </p:cNvPr>
                <p:cNvPicPr/>
                <p:nvPr/>
              </p:nvPicPr>
              <p:blipFill>
                <a:blip r:embed="rId78"/>
                <a:stretch>
                  <a:fillRect/>
                </a:stretch>
              </p:blipFill>
              <p:spPr>
                <a:xfrm>
                  <a:off x="2624334" y="986785"/>
                  <a:ext cx="109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Ink 56">
                  <a:extLst>
                    <a:ext uri="{FF2B5EF4-FFF2-40B4-BE49-F238E27FC236}">
                      <a16:creationId xmlns:a16="http://schemas.microsoft.com/office/drawing/2014/main" id="{C93C8DE1-CB89-4197-A14E-43A9F4AE28AE}"/>
                    </a:ext>
                  </a:extLst>
                </p14:cNvPr>
                <p14:cNvContentPartPr/>
                <p14:nvPr/>
              </p14:nvContentPartPr>
              <p14:xfrm>
                <a:off x="2714694" y="986785"/>
                <a:ext cx="7560" cy="168840"/>
              </p14:xfrm>
            </p:contentPart>
          </mc:Choice>
          <mc:Fallback xmlns="">
            <p:pic>
              <p:nvPicPr>
                <p:cNvPr id="57" name="Ink 56">
                  <a:extLst>
                    <a:ext uri="{FF2B5EF4-FFF2-40B4-BE49-F238E27FC236}">
                      <a16:creationId xmlns:a16="http://schemas.microsoft.com/office/drawing/2014/main" id="{C93C8DE1-CB89-4197-A14E-43A9F4AE28AE}"/>
                    </a:ext>
                  </a:extLst>
                </p:cNvPr>
                <p:cNvPicPr/>
                <p:nvPr/>
              </p:nvPicPr>
              <p:blipFill>
                <a:blip r:embed="rId80"/>
                <a:stretch>
                  <a:fillRect/>
                </a:stretch>
              </p:blipFill>
              <p:spPr>
                <a:xfrm>
                  <a:off x="2705694" y="977785"/>
                  <a:ext cx="25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Ink 57">
                  <a:extLst>
                    <a:ext uri="{FF2B5EF4-FFF2-40B4-BE49-F238E27FC236}">
                      <a16:creationId xmlns:a16="http://schemas.microsoft.com/office/drawing/2014/main" id="{E81C22EF-EA66-4C10-8ED2-A8F0AFDAB133}"/>
                    </a:ext>
                  </a:extLst>
                </p14:cNvPr>
                <p14:cNvContentPartPr/>
                <p14:nvPr/>
              </p14:nvContentPartPr>
              <p14:xfrm>
                <a:off x="2600934" y="1138705"/>
                <a:ext cx="27720" cy="15840"/>
              </p14:xfrm>
            </p:contentPart>
          </mc:Choice>
          <mc:Fallback xmlns="">
            <p:pic>
              <p:nvPicPr>
                <p:cNvPr id="58" name="Ink 57">
                  <a:extLst>
                    <a:ext uri="{FF2B5EF4-FFF2-40B4-BE49-F238E27FC236}">
                      <a16:creationId xmlns:a16="http://schemas.microsoft.com/office/drawing/2014/main" id="{E81C22EF-EA66-4C10-8ED2-A8F0AFDAB133}"/>
                    </a:ext>
                  </a:extLst>
                </p:cNvPr>
                <p:cNvPicPr/>
                <p:nvPr/>
              </p:nvPicPr>
              <p:blipFill>
                <a:blip r:embed="rId82"/>
                <a:stretch>
                  <a:fillRect/>
                </a:stretch>
              </p:blipFill>
              <p:spPr>
                <a:xfrm>
                  <a:off x="2592294" y="1130065"/>
                  <a:ext cx="45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Ink 58">
                  <a:extLst>
                    <a:ext uri="{FF2B5EF4-FFF2-40B4-BE49-F238E27FC236}">
                      <a16:creationId xmlns:a16="http://schemas.microsoft.com/office/drawing/2014/main" id="{5C594F01-F0CC-47E1-8050-1F050734993E}"/>
                    </a:ext>
                  </a:extLst>
                </p14:cNvPr>
                <p14:cNvContentPartPr/>
                <p14:nvPr/>
              </p14:nvContentPartPr>
              <p14:xfrm>
                <a:off x="2745294" y="996145"/>
                <a:ext cx="145080" cy="159120"/>
              </p14:xfrm>
            </p:contentPart>
          </mc:Choice>
          <mc:Fallback xmlns="">
            <p:pic>
              <p:nvPicPr>
                <p:cNvPr id="59" name="Ink 58">
                  <a:extLst>
                    <a:ext uri="{FF2B5EF4-FFF2-40B4-BE49-F238E27FC236}">
                      <a16:creationId xmlns:a16="http://schemas.microsoft.com/office/drawing/2014/main" id="{5C594F01-F0CC-47E1-8050-1F050734993E}"/>
                    </a:ext>
                  </a:extLst>
                </p:cNvPr>
                <p:cNvPicPr/>
                <p:nvPr/>
              </p:nvPicPr>
              <p:blipFill>
                <a:blip r:embed="rId84"/>
                <a:stretch>
                  <a:fillRect/>
                </a:stretch>
              </p:blipFill>
              <p:spPr>
                <a:xfrm>
                  <a:off x="2736294" y="987145"/>
                  <a:ext cx="162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Ink 59">
                  <a:extLst>
                    <a:ext uri="{FF2B5EF4-FFF2-40B4-BE49-F238E27FC236}">
                      <a16:creationId xmlns:a16="http://schemas.microsoft.com/office/drawing/2014/main" id="{A5C29353-B1F6-4998-A26F-8E851E236F7F}"/>
                    </a:ext>
                  </a:extLst>
                </p14:cNvPr>
                <p14:cNvContentPartPr/>
                <p14:nvPr/>
              </p14:nvContentPartPr>
              <p14:xfrm>
                <a:off x="2855454" y="931705"/>
                <a:ext cx="62640" cy="253800"/>
              </p14:xfrm>
            </p:contentPart>
          </mc:Choice>
          <mc:Fallback xmlns="">
            <p:pic>
              <p:nvPicPr>
                <p:cNvPr id="60" name="Ink 59">
                  <a:extLst>
                    <a:ext uri="{FF2B5EF4-FFF2-40B4-BE49-F238E27FC236}">
                      <a16:creationId xmlns:a16="http://schemas.microsoft.com/office/drawing/2014/main" id="{A5C29353-B1F6-4998-A26F-8E851E236F7F}"/>
                    </a:ext>
                  </a:extLst>
                </p:cNvPr>
                <p:cNvPicPr/>
                <p:nvPr/>
              </p:nvPicPr>
              <p:blipFill>
                <a:blip r:embed="rId86"/>
                <a:stretch>
                  <a:fillRect/>
                </a:stretch>
              </p:blipFill>
              <p:spPr>
                <a:xfrm>
                  <a:off x="2846814" y="923065"/>
                  <a:ext cx="802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38F09CFE-9789-43C4-A05D-592E2EFCAED9}"/>
                    </a:ext>
                  </a:extLst>
                </p14:cNvPr>
                <p14:cNvContentPartPr/>
                <p14:nvPr/>
              </p14:nvContentPartPr>
              <p14:xfrm>
                <a:off x="1225734" y="1245625"/>
                <a:ext cx="1673640" cy="104040"/>
              </p14:xfrm>
            </p:contentPart>
          </mc:Choice>
          <mc:Fallback xmlns="">
            <p:pic>
              <p:nvPicPr>
                <p:cNvPr id="62" name="Ink 61">
                  <a:extLst>
                    <a:ext uri="{FF2B5EF4-FFF2-40B4-BE49-F238E27FC236}">
                      <a16:creationId xmlns:a16="http://schemas.microsoft.com/office/drawing/2014/main" id="{38F09CFE-9789-43C4-A05D-592E2EFCAED9}"/>
                    </a:ext>
                  </a:extLst>
                </p:cNvPr>
                <p:cNvPicPr/>
                <p:nvPr/>
              </p:nvPicPr>
              <p:blipFill>
                <a:blip r:embed="rId88"/>
                <a:stretch>
                  <a:fillRect/>
                </a:stretch>
              </p:blipFill>
              <p:spPr>
                <a:xfrm>
                  <a:off x="1216734" y="1236985"/>
                  <a:ext cx="1691280" cy="121680"/>
                </a:xfrm>
                <a:prstGeom prst="rect">
                  <a:avLst/>
                </a:prstGeom>
              </p:spPr>
            </p:pic>
          </mc:Fallback>
        </mc:AlternateContent>
      </p:grpSp>
      <p:grpSp>
        <p:nvGrpSpPr>
          <p:cNvPr id="240658" name="Group 240657">
            <a:extLst>
              <a:ext uri="{FF2B5EF4-FFF2-40B4-BE49-F238E27FC236}">
                <a16:creationId xmlns:a16="http://schemas.microsoft.com/office/drawing/2014/main" id="{0076C190-7045-43D5-AE59-523C9BA7BB11}"/>
              </a:ext>
            </a:extLst>
          </p:cNvPr>
          <p:cNvGrpSpPr/>
          <p:nvPr/>
        </p:nvGrpSpPr>
        <p:grpSpPr>
          <a:xfrm>
            <a:off x="1199454" y="1329145"/>
            <a:ext cx="1755000" cy="327600"/>
            <a:chOff x="1199454" y="1329145"/>
            <a:chExt cx="1755000" cy="327600"/>
          </a:xfrm>
        </p:grpSpPr>
        <mc:AlternateContent xmlns:mc="http://schemas.openxmlformats.org/markup-compatibility/2006" xmlns:p14="http://schemas.microsoft.com/office/powerpoint/2010/main">
          <mc:Choice Requires="p14">
            <p:contentPart p14:bwMode="auto" r:id="rId89">
              <p14:nvContentPartPr>
                <p14:cNvPr id="240640" name="Ink 240639">
                  <a:extLst>
                    <a:ext uri="{FF2B5EF4-FFF2-40B4-BE49-F238E27FC236}">
                      <a16:creationId xmlns:a16="http://schemas.microsoft.com/office/drawing/2014/main" id="{CDE9A81C-4C41-476D-B0B5-9B60F01A33E1}"/>
                    </a:ext>
                  </a:extLst>
                </p14:cNvPr>
                <p14:cNvContentPartPr/>
                <p14:nvPr/>
              </p14:nvContentPartPr>
              <p14:xfrm>
                <a:off x="1199454" y="1410505"/>
                <a:ext cx="43920" cy="246240"/>
              </p14:xfrm>
            </p:contentPart>
          </mc:Choice>
          <mc:Fallback xmlns="">
            <p:pic>
              <p:nvPicPr>
                <p:cNvPr id="240640" name="Ink 240639">
                  <a:extLst>
                    <a:ext uri="{FF2B5EF4-FFF2-40B4-BE49-F238E27FC236}">
                      <a16:creationId xmlns:a16="http://schemas.microsoft.com/office/drawing/2014/main" id="{CDE9A81C-4C41-476D-B0B5-9B60F01A33E1}"/>
                    </a:ext>
                  </a:extLst>
                </p:cNvPr>
                <p:cNvPicPr/>
                <p:nvPr/>
              </p:nvPicPr>
              <p:blipFill>
                <a:blip r:embed="rId90"/>
                <a:stretch>
                  <a:fillRect/>
                </a:stretch>
              </p:blipFill>
              <p:spPr>
                <a:xfrm>
                  <a:off x="1190454" y="1401505"/>
                  <a:ext cx="61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40641" name="Ink 240640">
                  <a:extLst>
                    <a:ext uri="{FF2B5EF4-FFF2-40B4-BE49-F238E27FC236}">
                      <a16:creationId xmlns:a16="http://schemas.microsoft.com/office/drawing/2014/main" id="{20CD88C4-9929-48D5-9939-39D1C4C7BE8A}"/>
                    </a:ext>
                  </a:extLst>
                </p14:cNvPr>
                <p14:cNvContentPartPr/>
                <p14:nvPr/>
              </p14:nvContentPartPr>
              <p14:xfrm>
                <a:off x="1271094" y="1439305"/>
                <a:ext cx="98280" cy="172800"/>
              </p14:xfrm>
            </p:contentPart>
          </mc:Choice>
          <mc:Fallback xmlns="">
            <p:pic>
              <p:nvPicPr>
                <p:cNvPr id="240641" name="Ink 240640">
                  <a:extLst>
                    <a:ext uri="{FF2B5EF4-FFF2-40B4-BE49-F238E27FC236}">
                      <a16:creationId xmlns:a16="http://schemas.microsoft.com/office/drawing/2014/main" id="{20CD88C4-9929-48D5-9939-39D1C4C7BE8A}"/>
                    </a:ext>
                  </a:extLst>
                </p:cNvPr>
                <p:cNvPicPr/>
                <p:nvPr/>
              </p:nvPicPr>
              <p:blipFill>
                <a:blip r:embed="rId92"/>
                <a:stretch>
                  <a:fillRect/>
                </a:stretch>
              </p:blipFill>
              <p:spPr>
                <a:xfrm>
                  <a:off x="1262454" y="1430665"/>
                  <a:ext cx="115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40642" name="Ink 240641">
                  <a:extLst>
                    <a:ext uri="{FF2B5EF4-FFF2-40B4-BE49-F238E27FC236}">
                      <a16:creationId xmlns:a16="http://schemas.microsoft.com/office/drawing/2014/main" id="{79BFDCE1-0101-40F3-BD9B-EF58BDF9D2C9}"/>
                    </a:ext>
                  </a:extLst>
                </p14:cNvPr>
                <p14:cNvContentPartPr/>
                <p14:nvPr/>
              </p14:nvContentPartPr>
              <p14:xfrm>
                <a:off x="1433454" y="1528225"/>
                <a:ext cx="39600" cy="72000"/>
              </p14:xfrm>
            </p:contentPart>
          </mc:Choice>
          <mc:Fallback xmlns="">
            <p:pic>
              <p:nvPicPr>
                <p:cNvPr id="240642" name="Ink 240641">
                  <a:extLst>
                    <a:ext uri="{FF2B5EF4-FFF2-40B4-BE49-F238E27FC236}">
                      <a16:creationId xmlns:a16="http://schemas.microsoft.com/office/drawing/2014/main" id="{79BFDCE1-0101-40F3-BD9B-EF58BDF9D2C9}"/>
                    </a:ext>
                  </a:extLst>
                </p:cNvPr>
                <p:cNvPicPr/>
                <p:nvPr/>
              </p:nvPicPr>
              <p:blipFill>
                <a:blip r:embed="rId94"/>
                <a:stretch>
                  <a:fillRect/>
                </a:stretch>
              </p:blipFill>
              <p:spPr>
                <a:xfrm>
                  <a:off x="1424454" y="1519585"/>
                  <a:ext cx="57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40644" name="Ink 240643">
                  <a:extLst>
                    <a:ext uri="{FF2B5EF4-FFF2-40B4-BE49-F238E27FC236}">
                      <a16:creationId xmlns:a16="http://schemas.microsoft.com/office/drawing/2014/main" id="{EB9822AE-36AD-47BF-A772-C9EE03FB4A8A}"/>
                    </a:ext>
                  </a:extLst>
                </p14:cNvPr>
                <p14:cNvContentPartPr/>
                <p14:nvPr/>
              </p14:nvContentPartPr>
              <p14:xfrm>
                <a:off x="1511574" y="1454425"/>
                <a:ext cx="104400" cy="151920"/>
              </p14:xfrm>
            </p:contentPart>
          </mc:Choice>
          <mc:Fallback xmlns="">
            <p:pic>
              <p:nvPicPr>
                <p:cNvPr id="240644" name="Ink 240643">
                  <a:extLst>
                    <a:ext uri="{FF2B5EF4-FFF2-40B4-BE49-F238E27FC236}">
                      <a16:creationId xmlns:a16="http://schemas.microsoft.com/office/drawing/2014/main" id="{EB9822AE-36AD-47BF-A772-C9EE03FB4A8A}"/>
                    </a:ext>
                  </a:extLst>
                </p:cNvPr>
                <p:cNvPicPr/>
                <p:nvPr/>
              </p:nvPicPr>
              <p:blipFill>
                <a:blip r:embed="rId96"/>
                <a:stretch>
                  <a:fillRect/>
                </a:stretch>
              </p:blipFill>
              <p:spPr>
                <a:xfrm>
                  <a:off x="1502934" y="1445785"/>
                  <a:ext cx="122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0645" name="Ink 240644">
                  <a:extLst>
                    <a:ext uri="{FF2B5EF4-FFF2-40B4-BE49-F238E27FC236}">
                      <a16:creationId xmlns:a16="http://schemas.microsoft.com/office/drawing/2014/main" id="{FDB65E81-9112-4AA7-ACE4-9583AE1C2E14}"/>
                    </a:ext>
                  </a:extLst>
                </p14:cNvPr>
                <p14:cNvContentPartPr/>
                <p14:nvPr/>
              </p14:nvContentPartPr>
              <p14:xfrm>
                <a:off x="1665654" y="1433545"/>
                <a:ext cx="81000" cy="163080"/>
              </p14:xfrm>
            </p:contentPart>
          </mc:Choice>
          <mc:Fallback xmlns="">
            <p:pic>
              <p:nvPicPr>
                <p:cNvPr id="240645" name="Ink 240644">
                  <a:extLst>
                    <a:ext uri="{FF2B5EF4-FFF2-40B4-BE49-F238E27FC236}">
                      <a16:creationId xmlns:a16="http://schemas.microsoft.com/office/drawing/2014/main" id="{FDB65E81-9112-4AA7-ACE4-9583AE1C2E14}"/>
                    </a:ext>
                  </a:extLst>
                </p:cNvPr>
                <p:cNvPicPr/>
                <p:nvPr/>
              </p:nvPicPr>
              <p:blipFill>
                <a:blip r:embed="rId98"/>
                <a:stretch>
                  <a:fillRect/>
                </a:stretch>
              </p:blipFill>
              <p:spPr>
                <a:xfrm>
                  <a:off x="1656654" y="1424545"/>
                  <a:ext cx="98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40646" name="Ink 240645">
                  <a:extLst>
                    <a:ext uri="{FF2B5EF4-FFF2-40B4-BE49-F238E27FC236}">
                      <a16:creationId xmlns:a16="http://schemas.microsoft.com/office/drawing/2014/main" id="{9A2C363D-8AD8-448A-A33A-E0305D5114B7}"/>
                    </a:ext>
                  </a:extLst>
                </p14:cNvPr>
                <p14:cNvContentPartPr/>
                <p14:nvPr/>
              </p14:nvContentPartPr>
              <p14:xfrm>
                <a:off x="1790214" y="1464865"/>
                <a:ext cx="101880" cy="151920"/>
              </p14:xfrm>
            </p:contentPart>
          </mc:Choice>
          <mc:Fallback xmlns="">
            <p:pic>
              <p:nvPicPr>
                <p:cNvPr id="240646" name="Ink 240645">
                  <a:extLst>
                    <a:ext uri="{FF2B5EF4-FFF2-40B4-BE49-F238E27FC236}">
                      <a16:creationId xmlns:a16="http://schemas.microsoft.com/office/drawing/2014/main" id="{9A2C363D-8AD8-448A-A33A-E0305D5114B7}"/>
                    </a:ext>
                  </a:extLst>
                </p:cNvPr>
                <p:cNvPicPr/>
                <p:nvPr/>
              </p:nvPicPr>
              <p:blipFill>
                <a:blip r:embed="rId100"/>
                <a:stretch>
                  <a:fillRect/>
                </a:stretch>
              </p:blipFill>
              <p:spPr>
                <a:xfrm>
                  <a:off x="1781574" y="1456225"/>
                  <a:ext cx="11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40648" name="Ink 240647">
                  <a:extLst>
                    <a:ext uri="{FF2B5EF4-FFF2-40B4-BE49-F238E27FC236}">
                      <a16:creationId xmlns:a16="http://schemas.microsoft.com/office/drawing/2014/main" id="{328FECB2-D0DE-452A-A9B5-A70D1E18A425}"/>
                    </a:ext>
                  </a:extLst>
                </p14:cNvPr>
                <p14:cNvContentPartPr/>
                <p14:nvPr/>
              </p14:nvContentPartPr>
              <p14:xfrm>
                <a:off x="1872294" y="1448305"/>
                <a:ext cx="121320" cy="136440"/>
              </p14:xfrm>
            </p:contentPart>
          </mc:Choice>
          <mc:Fallback xmlns="">
            <p:pic>
              <p:nvPicPr>
                <p:cNvPr id="240648" name="Ink 240647">
                  <a:extLst>
                    <a:ext uri="{FF2B5EF4-FFF2-40B4-BE49-F238E27FC236}">
                      <a16:creationId xmlns:a16="http://schemas.microsoft.com/office/drawing/2014/main" id="{328FECB2-D0DE-452A-A9B5-A70D1E18A425}"/>
                    </a:ext>
                  </a:extLst>
                </p:cNvPr>
                <p:cNvPicPr/>
                <p:nvPr/>
              </p:nvPicPr>
              <p:blipFill>
                <a:blip r:embed="rId102"/>
                <a:stretch>
                  <a:fillRect/>
                </a:stretch>
              </p:blipFill>
              <p:spPr>
                <a:xfrm>
                  <a:off x="1863294" y="1439665"/>
                  <a:ext cx="138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40649" name="Ink 240648">
                  <a:extLst>
                    <a:ext uri="{FF2B5EF4-FFF2-40B4-BE49-F238E27FC236}">
                      <a16:creationId xmlns:a16="http://schemas.microsoft.com/office/drawing/2014/main" id="{B7463ED7-0FAF-4E2F-BA49-02E28F4DBF5B}"/>
                    </a:ext>
                  </a:extLst>
                </p14:cNvPr>
                <p14:cNvContentPartPr/>
                <p14:nvPr/>
              </p14:nvContentPartPr>
              <p14:xfrm>
                <a:off x="2006574" y="1409065"/>
                <a:ext cx="74880" cy="156240"/>
              </p14:xfrm>
            </p:contentPart>
          </mc:Choice>
          <mc:Fallback xmlns="">
            <p:pic>
              <p:nvPicPr>
                <p:cNvPr id="240649" name="Ink 240648">
                  <a:extLst>
                    <a:ext uri="{FF2B5EF4-FFF2-40B4-BE49-F238E27FC236}">
                      <a16:creationId xmlns:a16="http://schemas.microsoft.com/office/drawing/2014/main" id="{B7463ED7-0FAF-4E2F-BA49-02E28F4DBF5B}"/>
                    </a:ext>
                  </a:extLst>
                </p:cNvPr>
                <p:cNvPicPr/>
                <p:nvPr/>
              </p:nvPicPr>
              <p:blipFill>
                <a:blip r:embed="rId104"/>
                <a:stretch>
                  <a:fillRect/>
                </a:stretch>
              </p:blipFill>
              <p:spPr>
                <a:xfrm>
                  <a:off x="1997574" y="1400425"/>
                  <a:ext cx="92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40650" name="Ink 240649">
                  <a:extLst>
                    <a:ext uri="{FF2B5EF4-FFF2-40B4-BE49-F238E27FC236}">
                      <a16:creationId xmlns:a16="http://schemas.microsoft.com/office/drawing/2014/main" id="{2B191799-874C-400A-9885-29FDFD3B548E}"/>
                    </a:ext>
                  </a:extLst>
                </p14:cNvPr>
                <p14:cNvContentPartPr/>
                <p14:nvPr/>
              </p14:nvContentPartPr>
              <p14:xfrm>
                <a:off x="2118894" y="1360465"/>
                <a:ext cx="44640" cy="240480"/>
              </p14:xfrm>
            </p:contentPart>
          </mc:Choice>
          <mc:Fallback xmlns="">
            <p:pic>
              <p:nvPicPr>
                <p:cNvPr id="240650" name="Ink 240649">
                  <a:extLst>
                    <a:ext uri="{FF2B5EF4-FFF2-40B4-BE49-F238E27FC236}">
                      <a16:creationId xmlns:a16="http://schemas.microsoft.com/office/drawing/2014/main" id="{2B191799-874C-400A-9885-29FDFD3B548E}"/>
                    </a:ext>
                  </a:extLst>
                </p:cNvPr>
                <p:cNvPicPr/>
                <p:nvPr/>
              </p:nvPicPr>
              <p:blipFill>
                <a:blip r:embed="rId106"/>
                <a:stretch>
                  <a:fillRect/>
                </a:stretch>
              </p:blipFill>
              <p:spPr>
                <a:xfrm>
                  <a:off x="2110254" y="1351825"/>
                  <a:ext cx="62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40651" name="Ink 240650">
                  <a:extLst>
                    <a:ext uri="{FF2B5EF4-FFF2-40B4-BE49-F238E27FC236}">
                      <a16:creationId xmlns:a16="http://schemas.microsoft.com/office/drawing/2014/main" id="{1C48D055-80AE-4A63-8642-F340F5423188}"/>
                    </a:ext>
                  </a:extLst>
                </p14:cNvPr>
                <p14:cNvContentPartPr/>
                <p14:nvPr/>
              </p14:nvContentPartPr>
              <p14:xfrm>
                <a:off x="2206374" y="1329145"/>
                <a:ext cx="89640" cy="257400"/>
              </p14:xfrm>
            </p:contentPart>
          </mc:Choice>
          <mc:Fallback xmlns="">
            <p:pic>
              <p:nvPicPr>
                <p:cNvPr id="240651" name="Ink 240650">
                  <a:extLst>
                    <a:ext uri="{FF2B5EF4-FFF2-40B4-BE49-F238E27FC236}">
                      <a16:creationId xmlns:a16="http://schemas.microsoft.com/office/drawing/2014/main" id="{1C48D055-80AE-4A63-8642-F340F5423188}"/>
                    </a:ext>
                  </a:extLst>
                </p:cNvPr>
                <p:cNvPicPr/>
                <p:nvPr/>
              </p:nvPicPr>
              <p:blipFill>
                <a:blip r:embed="rId108"/>
                <a:stretch>
                  <a:fillRect/>
                </a:stretch>
              </p:blipFill>
              <p:spPr>
                <a:xfrm>
                  <a:off x="2197734" y="1320505"/>
                  <a:ext cx="1072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40653" name="Ink 240652">
                  <a:extLst>
                    <a:ext uri="{FF2B5EF4-FFF2-40B4-BE49-F238E27FC236}">
                      <a16:creationId xmlns:a16="http://schemas.microsoft.com/office/drawing/2014/main" id="{6C9171E9-4787-4F79-B660-EB055BFAD117}"/>
                    </a:ext>
                  </a:extLst>
                </p14:cNvPr>
                <p14:cNvContentPartPr/>
                <p14:nvPr/>
              </p14:nvContentPartPr>
              <p14:xfrm>
                <a:off x="2319054" y="1423105"/>
                <a:ext cx="108720" cy="133560"/>
              </p14:xfrm>
            </p:contentPart>
          </mc:Choice>
          <mc:Fallback xmlns="">
            <p:pic>
              <p:nvPicPr>
                <p:cNvPr id="240653" name="Ink 240652">
                  <a:extLst>
                    <a:ext uri="{FF2B5EF4-FFF2-40B4-BE49-F238E27FC236}">
                      <a16:creationId xmlns:a16="http://schemas.microsoft.com/office/drawing/2014/main" id="{6C9171E9-4787-4F79-B660-EB055BFAD117}"/>
                    </a:ext>
                  </a:extLst>
                </p:cNvPr>
                <p:cNvPicPr/>
                <p:nvPr/>
              </p:nvPicPr>
              <p:blipFill>
                <a:blip r:embed="rId110"/>
                <a:stretch>
                  <a:fillRect/>
                </a:stretch>
              </p:blipFill>
              <p:spPr>
                <a:xfrm>
                  <a:off x="2310054" y="1414465"/>
                  <a:ext cx="126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40654" name="Ink 240653">
                  <a:extLst>
                    <a:ext uri="{FF2B5EF4-FFF2-40B4-BE49-F238E27FC236}">
                      <a16:creationId xmlns:a16="http://schemas.microsoft.com/office/drawing/2014/main" id="{D308080D-85EF-4795-8E65-44CBACBD98D2}"/>
                    </a:ext>
                  </a:extLst>
                </p14:cNvPr>
                <p14:cNvContentPartPr/>
                <p14:nvPr/>
              </p14:nvContentPartPr>
              <p14:xfrm>
                <a:off x="2446134" y="1414825"/>
                <a:ext cx="116280" cy="177120"/>
              </p14:xfrm>
            </p:contentPart>
          </mc:Choice>
          <mc:Fallback xmlns="">
            <p:pic>
              <p:nvPicPr>
                <p:cNvPr id="240654" name="Ink 240653">
                  <a:extLst>
                    <a:ext uri="{FF2B5EF4-FFF2-40B4-BE49-F238E27FC236}">
                      <a16:creationId xmlns:a16="http://schemas.microsoft.com/office/drawing/2014/main" id="{D308080D-85EF-4795-8E65-44CBACBD98D2}"/>
                    </a:ext>
                  </a:extLst>
                </p:cNvPr>
                <p:cNvPicPr/>
                <p:nvPr/>
              </p:nvPicPr>
              <p:blipFill>
                <a:blip r:embed="rId112"/>
                <a:stretch>
                  <a:fillRect/>
                </a:stretch>
              </p:blipFill>
              <p:spPr>
                <a:xfrm>
                  <a:off x="2437134" y="1406185"/>
                  <a:ext cx="133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0655" name="Ink 240654">
                  <a:extLst>
                    <a:ext uri="{FF2B5EF4-FFF2-40B4-BE49-F238E27FC236}">
                      <a16:creationId xmlns:a16="http://schemas.microsoft.com/office/drawing/2014/main" id="{61A4CC0F-9025-437D-B394-717DEC372CFE}"/>
                    </a:ext>
                  </a:extLst>
                </p14:cNvPr>
                <p14:cNvContentPartPr/>
                <p14:nvPr/>
              </p14:nvContentPartPr>
              <p14:xfrm>
                <a:off x="2615694" y="1400785"/>
                <a:ext cx="104040" cy="185040"/>
              </p14:xfrm>
            </p:contentPart>
          </mc:Choice>
          <mc:Fallback xmlns="">
            <p:pic>
              <p:nvPicPr>
                <p:cNvPr id="240655" name="Ink 240654">
                  <a:extLst>
                    <a:ext uri="{FF2B5EF4-FFF2-40B4-BE49-F238E27FC236}">
                      <a16:creationId xmlns:a16="http://schemas.microsoft.com/office/drawing/2014/main" id="{61A4CC0F-9025-437D-B394-717DEC372CFE}"/>
                    </a:ext>
                  </a:extLst>
                </p:cNvPr>
                <p:cNvPicPr/>
                <p:nvPr/>
              </p:nvPicPr>
              <p:blipFill>
                <a:blip r:embed="rId114"/>
                <a:stretch>
                  <a:fillRect/>
                </a:stretch>
              </p:blipFill>
              <p:spPr>
                <a:xfrm>
                  <a:off x="2606694" y="1392145"/>
                  <a:ext cx="121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40656" name="Ink 240655">
                  <a:extLst>
                    <a:ext uri="{FF2B5EF4-FFF2-40B4-BE49-F238E27FC236}">
                      <a16:creationId xmlns:a16="http://schemas.microsoft.com/office/drawing/2014/main" id="{C8A1FDB4-C4A9-4D76-8485-122D09F81FDA}"/>
                    </a:ext>
                  </a:extLst>
                </p14:cNvPr>
                <p14:cNvContentPartPr/>
                <p14:nvPr/>
              </p14:nvContentPartPr>
              <p14:xfrm>
                <a:off x="2783814" y="1394665"/>
                <a:ext cx="128880" cy="169200"/>
              </p14:xfrm>
            </p:contentPart>
          </mc:Choice>
          <mc:Fallback xmlns="">
            <p:pic>
              <p:nvPicPr>
                <p:cNvPr id="240656" name="Ink 240655">
                  <a:extLst>
                    <a:ext uri="{FF2B5EF4-FFF2-40B4-BE49-F238E27FC236}">
                      <a16:creationId xmlns:a16="http://schemas.microsoft.com/office/drawing/2014/main" id="{C8A1FDB4-C4A9-4D76-8485-122D09F81FDA}"/>
                    </a:ext>
                  </a:extLst>
                </p:cNvPr>
                <p:cNvPicPr/>
                <p:nvPr/>
              </p:nvPicPr>
              <p:blipFill>
                <a:blip r:embed="rId116"/>
                <a:stretch>
                  <a:fillRect/>
                </a:stretch>
              </p:blipFill>
              <p:spPr>
                <a:xfrm>
                  <a:off x="2775174" y="1385665"/>
                  <a:ext cx="146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0657" name="Ink 240656">
                  <a:extLst>
                    <a:ext uri="{FF2B5EF4-FFF2-40B4-BE49-F238E27FC236}">
                      <a16:creationId xmlns:a16="http://schemas.microsoft.com/office/drawing/2014/main" id="{15C03124-8764-4CD5-A2EF-BCFBA39E34DF}"/>
                    </a:ext>
                  </a:extLst>
                </p14:cNvPr>
                <p14:cNvContentPartPr/>
                <p14:nvPr/>
              </p14:nvContentPartPr>
              <p14:xfrm>
                <a:off x="2892174" y="1332385"/>
                <a:ext cx="62280" cy="266760"/>
              </p14:xfrm>
            </p:contentPart>
          </mc:Choice>
          <mc:Fallback xmlns="">
            <p:pic>
              <p:nvPicPr>
                <p:cNvPr id="240657" name="Ink 240656">
                  <a:extLst>
                    <a:ext uri="{FF2B5EF4-FFF2-40B4-BE49-F238E27FC236}">
                      <a16:creationId xmlns:a16="http://schemas.microsoft.com/office/drawing/2014/main" id="{15C03124-8764-4CD5-A2EF-BCFBA39E34DF}"/>
                    </a:ext>
                  </a:extLst>
                </p:cNvPr>
                <p:cNvPicPr/>
                <p:nvPr/>
              </p:nvPicPr>
              <p:blipFill>
                <a:blip r:embed="rId118"/>
                <a:stretch>
                  <a:fillRect/>
                </a:stretch>
              </p:blipFill>
              <p:spPr>
                <a:xfrm>
                  <a:off x="2883174" y="1323745"/>
                  <a:ext cx="79920" cy="284400"/>
                </a:xfrm>
                <a:prstGeom prst="rect">
                  <a:avLst/>
                </a:prstGeom>
              </p:spPr>
            </p:pic>
          </mc:Fallback>
        </mc:AlternateContent>
      </p:grpSp>
      <p:grpSp>
        <p:nvGrpSpPr>
          <p:cNvPr id="240661" name="Group 240660">
            <a:extLst>
              <a:ext uri="{FF2B5EF4-FFF2-40B4-BE49-F238E27FC236}">
                <a16:creationId xmlns:a16="http://schemas.microsoft.com/office/drawing/2014/main" id="{1DE53BA1-3559-4F4C-8C69-A16566EB82A6}"/>
              </a:ext>
            </a:extLst>
          </p:cNvPr>
          <p:cNvGrpSpPr/>
          <p:nvPr/>
        </p:nvGrpSpPr>
        <p:grpSpPr>
          <a:xfrm>
            <a:off x="484494" y="959785"/>
            <a:ext cx="590040" cy="450000"/>
            <a:chOff x="484494" y="959785"/>
            <a:chExt cx="590040" cy="450000"/>
          </a:xfrm>
        </p:grpSpPr>
        <mc:AlternateContent xmlns:mc="http://schemas.openxmlformats.org/markup-compatibility/2006" xmlns:p14="http://schemas.microsoft.com/office/powerpoint/2010/main">
          <mc:Choice Requires="p14">
            <p:contentPart p14:bwMode="auto" r:id="rId119">
              <p14:nvContentPartPr>
                <p14:cNvPr id="33" name="Ink 32">
                  <a:extLst>
                    <a:ext uri="{FF2B5EF4-FFF2-40B4-BE49-F238E27FC236}">
                      <a16:creationId xmlns:a16="http://schemas.microsoft.com/office/drawing/2014/main" id="{77EE4B37-DB7A-444A-9D91-B9C9F7FDD6F4}"/>
                    </a:ext>
                  </a:extLst>
                </p14:cNvPr>
                <p14:cNvContentPartPr/>
                <p14:nvPr/>
              </p14:nvContentPartPr>
              <p14:xfrm>
                <a:off x="484494" y="959785"/>
                <a:ext cx="130320" cy="258480"/>
              </p14:xfrm>
            </p:contentPart>
          </mc:Choice>
          <mc:Fallback xmlns="">
            <p:pic>
              <p:nvPicPr>
                <p:cNvPr id="33" name="Ink 32">
                  <a:extLst>
                    <a:ext uri="{FF2B5EF4-FFF2-40B4-BE49-F238E27FC236}">
                      <a16:creationId xmlns:a16="http://schemas.microsoft.com/office/drawing/2014/main" id="{77EE4B37-DB7A-444A-9D91-B9C9F7FDD6F4}"/>
                    </a:ext>
                  </a:extLst>
                </p:cNvPr>
                <p:cNvPicPr/>
                <p:nvPr/>
              </p:nvPicPr>
              <p:blipFill>
                <a:blip r:embed="rId120"/>
                <a:stretch>
                  <a:fillRect/>
                </a:stretch>
              </p:blipFill>
              <p:spPr>
                <a:xfrm>
                  <a:off x="475854" y="950785"/>
                  <a:ext cx="147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 name="Ink 37">
                  <a:extLst>
                    <a:ext uri="{FF2B5EF4-FFF2-40B4-BE49-F238E27FC236}">
                      <a16:creationId xmlns:a16="http://schemas.microsoft.com/office/drawing/2014/main" id="{9630B180-6326-40D1-AE05-83C7E567DDB3}"/>
                    </a:ext>
                  </a:extLst>
                </p14:cNvPr>
                <p14:cNvContentPartPr/>
                <p14:nvPr/>
              </p14:nvContentPartPr>
              <p14:xfrm>
                <a:off x="946734" y="1083985"/>
                <a:ext cx="78120" cy="18000"/>
              </p14:xfrm>
            </p:contentPart>
          </mc:Choice>
          <mc:Fallback xmlns="">
            <p:pic>
              <p:nvPicPr>
                <p:cNvPr id="38" name="Ink 37">
                  <a:extLst>
                    <a:ext uri="{FF2B5EF4-FFF2-40B4-BE49-F238E27FC236}">
                      <a16:creationId xmlns:a16="http://schemas.microsoft.com/office/drawing/2014/main" id="{9630B180-6326-40D1-AE05-83C7E567DDB3}"/>
                    </a:ext>
                  </a:extLst>
                </p:cNvPr>
                <p:cNvPicPr/>
                <p:nvPr/>
              </p:nvPicPr>
              <p:blipFill>
                <a:blip r:embed="rId122"/>
                <a:stretch>
                  <a:fillRect/>
                </a:stretch>
              </p:blipFill>
              <p:spPr>
                <a:xfrm>
                  <a:off x="937734" y="1074985"/>
                  <a:ext cx="95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9" name="Ink 38">
                  <a:extLst>
                    <a:ext uri="{FF2B5EF4-FFF2-40B4-BE49-F238E27FC236}">
                      <a16:creationId xmlns:a16="http://schemas.microsoft.com/office/drawing/2014/main" id="{FC2A6510-6544-499F-A9F4-D9A4A96F59D7}"/>
                    </a:ext>
                  </a:extLst>
                </p14:cNvPr>
                <p14:cNvContentPartPr/>
                <p14:nvPr/>
              </p14:nvContentPartPr>
              <p14:xfrm>
                <a:off x="971574" y="1125025"/>
                <a:ext cx="102960" cy="57600"/>
              </p14:xfrm>
            </p:contentPart>
          </mc:Choice>
          <mc:Fallback xmlns="">
            <p:pic>
              <p:nvPicPr>
                <p:cNvPr id="39" name="Ink 38">
                  <a:extLst>
                    <a:ext uri="{FF2B5EF4-FFF2-40B4-BE49-F238E27FC236}">
                      <a16:creationId xmlns:a16="http://schemas.microsoft.com/office/drawing/2014/main" id="{FC2A6510-6544-499F-A9F4-D9A4A96F59D7}"/>
                    </a:ext>
                  </a:extLst>
                </p:cNvPr>
                <p:cNvPicPr/>
                <p:nvPr/>
              </p:nvPicPr>
              <p:blipFill>
                <a:blip r:embed="rId124"/>
                <a:stretch>
                  <a:fillRect/>
                </a:stretch>
              </p:blipFill>
              <p:spPr>
                <a:xfrm>
                  <a:off x="962574" y="1116385"/>
                  <a:ext cx="120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0659" name="Ink 240658">
                  <a:extLst>
                    <a:ext uri="{FF2B5EF4-FFF2-40B4-BE49-F238E27FC236}">
                      <a16:creationId xmlns:a16="http://schemas.microsoft.com/office/drawing/2014/main" id="{DADA7FB1-757A-4A86-943A-54F3F976CDFE}"/>
                    </a:ext>
                  </a:extLst>
                </p14:cNvPr>
                <p14:cNvContentPartPr/>
                <p14:nvPr/>
              </p14:nvContentPartPr>
              <p14:xfrm>
                <a:off x="661974" y="1209265"/>
                <a:ext cx="61920" cy="102600"/>
              </p14:xfrm>
            </p:contentPart>
          </mc:Choice>
          <mc:Fallback xmlns="">
            <p:pic>
              <p:nvPicPr>
                <p:cNvPr id="240659" name="Ink 240658">
                  <a:extLst>
                    <a:ext uri="{FF2B5EF4-FFF2-40B4-BE49-F238E27FC236}">
                      <a16:creationId xmlns:a16="http://schemas.microsoft.com/office/drawing/2014/main" id="{DADA7FB1-757A-4A86-943A-54F3F976CDFE}"/>
                    </a:ext>
                  </a:extLst>
                </p:cNvPr>
                <p:cNvPicPr/>
                <p:nvPr/>
              </p:nvPicPr>
              <p:blipFill>
                <a:blip r:embed="rId126"/>
                <a:stretch>
                  <a:fillRect/>
                </a:stretch>
              </p:blipFill>
              <p:spPr>
                <a:xfrm>
                  <a:off x="653334" y="1200265"/>
                  <a:ext cx="79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40660" name="Ink 240659">
                  <a:extLst>
                    <a:ext uri="{FF2B5EF4-FFF2-40B4-BE49-F238E27FC236}">
                      <a16:creationId xmlns:a16="http://schemas.microsoft.com/office/drawing/2014/main" id="{7F5A2CD2-5538-45D5-8296-39590378592F}"/>
                    </a:ext>
                  </a:extLst>
                </p14:cNvPr>
                <p14:cNvContentPartPr/>
                <p14:nvPr/>
              </p14:nvContentPartPr>
              <p14:xfrm>
                <a:off x="759894" y="1293865"/>
                <a:ext cx="120960" cy="115920"/>
              </p14:xfrm>
            </p:contentPart>
          </mc:Choice>
          <mc:Fallback xmlns="">
            <p:pic>
              <p:nvPicPr>
                <p:cNvPr id="240660" name="Ink 240659">
                  <a:extLst>
                    <a:ext uri="{FF2B5EF4-FFF2-40B4-BE49-F238E27FC236}">
                      <a16:creationId xmlns:a16="http://schemas.microsoft.com/office/drawing/2014/main" id="{7F5A2CD2-5538-45D5-8296-39590378592F}"/>
                    </a:ext>
                  </a:extLst>
                </p:cNvPr>
                <p:cNvPicPr/>
                <p:nvPr/>
              </p:nvPicPr>
              <p:blipFill>
                <a:blip r:embed="rId128"/>
                <a:stretch>
                  <a:fillRect/>
                </a:stretch>
              </p:blipFill>
              <p:spPr>
                <a:xfrm>
                  <a:off x="751254" y="1285225"/>
                  <a:ext cx="138600" cy="133560"/>
                </a:xfrm>
                <a:prstGeom prst="rect">
                  <a:avLst/>
                </a:prstGeom>
              </p:spPr>
            </p:pic>
          </mc:Fallback>
        </mc:AlternateContent>
      </p:grpSp>
      <p:grpSp>
        <p:nvGrpSpPr>
          <p:cNvPr id="40" name="Group 39">
            <a:extLst>
              <a:ext uri="{FF2B5EF4-FFF2-40B4-BE49-F238E27FC236}">
                <a16:creationId xmlns:a16="http://schemas.microsoft.com/office/drawing/2014/main" id="{43C408F1-7F6E-433C-930C-D60CCA7CBFE5}"/>
              </a:ext>
            </a:extLst>
          </p:cNvPr>
          <p:cNvGrpSpPr/>
          <p:nvPr/>
        </p:nvGrpSpPr>
        <p:grpSpPr>
          <a:xfrm>
            <a:off x="553195" y="2013167"/>
            <a:ext cx="612000" cy="330120"/>
            <a:chOff x="553195" y="2013167"/>
            <a:chExt cx="612000" cy="330120"/>
          </a:xfrm>
        </p:grpSpPr>
        <mc:AlternateContent xmlns:mc="http://schemas.openxmlformats.org/markup-compatibility/2006" xmlns:p14="http://schemas.microsoft.com/office/powerpoint/2010/main">
          <mc:Choice Requires="p14">
            <p:contentPart p14:bwMode="auto" r:id="rId129">
              <p14:nvContentPartPr>
                <p14:cNvPr id="4" name="Ink 3">
                  <a:extLst>
                    <a:ext uri="{FF2B5EF4-FFF2-40B4-BE49-F238E27FC236}">
                      <a16:creationId xmlns:a16="http://schemas.microsoft.com/office/drawing/2014/main" id="{DE34E716-3686-4D3D-BF83-4C02F5AFD563}"/>
                    </a:ext>
                  </a:extLst>
                </p14:cNvPr>
                <p14:cNvContentPartPr/>
                <p14:nvPr/>
              </p14:nvContentPartPr>
              <p14:xfrm>
                <a:off x="553195" y="2013167"/>
                <a:ext cx="122040" cy="252720"/>
              </p14:xfrm>
            </p:contentPart>
          </mc:Choice>
          <mc:Fallback xmlns="">
            <p:pic>
              <p:nvPicPr>
                <p:cNvPr id="4" name="Ink 3">
                  <a:extLst>
                    <a:ext uri="{FF2B5EF4-FFF2-40B4-BE49-F238E27FC236}">
                      <a16:creationId xmlns:a16="http://schemas.microsoft.com/office/drawing/2014/main" id="{DE34E716-3686-4D3D-BF83-4C02F5AFD563}"/>
                    </a:ext>
                  </a:extLst>
                </p:cNvPr>
                <p:cNvPicPr/>
                <p:nvPr/>
              </p:nvPicPr>
              <p:blipFill>
                <a:blip r:embed="rId130"/>
                <a:stretch>
                  <a:fillRect/>
                </a:stretch>
              </p:blipFill>
              <p:spPr>
                <a:xfrm>
                  <a:off x="544195" y="2004527"/>
                  <a:ext cx="139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 name="Ink 7">
                  <a:extLst>
                    <a:ext uri="{FF2B5EF4-FFF2-40B4-BE49-F238E27FC236}">
                      <a16:creationId xmlns:a16="http://schemas.microsoft.com/office/drawing/2014/main" id="{F698F3C4-21FE-4313-8C7E-854EE2109686}"/>
                    </a:ext>
                  </a:extLst>
                </p14:cNvPr>
                <p14:cNvContentPartPr/>
                <p14:nvPr/>
              </p14:nvContentPartPr>
              <p14:xfrm>
                <a:off x="706195" y="2172647"/>
                <a:ext cx="46440" cy="170640"/>
              </p14:xfrm>
            </p:contentPart>
          </mc:Choice>
          <mc:Fallback xmlns="">
            <p:pic>
              <p:nvPicPr>
                <p:cNvPr id="8" name="Ink 7">
                  <a:extLst>
                    <a:ext uri="{FF2B5EF4-FFF2-40B4-BE49-F238E27FC236}">
                      <a16:creationId xmlns:a16="http://schemas.microsoft.com/office/drawing/2014/main" id="{F698F3C4-21FE-4313-8C7E-854EE2109686}"/>
                    </a:ext>
                  </a:extLst>
                </p:cNvPr>
                <p:cNvPicPr/>
                <p:nvPr/>
              </p:nvPicPr>
              <p:blipFill>
                <a:blip r:embed="rId132"/>
                <a:stretch>
                  <a:fillRect/>
                </a:stretch>
              </p:blipFill>
              <p:spPr>
                <a:xfrm>
                  <a:off x="697195" y="2164007"/>
                  <a:ext cx="64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 name="Ink 9">
                  <a:extLst>
                    <a:ext uri="{FF2B5EF4-FFF2-40B4-BE49-F238E27FC236}">
                      <a16:creationId xmlns:a16="http://schemas.microsoft.com/office/drawing/2014/main" id="{2D39ABC5-3852-4289-ADFE-33DA2908AEDB}"/>
                    </a:ext>
                  </a:extLst>
                </p14:cNvPr>
                <p14:cNvContentPartPr/>
                <p14:nvPr/>
              </p14:nvContentPartPr>
              <p14:xfrm>
                <a:off x="818515" y="2142767"/>
                <a:ext cx="16560" cy="189720"/>
              </p14:xfrm>
            </p:contentPart>
          </mc:Choice>
          <mc:Fallback xmlns="">
            <p:pic>
              <p:nvPicPr>
                <p:cNvPr id="10" name="Ink 9">
                  <a:extLst>
                    <a:ext uri="{FF2B5EF4-FFF2-40B4-BE49-F238E27FC236}">
                      <a16:creationId xmlns:a16="http://schemas.microsoft.com/office/drawing/2014/main" id="{2D39ABC5-3852-4289-ADFE-33DA2908AEDB}"/>
                    </a:ext>
                  </a:extLst>
                </p:cNvPr>
                <p:cNvPicPr/>
                <p:nvPr/>
              </p:nvPicPr>
              <p:blipFill>
                <a:blip r:embed="rId134"/>
                <a:stretch>
                  <a:fillRect/>
                </a:stretch>
              </p:blipFill>
              <p:spPr>
                <a:xfrm>
                  <a:off x="809515" y="2133767"/>
                  <a:ext cx="34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4" name="Ink 33">
                  <a:extLst>
                    <a:ext uri="{FF2B5EF4-FFF2-40B4-BE49-F238E27FC236}">
                      <a16:creationId xmlns:a16="http://schemas.microsoft.com/office/drawing/2014/main" id="{A11AE210-9764-4261-A243-B5BB6055A0F2}"/>
                    </a:ext>
                  </a:extLst>
                </p14:cNvPr>
                <p14:cNvContentPartPr/>
                <p14:nvPr/>
              </p14:nvContentPartPr>
              <p14:xfrm>
                <a:off x="744355" y="2224847"/>
                <a:ext cx="100800" cy="44640"/>
              </p14:xfrm>
            </p:contentPart>
          </mc:Choice>
          <mc:Fallback xmlns="">
            <p:pic>
              <p:nvPicPr>
                <p:cNvPr id="34" name="Ink 33">
                  <a:extLst>
                    <a:ext uri="{FF2B5EF4-FFF2-40B4-BE49-F238E27FC236}">
                      <a16:creationId xmlns:a16="http://schemas.microsoft.com/office/drawing/2014/main" id="{A11AE210-9764-4261-A243-B5BB6055A0F2}"/>
                    </a:ext>
                  </a:extLst>
                </p:cNvPr>
                <p:cNvPicPr/>
                <p:nvPr/>
              </p:nvPicPr>
              <p:blipFill>
                <a:blip r:embed="rId136"/>
                <a:stretch>
                  <a:fillRect/>
                </a:stretch>
              </p:blipFill>
              <p:spPr>
                <a:xfrm>
                  <a:off x="735715" y="2215847"/>
                  <a:ext cx="1184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5" name="Ink 34">
                  <a:extLst>
                    <a:ext uri="{FF2B5EF4-FFF2-40B4-BE49-F238E27FC236}">
                      <a16:creationId xmlns:a16="http://schemas.microsoft.com/office/drawing/2014/main" id="{14475217-316D-4073-A67B-BC045A7C2428}"/>
                    </a:ext>
                  </a:extLst>
                </p14:cNvPr>
                <p14:cNvContentPartPr/>
                <p14:nvPr/>
              </p14:nvContentPartPr>
              <p14:xfrm>
                <a:off x="864235" y="2191367"/>
                <a:ext cx="66240" cy="135360"/>
              </p14:xfrm>
            </p:contentPart>
          </mc:Choice>
          <mc:Fallback xmlns="">
            <p:pic>
              <p:nvPicPr>
                <p:cNvPr id="35" name="Ink 34">
                  <a:extLst>
                    <a:ext uri="{FF2B5EF4-FFF2-40B4-BE49-F238E27FC236}">
                      <a16:creationId xmlns:a16="http://schemas.microsoft.com/office/drawing/2014/main" id="{14475217-316D-4073-A67B-BC045A7C2428}"/>
                    </a:ext>
                  </a:extLst>
                </p:cNvPr>
                <p:cNvPicPr/>
                <p:nvPr/>
              </p:nvPicPr>
              <p:blipFill>
                <a:blip r:embed="rId138"/>
                <a:stretch>
                  <a:fillRect/>
                </a:stretch>
              </p:blipFill>
              <p:spPr>
                <a:xfrm>
                  <a:off x="855235" y="2182727"/>
                  <a:ext cx="83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6" name="Ink 35">
                  <a:extLst>
                    <a:ext uri="{FF2B5EF4-FFF2-40B4-BE49-F238E27FC236}">
                      <a16:creationId xmlns:a16="http://schemas.microsoft.com/office/drawing/2014/main" id="{11369A97-982F-4E60-A6CD-B6DC084DF887}"/>
                    </a:ext>
                  </a:extLst>
                </p14:cNvPr>
                <p14:cNvContentPartPr/>
                <p14:nvPr/>
              </p14:nvContentPartPr>
              <p14:xfrm>
                <a:off x="1069075" y="2107127"/>
                <a:ext cx="96120" cy="14400"/>
              </p14:xfrm>
            </p:contentPart>
          </mc:Choice>
          <mc:Fallback xmlns="">
            <p:pic>
              <p:nvPicPr>
                <p:cNvPr id="36" name="Ink 35">
                  <a:extLst>
                    <a:ext uri="{FF2B5EF4-FFF2-40B4-BE49-F238E27FC236}">
                      <a16:creationId xmlns:a16="http://schemas.microsoft.com/office/drawing/2014/main" id="{11369A97-982F-4E60-A6CD-B6DC084DF887}"/>
                    </a:ext>
                  </a:extLst>
                </p:cNvPr>
                <p:cNvPicPr/>
                <p:nvPr/>
              </p:nvPicPr>
              <p:blipFill>
                <a:blip r:embed="rId140"/>
                <a:stretch>
                  <a:fillRect/>
                </a:stretch>
              </p:blipFill>
              <p:spPr>
                <a:xfrm>
                  <a:off x="1060075" y="2098127"/>
                  <a:ext cx="113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7" name="Ink 36">
                  <a:extLst>
                    <a:ext uri="{FF2B5EF4-FFF2-40B4-BE49-F238E27FC236}">
                      <a16:creationId xmlns:a16="http://schemas.microsoft.com/office/drawing/2014/main" id="{CEA2D8BE-3142-4D17-A58E-41963445B42F}"/>
                    </a:ext>
                  </a:extLst>
                </p14:cNvPr>
                <p14:cNvContentPartPr/>
                <p14:nvPr/>
              </p14:nvContentPartPr>
              <p14:xfrm>
                <a:off x="1074475" y="2186687"/>
                <a:ext cx="79920" cy="8280"/>
              </p14:xfrm>
            </p:contentPart>
          </mc:Choice>
          <mc:Fallback xmlns="">
            <p:pic>
              <p:nvPicPr>
                <p:cNvPr id="37" name="Ink 36">
                  <a:extLst>
                    <a:ext uri="{FF2B5EF4-FFF2-40B4-BE49-F238E27FC236}">
                      <a16:creationId xmlns:a16="http://schemas.microsoft.com/office/drawing/2014/main" id="{CEA2D8BE-3142-4D17-A58E-41963445B42F}"/>
                    </a:ext>
                  </a:extLst>
                </p:cNvPr>
                <p:cNvPicPr/>
                <p:nvPr/>
              </p:nvPicPr>
              <p:blipFill>
                <a:blip r:embed="rId142"/>
                <a:stretch>
                  <a:fillRect/>
                </a:stretch>
              </p:blipFill>
              <p:spPr>
                <a:xfrm>
                  <a:off x="1065475" y="2177687"/>
                  <a:ext cx="97560" cy="25920"/>
                </a:xfrm>
                <a:prstGeom prst="rect">
                  <a:avLst/>
                </a:prstGeom>
              </p:spPr>
            </p:pic>
          </mc:Fallback>
        </mc:AlternateContent>
      </p:grpSp>
      <p:grpSp>
        <p:nvGrpSpPr>
          <p:cNvPr id="105" name="Group 104">
            <a:extLst>
              <a:ext uri="{FF2B5EF4-FFF2-40B4-BE49-F238E27FC236}">
                <a16:creationId xmlns:a16="http://schemas.microsoft.com/office/drawing/2014/main" id="{BD7990BC-5BBC-46C6-9883-C8E3513EE915}"/>
              </a:ext>
            </a:extLst>
          </p:cNvPr>
          <p:cNvGrpSpPr/>
          <p:nvPr/>
        </p:nvGrpSpPr>
        <p:grpSpPr>
          <a:xfrm>
            <a:off x="1362115" y="1891127"/>
            <a:ext cx="1888920" cy="756000"/>
            <a:chOff x="1362115" y="1891127"/>
            <a:chExt cx="1888920" cy="756000"/>
          </a:xfrm>
        </p:grpSpPr>
        <mc:AlternateContent xmlns:mc="http://schemas.openxmlformats.org/markup-compatibility/2006" xmlns:p14="http://schemas.microsoft.com/office/powerpoint/2010/main">
          <mc:Choice Requires="p14">
            <p:contentPart p14:bwMode="auto" r:id="rId143">
              <p14:nvContentPartPr>
                <p14:cNvPr id="50" name="Ink 49">
                  <a:extLst>
                    <a:ext uri="{FF2B5EF4-FFF2-40B4-BE49-F238E27FC236}">
                      <a16:creationId xmlns:a16="http://schemas.microsoft.com/office/drawing/2014/main" id="{BF7233F2-6191-43D9-ADCD-EE93290955DC}"/>
                    </a:ext>
                  </a:extLst>
                </p14:cNvPr>
                <p14:cNvContentPartPr/>
                <p14:nvPr/>
              </p14:nvContentPartPr>
              <p14:xfrm>
                <a:off x="1362115" y="1917047"/>
                <a:ext cx="47880" cy="342360"/>
              </p14:xfrm>
            </p:contentPart>
          </mc:Choice>
          <mc:Fallback xmlns="">
            <p:pic>
              <p:nvPicPr>
                <p:cNvPr id="50" name="Ink 49">
                  <a:extLst>
                    <a:ext uri="{FF2B5EF4-FFF2-40B4-BE49-F238E27FC236}">
                      <a16:creationId xmlns:a16="http://schemas.microsoft.com/office/drawing/2014/main" id="{BF7233F2-6191-43D9-ADCD-EE93290955DC}"/>
                    </a:ext>
                  </a:extLst>
                </p:cNvPr>
                <p:cNvPicPr/>
                <p:nvPr/>
              </p:nvPicPr>
              <p:blipFill>
                <a:blip r:embed="rId144"/>
                <a:stretch>
                  <a:fillRect/>
                </a:stretch>
              </p:blipFill>
              <p:spPr>
                <a:xfrm>
                  <a:off x="1353475" y="1908047"/>
                  <a:ext cx="65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2" name="Ink 51">
                  <a:extLst>
                    <a:ext uri="{FF2B5EF4-FFF2-40B4-BE49-F238E27FC236}">
                      <a16:creationId xmlns:a16="http://schemas.microsoft.com/office/drawing/2014/main" id="{5BB12E58-601D-4020-A298-AC35429CDFF7}"/>
                    </a:ext>
                  </a:extLst>
                </p14:cNvPr>
                <p14:cNvContentPartPr/>
                <p14:nvPr/>
              </p14:nvContentPartPr>
              <p14:xfrm>
                <a:off x="1457515" y="2045207"/>
                <a:ext cx="127440" cy="135000"/>
              </p14:xfrm>
            </p:contentPart>
          </mc:Choice>
          <mc:Fallback xmlns="">
            <p:pic>
              <p:nvPicPr>
                <p:cNvPr id="52" name="Ink 51">
                  <a:extLst>
                    <a:ext uri="{FF2B5EF4-FFF2-40B4-BE49-F238E27FC236}">
                      <a16:creationId xmlns:a16="http://schemas.microsoft.com/office/drawing/2014/main" id="{5BB12E58-601D-4020-A298-AC35429CDFF7}"/>
                    </a:ext>
                  </a:extLst>
                </p:cNvPr>
                <p:cNvPicPr/>
                <p:nvPr/>
              </p:nvPicPr>
              <p:blipFill>
                <a:blip r:embed="rId146"/>
                <a:stretch>
                  <a:fillRect/>
                </a:stretch>
              </p:blipFill>
              <p:spPr>
                <a:xfrm>
                  <a:off x="1448875" y="2036207"/>
                  <a:ext cx="145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1" name="Ink 60">
                  <a:extLst>
                    <a:ext uri="{FF2B5EF4-FFF2-40B4-BE49-F238E27FC236}">
                      <a16:creationId xmlns:a16="http://schemas.microsoft.com/office/drawing/2014/main" id="{7931D6C7-1BF9-4E22-A310-1B8126FF2055}"/>
                    </a:ext>
                  </a:extLst>
                </p14:cNvPr>
                <p14:cNvContentPartPr/>
                <p14:nvPr/>
              </p14:nvContentPartPr>
              <p14:xfrm>
                <a:off x="1616275" y="2104607"/>
                <a:ext cx="39960" cy="51120"/>
              </p14:xfrm>
            </p:contentPart>
          </mc:Choice>
          <mc:Fallback xmlns="">
            <p:pic>
              <p:nvPicPr>
                <p:cNvPr id="61" name="Ink 60">
                  <a:extLst>
                    <a:ext uri="{FF2B5EF4-FFF2-40B4-BE49-F238E27FC236}">
                      <a16:creationId xmlns:a16="http://schemas.microsoft.com/office/drawing/2014/main" id="{7931D6C7-1BF9-4E22-A310-1B8126FF2055}"/>
                    </a:ext>
                  </a:extLst>
                </p:cNvPr>
                <p:cNvPicPr/>
                <p:nvPr/>
              </p:nvPicPr>
              <p:blipFill>
                <a:blip r:embed="rId148"/>
                <a:stretch>
                  <a:fillRect/>
                </a:stretch>
              </p:blipFill>
              <p:spPr>
                <a:xfrm>
                  <a:off x="1607275" y="2095607"/>
                  <a:ext cx="57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4" name="Ink 63">
                  <a:extLst>
                    <a:ext uri="{FF2B5EF4-FFF2-40B4-BE49-F238E27FC236}">
                      <a16:creationId xmlns:a16="http://schemas.microsoft.com/office/drawing/2014/main" id="{CAF6ECB6-F33F-4E3D-AD5F-1E9E38148B55}"/>
                    </a:ext>
                  </a:extLst>
                </p14:cNvPr>
                <p14:cNvContentPartPr/>
                <p14:nvPr/>
              </p14:nvContentPartPr>
              <p14:xfrm>
                <a:off x="1696195" y="2017487"/>
                <a:ext cx="52200" cy="121680"/>
              </p14:xfrm>
            </p:contentPart>
          </mc:Choice>
          <mc:Fallback xmlns="">
            <p:pic>
              <p:nvPicPr>
                <p:cNvPr id="64" name="Ink 63">
                  <a:extLst>
                    <a:ext uri="{FF2B5EF4-FFF2-40B4-BE49-F238E27FC236}">
                      <a16:creationId xmlns:a16="http://schemas.microsoft.com/office/drawing/2014/main" id="{CAF6ECB6-F33F-4E3D-AD5F-1E9E38148B55}"/>
                    </a:ext>
                  </a:extLst>
                </p:cNvPr>
                <p:cNvPicPr/>
                <p:nvPr/>
              </p:nvPicPr>
              <p:blipFill>
                <a:blip r:embed="rId150"/>
                <a:stretch>
                  <a:fillRect/>
                </a:stretch>
              </p:blipFill>
              <p:spPr>
                <a:xfrm>
                  <a:off x="1687555" y="2008847"/>
                  <a:ext cx="69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5" name="Ink 64">
                  <a:extLst>
                    <a:ext uri="{FF2B5EF4-FFF2-40B4-BE49-F238E27FC236}">
                      <a16:creationId xmlns:a16="http://schemas.microsoft.com/office/drawing/2014/main" id="{429C52F7-AC4D-4482-B4A6-41743971A4F6}"/>
                    </a:ext>
                  </a:extLst>
                </p14:cNvPr>
                <p14:cNvContentPartPr/>
                <p14:nvPr/>
              </p14:nvContentPartPr>
              <p14:xfrm>
                <a:off x="1802395" y="2034047"/>
                <a:ext cx="55800" cy="109800"/>
              </p14:xfrm>
            </p:contentPart>
          </mc:Choice>
          <mc:Fallback xmlns="">
            <p:pic>
              <p:nvPicPr>
                <p:cNvPr id="65" name="Ink 64">
                  <a:extLst>
                    <a:ext uri="{FF2B5EF4-FFF2-40B4-BE49-F238E27FC236}">
                      <a16:creationId xmlns:a16="http://schemas.microsoft.com/office/drawing/2014/main" id="{429C52F7-AC4D-4482-B4A6-41743971A4F6}"/>
                    </a:ext>
                  </a:extLst>
                </p:cNvPr>
                <p:cNvPicPr/>
                <p:nvPr/>
              </p:nvPicPr>
              <p:blipFill>
                <a:blip r:embed="rId152"/>
                <a:stretch>
                  <a:fillRect/>
                </a:stretch>
              </p:blipFill>
              <p:spPr>
                <a:xfrm>
                  <a:off x="1793755" y="2025407"/>
                  <a:ext cx="73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7" name="Ink 66">
                  <a:extLst>
                    <a:ext uri="{FF2B5EF4-FFF2-40B4-BE49-F238E27FC236}">
                      <a16:creationId xmlns:a16="http://schemas.microsoft.com/office/drawing/2014/main" id="{6151744C-22E0-449E-88BD-69D1D17F32F3}"/>
                    </a:ext>
                  </a:extLst>
                </p14:cNvPr>
                <p14:cNvContentPartPr/>
                <p14:nvPr/>
              </p14:nvContentPartPr>
              <p14:xfrm>
                <a:off x="1940995" y="2047367"/>
                <a:ext cx="78480" cy="103680"/>
              </p14:xfrm>
            </p:contentPart>
          </mc:Choice>
          <mc:Fallback xmlns="">
            <p:pic>
              <p:nvPicPr>
                <p:cNvPr id="67" name="Ink 66">
                  <a:extLst>
                    <a:ext uri="{FF2B5EF4-FFF2-40B4-BE49-F238E27FC236}">
                      <a16:creationId xmlns:a16="http://schemas.microsoft.com/office/drawing/2014/main" id="{6151744C-22E0-449E-88BD-69D1D17F32F3}"/>
                    </a:ext>
                  </a:extLst>
                </p:cNvPr>
                <p:cNvPicPr/>
                <p:nvPr/>
              </p:nvPicPr>
              <p:blipFill>
                <a:blip r:embed="rId154"/>
                <a:stretch>
                  <a:fillRect/>
                </a:stretch>
              </p:blipFill>
              <p:spPr>
                <a:xfrm>
                  <a:off x="1931995" y="2038727"/>
                  <a:ext cx="9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8" name="Ink 67">
                  <a:extLst>
                    <a:ext uri="{FF2B5EF4-FFF2-40B4-BE49-F238E27FC236}">
                      <a16:creationId xmlns:a16="http://schemas.microsoft.com/office/drawing/2014/main" id="{1A8E3E10-AD09-492F-9ED5-5B72A0BD90F0}"/>
                    </a:ext>
                  </a:extLst>
                </p14:cNvPr>
                <p14:cNvContentPartPr/>
                <p14:nvPr/>
              </p14:nvContentPartPr>
              <p14:xfrm>
                <a:off x="2067715" y="1957007"/>
                <a:ext cx="7200" cy="192960"/>
              </p14:xfrm>
            </p:contentPart>
          </mc:Choice>
          <mc:Fallback xmlns="">
            <p:pic>
              <p:nvPicPr>
                <p:cNvPr id="68" name="Ink 67">
                  <a:extLst>
                    <a:ext uri="{FF2B5EF4-FFF2-40B4-BE49-F238E27FC236}">
                      <a16:creationId xmlns:a16="http://schemas.microsoft.com/office/drawing/2014/main" id="{1A8E3E10-AD09-492F-9ED5-5B72A0BD90F0}"/>
                    </a:ext>
                  </a:extLst>
                </p:cNvPr>
                <p:cNvPicPr/>
                <p:nvPr/>
              </p:nvPicPr>
              <p:blipFill>
                <a:blip r:embed="rId156"/>
                <a:stretch>
                  <a:fillRect/>
                </a:stretch>
              </p:blipFill>
              <p:spPr>
                <a:xfrm>
                  <a:off x="2059075" y="1948367"/>
                  <a:ext cx="24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9" name="Ink 68">
                  <a:extLst>
                    <a:ext uri="{FF2B5EF4-FFF2-40B4-BE49-F238E27FC236}">
                      <a16:creationId xmlns:a16="http://schemas.microsoft.com/office/drawing/2014/main" id="{19F14785-D277-4864-B3D4-E2669C96BC8B}"/>
                    </a:ext>
                  </a:extLst>
                </p14:cNvPr>
                <p14:cNvContentPartPr/>
                <p14:nvPr/>
              </p14:nvContentPartPr>
              <p14:xfrm>
                <a:off x="2021995" y="2053127"/>
                <a:ext cx="230400" cy="102960"/>
              </p14:xfrm>
            </p:contentPart>
          </mc:Choice>
          <mc:Fallback xmlns="">
            <p:pic>
              <p:nvPicPr>
                <p:cNvPr id="69" name="Ink 68">
                  <a:extLst>
                    <a:ext uri="{FF2B5EF4-FFF2-40B4-BE49-F238E27FC236}">
                      <a16:creationId xmlns:a16="http://schemas.microsoft.com/office/drawing/2014/main" id="{19F14785-D277-4864-B3D4-E2669C96BC8B}"/>
                    </a:ext>
                  </a:extLst>
                </p:cNvPr>
                <p:cNvPicPr/>
                <p:nvPr/>
              </p:nvPicPr>
              <p:blipFill>
                <a:blip r:embed="rId158"/>
                <a:stretch>
                  <a:fillRect/>
                </a:stretch>
              </p:blipFill>
              <p:spPr>
                <a:xfrm>
                  <a:off x="2013355" y="2044487"/>
                  <a:ext cx="248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Ink 69">
                  <a:extLst>
                    <a:ext uri="{FF2B5EF4-FFF2-40B4-BE49-F238E27FC236}">
                      <a16:creationId xmlns:a16="http://schemas.microsoft.com/office/drawing/2014/main" id="{A0907C39-3FDD-4E91-A74B-005B04D4F114}"/>
                    </a:ext>
                  </a:extLst>
                </p14:cNvPr>
                <p14:cNvContentPartPr/>
                <p14:nvPr/>
              </p14:nvContentPartPr>
              <p14:xfrm>
                <a:off x="2254555" y="1942247"/>
                <a:ext cx="66960" cy="224280"/>
              </p14:xfrm>
            </p:contentPart>
          </mc:Choice>
          <mc:Fallback xmlns="">
            <p:pic>
              <p:nvPicPr>
                <p:cNvPr id="70" name="Ink 69">
                  <a:extLst>
                    <a:ext uri="{FF2B5EF4-FFF2-40B4-BE49-F238E27FC236}">
                      <a16:creationId xmlns:a16="http://schemas.microsoft.com/office/drawing/2014/main" id="{A0907C39-3FDD-4E91-A74B-005B04D4F114}"/>
                    </a:ext>
                  </a:extLst>
                </p:cNvPr>
                <p:cNvPicPr/>
                <p:nvPr/>
              </p:nvPicPr>
              <p:blipFill>
                <a:blip r:embed="rId160"/>
                <a:stretch>
                  <a:fillRect/>
                </a:stretch>
              </p:blipFill>
              <p:spPr>
                <a:xfrm>
                  <a:off x="2245915" y="1933607"/>
                  <a:ext cx="846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1" name="Ink 70">
                  <a:extLst>
                    <a:ext uri="{FF2B5EF4-FFF2-40B4-BE49-F238E27FC236}">
                      <a16:creationId xmlns:a16="http://schemas.microsoft.com/office/drawing/2014/main" id="{D1989422-543E-4B9E-AB35-89200081E8FF}"/>
                    </a:ext>
                  </a:extLst>
                </p14:cNvPr>
                <p14:cNvContentPartPr/>
                <p14:nvPr/>
              </p14:nvContentPartPr>
              <p14:xfrm>
                <a:off x="2380555" y="1917767"/>
                <a:ext cx="59040" cy="246960"/>
              </p14:xfrm>
            </p:contentPart>
          </mc:Choice>
          <mc:Fallback xmlns="">
            <p:pic>
              <p:nvPicPr>
                <p:cNvPr id="71" name="Ink 70">
                  <a:extLst>
                    <a:ext uri="{FF2B5EF4-FFF2-40B4-BE49-F238E27FC236}">
                      <a16:creationId xmlns:a16="http://schemas.microsoft.com/office/drawing/2014/main" id="{D1989422-543E-4B9E-AB35-89200081E8FF}"/>
                    </a:ext>
                  </a:extLst>
                </p:cNvPr>
                <p:cNvPicPr/>
                <p:nvPr/>
              </p:nvPicPr>
              <p:blipFill>
                <a:blip r:embed="rId162"/>
                <a:stretch>
                  <a:fillRect/>
                </a:stretch>
              </p:blipFill>
              <p:spPr>
                <a:xfrm>
                  <a:off x="2371555" y="1908767"/>
                  <a:ext cx="76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3" name="Ink 72">
                  <a:extLst>
                    <a:ext uri="{FF2B5EF4-FFF2-40B4-BE49-F238E27FC236}">
                      <a16:creationId xmlns:a16="http://schemas.microsoft.com/office/drawing/2014/main" id="{3643D081-8F70-425A-AD0F-BFA503A15285}"/>
                    </a:ext>
                  </a:extLst>
                </p14:cNvPr>
                <p14:cNvContentPartPr/>
                <p14:nvPr/>
              </p14:nvContentPartPr>
              <p14:xfrm>
                <a:off x="2482795" y="1954847"/>
                <a:ext cx="150840" cy="211320"/>
              </p14:xfrm>
            </p:contentPart>
          </mc:Choice>
          <mc:Fallback xmlns="">
            <p:pic>
              <p:nvPicPr>
                <p:cNvPr id="73" name="Ink 72">
                  <a:extLst>
                    <a:ext uri="{FF2B5EF4-FFF2-40B4-BE49-F238E27FC236}">
                      <a16:creationId xmlns:a16="http://schemas.microsoft.com/office/drawing/2014/main" id="{3643D081-8F70-425A-AD0F-BFA503A15285}"/>
                    </a:ext>
                  </a:extLst>
                </p:cNvPr>
                <p:cNvPicPr/>
                <p:nvPr/>
              </p:nvPicPr>
              <p:blipFill>
                <a:blip r:embed="rId164"/>
                <a:stretch>
                  <a:fillRect/>
                </a:stretch>
              </p:blipFill>
              <p:spPr>
                <a:xfrm>
                  <a:off x="2474155" y="1945847"/>
                  <a:ext cx="1684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4" name="Ink 73">
                  <a:extLst>
                    <a:ext uri="{FF2B5EF4-FFF2-40B4-BE49-F238E27FC236}">
                      <a16:creationId xmlns:a16="http://schemas.microsoft.com/office/drawing/2014/main" id="{44AD7C88-96E5-45B7-AFFA-29923DE86CDB}"/>
                    </a:ext>
                  </a:extLst>
                </p14:cNvPr>
                <p14:cNvContentPartPr/>
                <p14:nvPr/>
              </p14:nvContentPartPr>
              <p14:xfrm>
                <a:off x="2684035" y="2083367"/>
                <a:ext cx="18720" cy="64440"/>
              </p14:xfrm>
            </p:contentPart>
          </mc:Choice>
          <mc:Fallback xmlns="">
            <p:pic>
              <p:nvPicPr>
                <p:cNvPr id="74" name="Ink 73">
                  <a:extLst>
                    <a:ext uri="{FF2B5EF4-FFF2-40B4-BE49-F238E27FC236}">
                      <a16:creationId xmlns:a16="http://schemas.microsoft.com/office/drawing/2014/main" id="{44AD7C88-96E5-45B7-AFFA-29923DE86CDB}"/>
                    </a:ext>
                  </a:extLst>
                </p:cNvPr>
                <p:cNvPicPr/>
                <p:nvPr/>
              </p:nvPicPr>
              <p:blipFill>
                <a:blip r:embed="rId166"/>
                <a:stretch>
                  <a:fillRect/>
                </a:stretch>
              </p:blipFill>
              <p:spPr>
                <a:xfrm>
                  <a:off x="2675395" y="2074727"/>
                  <a:ext cx="36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5" name="Ink 74">
                  <a:extLst>
                    <a:ext uri="{FF2B5EF4-FFF2-40B4-BE49-F238E27FC236}">
                      <a16:creationId xmlns:a16="http://schemas.microsoft.com/office/drawing/2014/main" id="{6B2289F7-924D-4F4D-850A-AEE8FDE60680}"/>
                    </a:ext>
                  </a:extLst>
                </p14:cNvPr>
                <p14:cNvContentPartPr/>
                <p14:nvPr/>
              </p14:nvContentPartPr>
              <p14:xfrm>
                <a:off x="2728675" y="1978607"/>
                <a:ext cx="87120" cy="178560"/>
              </p14:xfrm>
            </p:contentPart>
          </mc:Choice>
          <mc:Fallback xmlns="">
            <p:pic>
              <p:nvPicPr>
                <p:cNvPr id="75" name="Ink 74">
                  <a:extLst>
                    <a:ext uri="{FF2B5EF4-FFF2-40B4-BE49-F238E27FC236}">
                      <a16:creationId xmlns:a16="http://schemas.microsoft.com/office/drawing/2014/main" id="{6B2289F7-924D-4F4D-850A-AEE8FDE60680}"/>
                    </a:ext>
                  </a:extLst>
                </p:cNvPr>
                <p:cNvPicPr/>
                <p:nvPr/>
              </p:nvPicPr>
              <p:blipFill>
                <a:blip r:embed="rId168"/>
                <a:stretch>
                  <a:fillRect/>
                </a:stretch>
              </p:blipFill>
              <p:spPr>
                <a:xfrm>
                  <a:off x="2720035" y="1969607"/>
                  <a:ext cx="104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7" name="Ink 76">
                  <a:extLst>
                    <a:ext uri="{FF2B5EF4-FFF2-40B4-BE49-F238E27FC236}">
                      <a16:creationId xmlns:a16="http://schemas.microsoft.com/office/drawing/2014/main" id="{347AA841-19E0-480C-99C4-6D76FA44572D}"/>
                    </a:ext>
                  </a:extLst>
                </p14:cNvPr>
                <p14:cNvContentPartPr/>
                <p14:nvPr/>
              </p14:nvContentPartPr>
              <p14:xfrm>
                <a:off x="2747035" y="1971767"/>
                <a:ext cx="60120" cy="4680"/>
              </p14:xfrm>
            </p:contentPart>
          </mc:Choice>
          <mc:Fallback xmlns="">
            <p:pic>
              <p:nvPicPr>
                <p:cNvPr id="77" name="Ink 76">
                  <a:extLst>
                    <a:ext uri="{FF2B5EF4-FFF2-40B4-BE49-F238E27FC236}">
                      <a16:creationId xmlns:a16="http://schemas.microsoft.com/office/drawing/2014/main" id="{347AA841-19E0-480C-99C4-6D76FA44572D}"/>
                    </a:ext>
                  </a:extLst>
                </p:cNvPr>
                <p:cNvPicPr/>
                <p:nvPr/>
              </p:nvPicPr>
              <p:blipFill>
                <a:blip r:embed="rId170"/>
                <a:stretch>
                  <a:fillRect/>
                </a:stretch>
              </p:blipFill>
              <p:spPr>
                <a:xfrm>
                  <a:off x="2738035" y="1963127"/>
                  <a:ext cx="77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9" name="Ink 78">
                  <a:extLst>
                    <a:ext uri="{FF2B5EF4-FFF2-40B4-BE49-F238E27FC236}">
                      <a16:creationId xmlns:a16="http://schemas.microsoft.com/office/drawing/2014/main" id="{F19397F1-AB03-4B5B-919E-342556B19463}"/>
                    </a:ext>
                  </a:extLst>
                </p14:cNvPr>
                <p14:cNvContentPartPr/>
                <p14:nvPr/>
              </p14:nvContentPartPr>
              <p14:xfrm>
                <a:off x="2827315" y="1980407"/>
                <a:ext cx="92520" cy="124920"/>
              </p14:xfrm>
            </p:contentPart>
          </mc:Choice>
          <mc:Fallback xmlns="">
            <p:pic>
              <p:nvPicPr>
                <p:cNvPr id="79" name="Ink 78">
                  <a:extLst>
                    <a:ext uri="{FF2B5EF4-FFF2-40B4-BE49-F238E27FC236}">
                      <a16:creationId xmlns:a16="http://schemas.microsoft.com/office/drawing/2014/main" id="{F19397F1-AB03-4B5B-919E-342556B19463}"/>
                    </a:ext>
                  </a:extLst>
                </p:cNvPr>
                <p:cNvPicPr/>
                <p:nvPr/>
              </p:nvPicPr>
              <p:blipFill>
                <a:blip r:embed="rId172"/>
                <a:stretch>
                  <a:fillRect/>
                </a:stretch>
              </p:blipFill>
              <p:spPr>
                <a:xfrm>
                  <a:off x="2818315" y="1971767"/>
                  <a:ext cx="110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0" name="Ink 79">
                  <a:extLst>
                    <a:ext uri="{FF2B5EF4-FFF2-40B4-BE49-F238E27FC236}">
                      <a16:creationId xmlns:a16="http://schemas.microsoft.com/office/drawing/2014/main" id="{C12BED7C-F916-439D-9C62-EC21124ABE34}"/>
                    </a:ext>
                  </a:extLst>
                </p14:cNvPr>
                <p14:cNvContentPartPr/>
                <p14:nvPr/>
              </p14:nvContentPartPr>
              <p14:xfrm>
                <a:off x="3002995" y="1946567"/>
                <a:ext cx="76320" cy="163800"/>
              </p14:xfrm>
            </p:contentPart>
          </mc:Choice>
          <mc:Fallback xmlns="">
            <p:pic>
              <p:nvPicPr>
                <p:cNvPr id="80" name="Ink 79">
                  <a:extLst>
                    <a:ext uri="{FF2B5EF4-FFF2-40B4-BE49-F238E27FC236}">
                      <a16:creationId xmlns:a16="http://schemas.microsoft.com/office/drawing/2014/main" id="{C12BED7C-F916-439D-9C62-EC21124ABE34}"/>
                    </a:ext>
                  </a:extLst>
                </p:cNvPr>
                <p:cNvPicPr/>
                <p:nvPr/>
              </p:nvPicPr>
              <p:blipFill>
                <a:blip r:embed="rId174"/>
                <a:stretch>
                  <a:fillRect/>
                </a:stretch>
              </p:blipFill>
              <p:spPr>
                <a:xfrm>
                  <a:off x="2994355" y="1937927"/>
                  <a:ext cx="93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1" name="Ink 80">
                  <a:extLst>
                    <a:ext uri="{FF2B5EF4-FFF2-40B4-BE49-F238E27FC236}">
                      <a16:creationId xmlns:a16="http://schemas.microsoft.com/office/drawing/2014/main" id="{27707592-3F09-4741-B71D-CCB664F92661}"/>
                    </a:ext>
                  </a:extLst>
                </p14:cNvPr>
                <p14:cNvContentPartPr/>
                <p14:nvPr/>
              </p14:nvContentPartPr>
              <p14:xfrm>
                <a:off x="3065995" y="1891127"/>
                <a:ext cx="51480" cy="288360"/>
              </p14:xfrm>
            </p:contentPart>
          </mc:Choice>
          <mc:Fallback xmlns="">
            <p:pic>
              <p:nvPicPr>
                <p:cNvPr id="81" name="Ink 80">
                  <a:extLst>
                    <a:ext uri="{FF2B5EF4-FFF2-40B4-BE49-F238E27FC236}">
                      <a16:creationId xmlns:a16="http://schemas.microsoft.com/office/drawing/2014/main" id="{27707592-3F09-4741-B71D-CCB664F92661}"/>
                    </a:ext>
                  </a:extLst>
                </p:cNvPr>
                <p:cNvPicPr/>
                <p:nvPr/>
              </p:nvPicPr>
              <p:blipFill>
                <a:blip r:embed="rId176"/>
                <a:stretch>
                  <a:fillRect/>
                </a:stretch>
              </p:blipFill>
              <p:spPr>
                <a:xfrm>
                  <a:off x="3056995" y="1882127"/>
                  <a:ext cx="691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3" name="Ink 82">
                  <a:extLst>
                    <a:ext uri="{FF2B5EF4-FFF2-40B4-BE49-F238E27FC236}">
                      <a16:creationId xmlns:a16="http://schemas.microsoft.com/office/drawing/2014/main" id="{199F40FA-0B3C-41E5-A936-51257C6A31C6}"/>
                    </a:ext>
                  </a:extLst>
                </p14:cNvPr>
                <p14:cNvContentPartPr/>
                <p14:nvPr/>
              </p14:nvContentPartPr>
              <p14:xfrm>
                <a:off x="1364995" y="2154647"/>
                <a:ext cx="1886040" cy="138240"/>
              </p14:xfrm>
            </p:contentPart>
          </mc:Choice>
          <mc:Fallback xmlns="">
            <p:pic>
              <p:nvPicPr>
                <p:cNvPr id="83" name="Ink 82">
                  <a:extLst>
                    <a:ext uri="{FF2B5EF4-FFF2-40B4-BE49-F238E27FC236}">
                      <a16:creationId xmlns:a16="http://schemas.microsoft.com/office/drawing/2014/main" id="{199F40FA-0B3C-41E5-A936-51257C6A31C6}"/>
                    </a:ext>
                  </a:extLst>
                </p:cNvPr>
                <p:cNvPicPr/>
                <p:nvPr/>
              </p:nvPicPr>
              <p:blipFill>
                <a:blip r:embed="rId178"/>
                <a:stretch>
                  <a:fillRect/>
                </a:stretch>
              </p:blipFill>
              <p:spPr>
                <a:xfrm>
                  <a:off x="1355995" y="2146007"/>
                  <a:ext cx="1903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4" name="Ink 83">
                  <a:extLst>
                    <a:ext uri="{FF2B5EF4-FFF2-40B4-BE49-F238E27FC236}">
                      <a16:creationId xmlns:a16="http://schemas.microsoft.com/office/drawing/2014/main" id="{9EDD98A3-FCAD-4B64-9F1C-460CC01F9B3E}"/>
                    </a:ext>
                  </a:extLst>
                </p14:cNvPr>
                <p14:cNvContentPartPr/>
                <p14:nvPr/>
              </p14:nvContentPartPr>
              <p14:xfrm>
                <a:off x="2376955" y="2267687"/>
                <a:ext cx="85320" cy="284760"/>
              </p14:xfrm>
            </p:contentPart>
          </mc:Choice>
          <mc:Fallback xmlns="">
            <p:pic>
              <p:nvPicPr>
                <p:cNvPr id="84" name="Ink 83">
                  <a:extLst>
                    <a:ext uri="{FF2B5EF4-FFF2-40B4-BE49-F238E27FC236}">
                      <a16:creationId xmlns:a16="http://schemas.microsoft.com/office/drawing/2014/main" id="{9EDD98A3-FCAD-4B64-9F1C-460CC01F9B3E}"/>
                    </a:ext>
                  </a:extLst>
                </p:cNvPr>
                <p:cNvPicPr/>
                <p:nvPr/>
              </p:nvPicPr>
              <p:blipFill>
                <a:blip r:embed="rId180"/>
                <a:stretch>
                  <a:fillRect/>
                </a:stretch>
              </p:blipFill>
              <p:spPr>
                <a:xfrm>
                  <a:off x="2368315" y="2258687"/>
                  <a:ext cx="102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5" name="Ink 84">
                  <a:extLst>
                    <a:ext uri="{FF2B5EF4-FFF2-40B4-BE49-F238E27FC236}">
                      <a16:creationId xmlns:a16="http://schemas.microsoft.com/office/drawing/2014/main" id="{6A3DA8F1-EB45-4A36-9A73-60F68D93A231}"/>
                    </a:ext>
                  </a:extLst>
                </p14:cNvPr>
                <p14:cNvContentPartPr/>
                <p14:nvPr/>
              </p14:nvContentPartPr>
              <p14:xfrm>
                <a:off x="2492155" y="2320247"/>
                <a:ext cx="131040" cy="170640"/>
              </p14:xfrm>
            </p:contentPart>
          </mc:Choice>
          <mc:Fallback xmlns="">
            <p:pic>
              <p:nvPicPr>
                <p:cNvPr id="85" name="Ink 84">
                  <a:extLst>
                    <a:ext uri="{FF2B5EF4-FFF2-40B4-BE49-F238E27FC236}">
                      <a16:creationId xmlns:a16="http://schemas.microsoft.com/office/drawing/2014/main" id="{6A3DA8F1-EB45-4A36-9A73-60F68D93A231}"/>
                    </a:ext>
                  </a:extLst>
                </p:cNvPr>
                <p:cNvPicPr/>
                <p:nvPr/>
              </p:nvPicPr>
              <p:blipFill>
                <a:blip r:embed="rId182"/>
                <a:stretch>
                  <a:fillRect/>
                </a:stretch>
              </p:blipFill>
              <p:spPr>
                <a:xfrm>
                  <a:off x="2483515" y="2311607"/>
                  <a:ext cx="148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6" name="Ink 85">
                  <a:extLst>
                    <a:ext uri="{FF2B5EF4-FFF2-40B4-BE49-F238E27FC236}">
                      <a16:creationId xmlns:a16="http://schemas.microsoft.com/office/drawing/2014/main" id="{BB165B09-DFCD-457A-AB89-881862F7F006}"/>
                    </a:ext>
                  </a:extLst>
                </p14:cNvPr>
                <p14:cNvContentPartPr/>
                <p14:nvPr/>
              </p14:nvContentPartPr>
              <p14:xfrm>
                <a:off x="2648755" y="2314127"/>
                <a:ext cx="75240" cy="184680"/>
              </p14:xfrm>
            </p:contentPart>
          </mc:Choice>
          <mc:Fallback xmlns="">
            <p:pic>
              <p:nvPicPr>
                <p:cNvPr id="86" name="Ink 85">
                  <a:extLst>
                    <a:ext uri="{FF2B5EF4-FFF2-40B4-BE49-F238E27FC236}">
                      <a16:creationId xmlns:a16="http://schemas.microsoft.com/office/drawing/2014/main" id="{BB165B09-DFCD-457A-AB89-881862F7F006}"/>
                    </a:ext>
                  </a:extLst>
                </p:cNvPr>
                <p:cNvPicPr/>
                <p:nvPr/>
              </p:nvPicPr>
              <p:blipFill>
                <a:blip r:embed="rId184"/>
                <a:stretch>
                  <a:fillRect/>
                </a:stretch>
              </p:blipFill>
              <p:spPr>
                <a:xfrm>
                  <a:off x="2639755" y="2305487"/>
                  <a:ext cx="92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7" name="Ink 86">
                  <a:extLst>
                    <a:ext uri="{FF2B5EF4-FFF2-40B4-BE49-F238E27FC236}">
                      <a16:creationId xmlns:a16="http://schemas.microsoft.com/office/drawing/2014/main" id="{03EAF114-C54C-4A7E-9EAF-A35867A0EE69}"/>
                    </a:ext>
                  </a:extLst>
                </p14:cNvPr>
                <p14:cNvContentPartPr/>
                <p14:nvPr/>
              </p14:nvContentPartPr>
              <p14:xfrm>
                <a:off x="2760715" y="2297207"/>
                <a:ext cx="81360" cy="174600"/>
              </p14:xfrm>
            </p:contentPart>
          </mc:Choice>
          <mc:Fallback xmlns="">
            <p:pic>
              <p:nvPicPr>
                <p:cNvPr id="87" name="Ink 86">
                  <a:extLst>
                    <a:ext uri="{FF2B5EF4-FFF2-40B4-BE49-F238E27FC236}">
                      <a16:creationId xmlns:a16="http://schemas.microsoft.com/office/drawing/2014/main" id="{03EAF114-C54C-4A7E-9EAF-A35867A0EE69}"/>
                    </a:ext>
                  </a:extLst>
                </p:cNvPr>
                <p:cNvPicPr/>
                <p:nvPr/>
              </p:nvPicPr>
              <p:blipFill>
                <a:blip r:embed="rId186"/>
                <a:stretch>
                  <a:fillRect/>
                </a:stretch>
              </p:blipFill>
              <p:spPr>
                <a:xfrm>
                  <a:off x="2751715" y="2288207"/>
                  <a:ext cx="99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8" name="Ink 87">
                  <a:extLst>
                    <a:ext uri="{FF2B5EF4-FFF2-40B4-BE49-F238E27FC236}">
                      <a16:creationId xmlns:a16="http://schemas.microsoft.com/office/drawing/2014/main" id="{27D22958-44A3-4338-A8FB-6C4D5DA6F38C}"/>
                    </a:ext>
                  </a:extLst>
                </p14:cNvPr>
                <p14:cNvContentPartPr/>
                <p14:nvPr/>
              </p14:nvContentPartPr>
              <p14:xfrm>
                <a:off x="2895715" y="2259047"/>
                <a:ext cx="106560" cy="200520"/>
              </p14:xfrm>
            </p:contentPart>
          </mc:Choice>
          <mc:Fallback xmlns="">
            <p:pic>
              <p:nvPicPr>
                <p:cNvPr id="88" name="Ink 87">
                  <a:extLst>
                    <a:ext uri="{FF2B5EF4-FFF2-40B4-BE49-F238E27FC236}">
                      <a16:creationId xmlns:a16="http://schemas.microsoft.com/office/drawing/2014/main" id="{27D22958-44A3-4338-A8FB-6C4D5DA6F38C}"/>
                    </a:ext>
                  </a:extLst>
                </p:cNvPr>
                <p:cNvPicPr/>
                <p:nvPr/>
              </p:nvPicPr>
              <p:blipFill>
                <a:blip r:embed="rId188"/>
                <a:stretch>
                  <a:fillRect/>
                </a:stretch>
              </p:blipFill>
              <p:spPr>
                <a:xfrm>
                  <a:off x="2886715" y="2250407"/>
                  <a:ext cx="1242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9" name="Ink 88">
                  <a:extLst>
                    <a:ext uri="{FF2B5EF4-FFF2-40B4-BE49-F238E27FC236}">
                      <a16:creationId xmlns:a16="http://schemas.microsoft.com/office/drawing/2014/main" id="{252B9AE1-A80A-4E67-AEE8-CDC4B6962796}"/>
                    </a:ext>
                  </a:extLst>
                </p14:cNvPr>
                <p14:cNvContentPartPr/>
                <p14:nvPr/>
              </p14:nvContentPartPr>
              <p14:xfrm>
                <a:off x="3018475" y="2223407"/>
                <a:ext cx="38520" cy="237960"/>
              </p14:xfrm>
            </p:contentPart>
          </mc:Choice>
          <mc:Fallback xmlns="">
            <p:pic>
              <p:nvPicPr>
                <p:cNvPr id="89" name="Ink 88">
                  <a:extLst>
                    <a:ext uri="{FF2B5EF4-FFF2-40B4-BE49-F238E27FC236}">
                      <a16:creationId xmlns:a16="http://schemas.microsoft.com/office/drawing/2014/main" id="{252B9AE1-A80A-4E67-AEE8-CDC4B6962796}"/>
                    </a:ext>
                  </a:extLst>
                </p:cNvPr>
                <p:cNvPicPr/>
                <p:nvPr/>
              </p:nvPicPr>
              <p:blipFill>
                <a:blip r:embed="rId190"/>
                <a:stretch>
                  <a:fillRect/>
                </a:stretch>
              </p:blipFill>
              <p:spPr>
                <a:xfrm>
                  <a:off x="3009475" y="2214767"/>
                  <a:ext cx="561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0" name="Ink 89">
                  <a:extLst>
                    <a:ext uri="{FF2B5EF4-FFF2-40B4-BE49-F238E27FC236}">
                      <a16:creationId xmlns:a16="http://schemas.microsoft.com/office/drawing/2014/main" id="{80842662-EBED-49F0-BF70-ADD2EA87A765}"/>
                    </a:ext>
                  </a:extLst>
                </p14:cNvPr>
                <p14:cNvContentPartPr/>
                <p14:nvPr/>
              </p14:nvContentPartPr>
              <p14:xfrm>
                <a:off x="1385875" y="2281367"/>
                <a:ext cx="72360" cy="335880"/>
              </p14:xfrm>
            </p:contentPart>
          </mc:Choice>
          <mc:Fallback xmlns="">
            <p:pic>
              <p:nvPicPr>
                <p:cNvPr id="90" name="Ink 89">
                  <a:extLst>
                    <a:ext uri="{FF2B5EF4-FFF2-40B4-BE49-F238E27FC236}">
                      <a16:creationId xmlns:a16="http://schemas.microsoft.com/office/drawing/2014/main" id="{80842662-EBED-49F0-BF70-ADD2EA87A765}"/>
                    </a:ext>
                  </a:extLst>
                </p:cNvPr>
                <p:cNvPicPr/>
                <p:nvPr/>
              </p:nvPicPr>
              <p:blipFill>
                <a:blip r:embed="rId192"/>
                <a:stretch>
                  <a:fillRect/>
                </a:stretch>
              </p:blipFill>
              <p:spPr>
                <a:xfrm>
                  <a:off x="1377235" y="2272727"/>
                  <a:ext cx="90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1" name="Ink 90">
                  <a:extLst>
                    <a:ext uri="{FF2B5EF4-FFF2-40B4-BE49-F238E27FC236}">
                      <a16:creationId xmlns:a16="http://schemas.microsoft.com/office/drawing/2014/main" id="{02148BB9-9F69-457C-846E-C542DEC42614}"/>
                    </a:ext>
                  </a:extLst>
                </p14:cNvPr>
                <p14:cNvContentPartPr/>
                <p14:nvPr/>
              </p14:nvContentPartPr>
              <p14:xfrm>
                <a:off x="1455715" y="2393327"/>
                <a:ext cx="101520" cy="128520"/>
              </p14:xfrm>
            </p:contentPart>
          </mc:Choice>
          <mc:Fallback xmlns="">
            <p:pic>
              <p:nvPicPr>
                <p:cNvPr id="91" name="Ink 90">
                  <a:extLst>
                    <a:ext uri="{FF2B5EF4-FFF2-40B4-BE49-F238E27FC236}">
                      <a16:creationId xmlns:a16="http://schemas.microsoft.com/office/drawing/2014/main" id="{02148BB9-9F69-457C-846E-C542DEC42614}"/>
                    </a:ext>
                  </a:extLst>
                </p:cNvPr>
                <p:cNvPicPr/>
                <p:nvPr/>
              </p:nvPicPr>
              <p:blipFill>
                <a:blip r:embed="rId194"/>
                <a:stretch>
                  <a:fillRect/>
                </a:stretch>
              </p:blipFill>
              <p:spPr>
                <a:xfrm>
                  <a:off x="1447075" y="2384327"/>
                  <a:ext cx="119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2" name="Ink 91">
                  <a:extLst>
                    <a:ext uri="{FF2B5EF4-FFF2-40B4-BE49-F238E27FC236}">
                      <a16:creationId xmlns:a16="http://schemas.microsoft.com/office/drawing/2014/main" id="{45EF2A84-443B-4BE9-9B6B-65E9B1BA87ED}"/>
                    </a:ext>
                  </a:extLst>
                </p14:cNvPr>
                <p14:cNvContentPartPr/>
                <p14:nvPr/>
              </p14:nvContentPartPr>
              <p14:xfrm>
                <a:off x="1579555" y="2485847"/>
                <a:ext cx="44280" cy="68400"/>
              </p14:xfrm>
            </p:contentPart>
          </mc:Choice>
          <mc:Fallback xmlns="">
            <p:pic>
              <p:nvPicPr>
                <p:cNvPr id="92" name="Ink 91">
                  <a:extLst>
                    <a:ext uri="{FF2B5EF4-FFF2-40B4-BE49-F238E27FC236}">
                      <a16:creationId xmlns:a16="http://schemas.microsoft.com/office/drawing/2014/main" id="{45EF2A84-443B-4BE9-9B6B-65E9B1BA87ED}"/>
                    </a:ext>
                  </a:extLst>
                </p:cNvPr>
                <p:cNvPicPr/>
                <p:nvPr/>
              </p:nvPicPr>
              <p:blipFill>
                <a:blip r:embed="rId196"/>
                <a:stretch>
                  <a:fillRect/>
                </a:stretch>
              </p:blipFill>
              <p:spPr>
                <a:xfrm>
                  <a:off x="1570915" y="2476847"/>
                  <a:ext cx="6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9" name="Ink 98">
                  <a:extLst>
                    <a:ext uri="{FF2B5EF4-FFF2-40B4-BE49-F238E27FC236}">
                      <a16:creationId xmlns:a16="http://schemas.microsoft.com/office/drawing/2014/main" id="{E62D4175-F4CB-43AA-BED0-B3C9B327687F}"/>
                    </a:ext>
                  </a:extLst>
                </p14:cNvPr>
                <p14:cNvContentPartPr/>
                <p14:nvPr/>
              </p14:nvContentPartPr>
              <p14:xfrm>
                <a:off x="1699075" y="2392247"/>
                <a:ext cx="60120" cy="95400"/>
              </p14:xfrm>
            </p:contentPart>
          </mc:Choice>
          <mc:Fallback xmlns="">
            <p:pic>
              <p:nvPicPr>
                <p:cNvPr id="99" name="Ink 98">
                  <a:extLst>
                    <a:ext uri="{FF2B5EF4-FFF2-40B4-BE49-F238E27FC236}">
                      <a16:creationId xmlns:a16="http://schemas.microsoft.com/office/drawing/2014/main" id="{E62D4175-F4CB-43AA-BED0-B3C9B327687F}"/>
                    </a:ext>
                  </a:extLst>
                </p:cNvPr>
                <p:cNvPicPr/>
                <p:nvPr/>
              </p:nvPicPr>
              <p:blipFill>
                <a:blip r:embed="rId198"/>
                <a:stretch>
                  <a:fillRect/>
                </a:stretch>
              </p:blipFill>
              <p:spPr>
                <a:xfrm>
                  <a:off x="1690435" y="2383247"/>
                  <a:ext cx="77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0" name="Ink 99">
                  <a:extLst>
                    <a:ext uri="{FF2B5EF4-FFF2-40B4-BE49-F238E27FC236}">
                      <a16:creationId xmlns:a16="http://schemas.microsoft.com/office/drawing/2014/main" id="{6B0BD496-A6A8-4CB1-B225-56A7A6FF9AC9}"/>
                    </a:ext>
                  </a:extLst>
                </p14:cNvPr>
                <p14:cNvContentPartPr/>
                <p14:nvPr/>
              </p14:nvContentPartPr>
              <p14:xfrm>
                <a:off x="1820755" y="2374607"/>
                <a:ext cx="104400" cy="187920"/>
              </p14:xfrm>
            </p:contentPart>
          </mc:Choice>
          <mc:Fallback xmlns="">
            <p:pic>
              <p:nvPicPr>
                <p:cNvPr id="100" name="Ink 99">
                  <a:extLst>
                    <a:ext uri="{FF2B5EF4-FFF2-40B4-BE49-F238E27FC236}">
                      <a16:creationId xmlns:a16="http://schemas.microsoft.com/office/drawing/2014/main" id="{6B0BD496-A6A8-4CB1-B225-56A7A6FF9AC9}"/>
                    </a:ext>
                  </a:extLst>
                </p:cNvPr>
                <p:cNvPicPr/>
                <p:nvPr/>
              </p:nvPicPr>
              <p:blipFill>
                <a:blip r:embed="rId200"/>
                <a:stretch>
                  <a:fillRect/>
                </a:stretch>
              </p:blipFill>
              <p:spPr>
                <a:xfrm>
                  <a:off x="1812115" y="2365607"/>
                  <a:ext cx="122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1" name="Ink 100">
                  <a:extLst>
                    <a:ext uri="{FF2B5EF4-FFF2-40B4-BE49-F238E27FC236}">
                      <a16:creationId xmlns:a16="http://schemas.microsoft.com/office/drawing/2014/main" id="{9B307CC1-CD94-4414-8FB3-C40C748EF8FF}"/>
                    </a:ext>
                  </a:extLst>
                </p14:cNvPr>
                <p14:cNvContentPartPr/>
                <p14:nvPr/>
              </p14:nvContentPartPr>
              <p14:xfrm>
                <a:off x="1914715" y="2386847"/>
                <a:ext cx="100800" cy="117000"/>
              </p14:xfrm>
            </p:contentPart>
          </mc:Choice>
          <mc:Fallback xmlns="">
            <p:pic>
              <p:nvPicPr>
                <p:cNvPr id="101" name="Ink 100">
                  <a:extLst>
                    <a:ext uri="{FF2B5EF4-FFF2-40B4-BE49-F238E27FC236}">
                      <a16:creationId xmlns:a16="http://schemas.microsoft.com/office/drawing/2014/main" id="{9B307CC1-CD94-4414-8FB3-C40C748EF8FF}"/>
                    </a:ext>
                  </a:extLst>
                </p:cNvPr>
                <p:cNvPicPr/>
                <p:nvPr/>
              </p:nvPicPr>
              <p:blipFill>
                <a:blip r:embed="rId202"/>
                <a:stretch>
                  <a:fillRect/>
                </a:stretch>
              </p:blipFill>
              <p:spPr>
                <a:xfrm>
                  <a:off x="1906075" y="2377847"/>
                  <a:ext cx="118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2" name="Ink 101">
                  <a:extLst>
                    <a:ext uri="{FF2B5EF4-FFF2-40B4-BE49-F238E27FC236}">
                      <a16:creationId xmlns:a16="http://schemas.microsoft.com/office/drawing/2014/main" id="{7B8C54B8-B200-49BE-84EB-299522A17C4E}"/>
                    </a:ext>
                  </a:extLst>
                </p14:cNvPr>
                <p14:cNvContentPartPr/>
                <p14:nvPr/>
              </p14:nvContentPartPr>
              <p14:xfrm>
                <a:off x="2027755" y="2407007"/>
                <a:ext cx="92880" cy="117360"/>
              </p14:xfrm>
            </p:contentPart>
          </mc:Choice>
          <mc:Fallback xmlns="">
            <p:pic>
              <p:nvPicPr>
                <p:cNvPr id="102" name="Ink 101">
                  <a:extLst>
                    <a:ext uri="{FF2B5EF4-FFF2-40B4-BE49-F238E27FC236}">
                      <a16:creationId xmlns:a16="http://schemas.microsoft.com/office/drawing/2014/main" id="{7B8C54B8-B200-49BE-84EB-299522A17C4E}"/>
                    </a:ext>
                  </a:extLst>
                </p:cNvPr>
                <p:cNvPicPr/>
                <p:nvPr/>
              </p:nvPicPr>
              <p:blipFill>
                <a:blip r:embed="rId204"/>
                <a:stretch>
                  <a:fillRect/>
                </a:stretch>
              </p:blipFill>
              <p:spPr>
                <a:xfrm>
                  <a:off x="2019115" y="2398007"/>
                  <a:ext cx="110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3" name="Ink 102">
                  <a:extLst>
                    <a:ext uri="{FF2B5EF4-FFF2-40B4-BE49-F238E27FC236}">
                      <a16:creationId xmlns:a16="http://schemas.microsoft.com/office/drawing/2014/main" id="{718771F6-E3D4-4C82-B66A-7731350CA6E0}"/>
                    </a:ext>
                  </a:extLst>
                </p14:cNvPr>
                <p14:cNvContentPartPr/>
                <p14:nvPr/>
              </p14:nvContentPartPr>
              <p14:xfrm>
                <a:off x="2136475" y="2416727"/>
                <a:ext cx="60120" cy="102240"/>
              </p14:xfrm>
            </p:contentPart>
          </mc:Choice>
          <mc:Fallback xmlns="">
            <p:pic>
              <p:nvPicPr>
                <p:cNvPr id="103" name="Ink 102">
                  <a:extLst>
                    <a:ext uri="{FF2B5EF4-FFF2-40B4-BE49-F238E27FC236}">
                      <a16:creationId xmlns:a16="http://schemas.microsoft.com/office/drawing/2014/main" id="{718771F6-E3D4-4C82-B66A-7731350CA6E0}"/>
                    </a:ext>
                  </a:extLst>
                </p:cNvPr>
                <p:cNvPicPr/>
                <p:nvPr/>
              </p:nvPicPr>
              <p:blipFill>
                <a:blip r:embed="rId206"/>
                <a:stretch>
                  <a:fillRect/>
                </a:stretch>
              </p:blipFill>
              <p:spPr>
                <a:xfrm>
                  <a:off x="2127475" y="2407727"/>
                  <a:ext cx="77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4" name="Ink 103">
                  <a:extLst>
                    <a:ext uri="{FF2B5EF4-FFF2-40B4-BE49-F238E27FC236}">
                      <a16:creationId xmlns:a16="http://schemas.microsoft.com/office/drawing/2014/main" id="{15FEE45F-588A-4AC8-9D1E-2D613FA592AB}"/>
                    </a:ext>
                  </a:extLst>
                </p14:cNvPr>
                <p14:cNvContentPartPr/>
                <p14:nvPr/>
              </p14:nvContentPartPr>
              <p14:xfrm>
                <a:off x="2213875" y="2311967"/>
                <a:ext cx="69480" cy="335160"/>
              </p14:xfrm>
            </p:contentPart>
          </mc:Choice>
          <mc:Fallback xmlns="">
            <p:pic>
              <p:nvPicPr>
                <p:cNvPr id="104" name="Ink 103">
                  <a:extLst>
                    <a:ext uri="{FF2B5EF4-FFF2-40B4-BE49-F238E27FC236}">
                      <a16:creationId xmlns:a16="http://schemas.microsoft.com/office/drawing/2014/main" id="{15FEE45F-588A-4AC8-9D1E-2D613FA592AB}"/>
                    </a:ext>
                  </a:extLst>
                </p:cNvPr>
                <p:cNvPicPr/>
                <p:nvPr/>
              </p:nvPicPr>
              <p:blipFill>
                <a:blip r:embed="rId208"/>
                <a:stretch>
                  <a:fillRect/>
                </a:stretch>
              </p:blipFill>
              <p:spPr>
                <a:xfrm>
                  <a:off x="2205235" y="2302967"/>
                  <a:ext cx="87120" cy="352800"/>
                </a:xfrm>
                <a:prstGeom prst="rect">
                  <a:avLst/>
                </a:prstGeom>
              </p:spPr>
            </p:pic>
          </mc:Fallback>
        </mc:AlternateContent>
      </p:grpSp>
      <p:grpSp>
        <p:nvGrpSpPr>
          <p:cNvPr id="111" name="Group 110">
            <a:extLst>
              <a:ext uri="{FF2B5EF4-FFF2-40B4-BE49-F238E27FC236}">
                <a16:creationId xmlns:a16="http://schemas.microsoft.com/office/drawing/2014/main" id="{59838030-3FB5-4CAE-A54F-27DAA171CA40}"/>
              </a:ext>
            </a:extLst>
          </p:cNvPr>
          <p:cNvGrpSpPr/>
          <p:nvPr/>
        </p:nvGrpSpPr>
        <p:grpSpPr>
          <a:xfrm>
            <a:off x="3349675" y="2040887"/>
            <a:ext cx="471600" cy="239760"/>
            <a:chOff x="3349675" y="2040887"/>
            <a:chExt cx="471600" cy="239760"/>
          </a:xfrm>
        </p:grpSpPr>
        <mc:AlternateContent xmlns:mc="http://schemas.openxmlformats.org/markup-compatibility/2006" xmlns:p14="http://schemas.microsoft.com/office/powerpoint/2010/main">
          <mc:Choice Requires="p14">
            <p:contentPart p14:bwMode="auto" r:id="rId209">
              <p14:nvContentPartPr>
                <p14:cNvPr id="106" name="Ink 105">
                  <a:extLst>
                    <a:ext uri="{FF2B5EF4-FFF2-40B4-BE49-F238E27FC236}">
                      <a16:creationId xmlns:a16="http://schemas.microsoft.com/office/drawing/2014/main" id="{F4DB5BD8-B482-449A-8A3F-731BCD02239A}"/>
                    </a:ext>
                  </a:extLst>
                </p14:cNvPr>
                <p14:cNvContentPartPr/>
                <p14:nvPr/>
              </p14:nvContentPartPr>
              <p14:xfrm>
                <a:off x="3349675" y="2126567"/>
                <a:ext cx="131040" cy="21240"/>
              </p14:xfrm>
            </p:contentPart>
          </mc:Choice>
          <mc:Fallback xmlns="">
            <p:pic>
              <p:nvPicPr>
                <p:cNvPr id="106" name="Ink 105">
                  <a:extLst>
                    <a:ext uri="{FF2B5EF4-FFF2-40B4-BE49-F238E27FC236}">
                      <a16:creationId xmlns:a16="http://schemas.microsoft.com/office/drawing/2014/main" id="{F4DB5BD8-B482-449A-8A3F-731BCD02239A}"/>
                    </a:ext>
                  </a:extLst>
                </p:cNvPr>
                <p:cNvPicPr/>
                <p:nvPr/>
              </p:nvPicPr>
              <p:blipFill>
                <a:blip r:embed="rId210"/>
                <a:stretch>
                  <a:fillRect/>
                </a:stretch>
              </p:blipFill>
              <p:spPr>
                <a:xfrm>
                  <a:off x="3341035" y="2117927"/>
                  <a:ext cx="148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7" name="Ink 106">
                  <a:extLst>
                    <a:ext uri="{FF2B5EF4-FFF2-40B4-BE49-F238E27FC236}">
                      <a16:creationId xmlns:a16="http://schemas.microsoft.com/office/drawing/2014/main" id="{44369857-E087-4B83-BD2B-C5FCE151C6CF}"/>
                    </a:ext>
                  </a:extLst>
                </p14:cNvPr>
                <p14:cNvContentPartPr/>
                <p14:nvPr/>
              </p14:nvContentPartPr>
              <p14:xfrm>
                <a:off x="3370555" y="2218007"/>
                <a:ext cx="136080" cy="15840"/>
              </p14:xfrm>
            </p:contentPart>
          </mc:Choice>
          <mc:Fallback xmlns="">
            <p:pic>
              <p:nvPicPr>
                <p:cNvPr id="107" name="Ink 106">
                  <a:extLst>
                    <a:ext uri="{FF2B5EF4-FFF2-40B4-BE49-F238E27FC236}">
                      <a16:creationId xmlns:a16="http://schemas.microsoft.com/office/drawing/2014/main" id="{44369857-E087-4B83-BD2B-C5FCE151C6CF}"/>
                    </a:ext>
                  </a:extLst>
                </p:cNvPr>
                <p:cNvPicPr/>
                <p:nvPr/>
              </p:nvPicPr>
              <p:blipFill>
                <a:blip r:embed="rId212"/>
                <a:stretch>
                  <a:fillRect/>
                </a:stretch>
              </p:blipFill>
              <p:spPr>
                <a:xfrm>
                  <a:off x="3361915" y="2209367"/>
                  <a:ext cx="153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9" name="Ink 108">
                  <a:extLst>
                    <a:ext uri="{FF2B5EF4-FFF2-40B4-BE49-F238E27FC236}">
                      <a16:creationId xmlns:a16="http://schemas.microsoft.com/office/drawing/2014/main" id="{CBE39703-D169-4A2F-876F-4E5F4C3B3DE9}"/>
                    </a:ext>
                  </a:extLst>
                </p14:cNvPr>
                <p14:cNvContentPartPr/>
                <p14:nvPr/>
              </p14:nvContentPartPr>
              <p14:xfrm>
                <a:off x="3587995" y="2040887"/>
                <a:ext cx="135000" cy="214200"/>
              </p14:xfrm>
            </p:contentPart>
          </mc:Choice>
          <mc:Fallback xmlns="">
            <p:pic>
              <p:nvPicPr>
                <p:cNvPr id="109" name="Ink 108">
                  <a:extLst>
                    <a:ext uri="{FF2B5EF4-FFF2-40B4-BE49-F238E27FC236}">
                      <a16:creationId xmlns:a16="http://schemas.microsoft.com/office/drawing/2014/main" id="{CBE39703-D169-4A2F-876F-4E5F4C3B3DE9}"/>
                    </a:ext>
                  </a:extLst>
                </p:cNvPr>
                <p:cNvPicPr/>
                <p:nvPr/>
              </p:nvPicPr>
              <p:blipFill>
                <a:blip r:embed="rId214"/>
                <a:stretch>
                  <a:fillRect/>
                </a:stretch>
              </p:blipFill>
              <p:spPr>
                <a:xfrm>
                  <a:off x="3578995" y="2031887"/>
                  <a:ext cx="152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0" name="Ink 109">
                  <a:extLst>
                    <a:ext uri="{FF2B5EF4-FFF2-40B4-BE49-F238E27FC236}">
                      <a16:creationId xmlns:a16="http://schemas.microsoft.com/office/drawing/2014/main" id="{3791AB6F-59FF-4615-BCC6-442F845A17F7}"/>
                    </a:ext>
                  </a:extLst>
                </p14:cNvPr>
                <p14:cNvContentPartPr/>
                <p14:nvPr/>
              </p14:nvContentPartPr>
              <p14:xfrm>
                <a:off x="3806155" y="2230247"/>
                <a:ext cx="15120" cy="50400"/>
              </p14:xfrm>
            </p:contentPart>
          </mc:Choice>
          <mc:Fallback xmlns="">
            <p:pic>
              <p:nvPicPr>
                <p:cNvPr id="110" name="Ink 109">
                  <a:extLst>
                    <a:ext uri="{FF2B5EF4-FFF2-40B4-BE49-F238E27FC236}">
                      <a16:creationId xmlns:a16="http://schemas.microsoft.com/office/drawing/2014/main" id="{3791AB6F-59FF-4615-BCC6-442F845A17F7}"/>
                    </a:ext>
                  </a:extLst>
                </p:cNvPr>
                <p:cNvPicPr/>
                <p:nvPr/>
              </p:nvPicPr>
              <p:blipFill>
                <a:blip r:embed="rId216"/>
                <a:stretch>
                  <a:fillRect/>
                </a:stretch>
              </p:blipFill>
              <p:spPr>
                <a:xfrm>
                  <a:off x="3797515" y="2221607"/>
                  <a:ext cx="32760" cy="68040"/>
                </a:xfrm>
                <a:prstGeom prst="rect">
                  <a:avLst/>
                </a:prstGeom>
              </p:spPr>
            </p:pic>
          </mc:Fallback>
        </mc:AlternateContent>
      </p:grpSp>
      <p:grpSp>
        <p:nvGrpSpPr>
          <p:cNvPr id="122" name="Group 121">
            <a:extLst>
              <a:ext uri="{FF2B5EF4-FFF2-40B4-BE49-F238E27FC236}">
                <a16:creationId xmlns:a16="http://schemas.microsoft.com/office/drawing/2014/main" id="{361F4520-48FB-4DF7-8B23-A0623E43DF5A}"/>
              </a:ext>
            </a:extLst>
          </p:cNvPr>
          <p:cNvGrpSpPr/>
          <p:nvPr/>
        </p:nvGrpSpPr>
        <p:grpSpPr>
          <a:xfrm>
            <a:off x="3888235" y="1989047"/>
            <a:ext cx="1059480" cy="275040"/>
            <a:chOff x="3888235" y="1989047"/>
            <a:chExt cx="1059480" cy="275040"/>
          </a:xfrm>
        </p:grpSpPr>
        <mc:AlternateContent xmlns:mc="http://schemas.openxmlformats.org/markup-compatibility/2006" xmlns:p14="http://schemas.microsoft.com/office/powerpoint/2010/main">
          <mc:Choice Requires="p14">
            <p:contentPart p14:bwMode="auto" r:id="rId217">
              <p14:nvContentPartPr>
                <p14:cNvPr id="112" name="Ink 111">
                  <a:extLst>
                    <a:ext uri="{FF2B5EF4-FFF2-40B4-BE49-F238E27FC236}">
                      <a16:creationId xmlns:a16="http://schemas.microsoft.com/office/drawing/2014/main" id="{64E09C11-2055-4B67-876E-30CB378176B7}"/>
                    </a:ext>
                  </a:extLst>
                </p14:cNvPr>
                <p14:cNvContentPartPr/>
                <p14:nvPr/>
              </p14:nvContentPartPr>
              <p14:xfrm>
                <a:off x="3888235" y="2036927"/>
                <a:ext cx="110160" cy="216720"/>
              </p14:xfrm>
            </p:contentPart>
          </mc:Choice>
          <mc:Fallback xmlns="">
            <p:pic>
              <p:nvPicPr>
                <p:cNvPr id="112" name="Ink 111">
                  <a:extLst>
                    <a:ext uri="{FF2B5EF4-FFF2-40B4-BE49-F238E27FC236}">
                      <a16:creationId xmlns:a16="http://schemas.microsoft.com/office/drawing/2014/main" id="{64E09C11-2055-4B67-876E-30CB378176B7}"/>
                    </a:ext>
                  </a:extLst>
                </p:cNvPr>
                <p:cNvPicPr/>
                <p:nvPr/>
              </p:nvPicPr>
              <p:blipFill>
                <a:blip r:embed="rId218"/>
                <a:stretch>
                  <a:fillRect/>
                </a:stretch>
              </p:blipFill>
              <p:spPr>
                <a:xfrm>
                  <a:off x="3879235" y="2028287"/>
                  <a:ext cx="127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3" name="Ink 112">
                  <a:extLst>
                    <a:ext uri="{FF2B5EF4-FFF2-40B4-BE49-F238E27FC236}">
                      <a16:creationId xmlns:a16="http://schemas.microsoft.com/office/drawing/2014/main" id="{120C2DC5-55E6-458C-9A37-83E7C3F5945C}"/>
                    </a:ext>
                  </a:extLst>
                </p14:cNvPr>
                <p14:cNvContentPartPr/>
                <p14:nvPr/>
              </p14:nvContentPartPr>
              <p14:xfrm>
                <a:off x="4047355" y="2048447"/>
                <a:ext cx="65520" cy="208800"/>
              </p14:xfrm>
            </p:contentPart>
          </mc:Choice>
          <mc:Fallback xmlns="">
            <p:pic>
              <p:nvPicPr>
                <p:cNvPr id="113" name="Ink 112">
                  <a:extLst>
                    <a:ext uri="{FF2B5EF4-FFF2-40B4-BE49-F238E27FC236}">
                      <a16:creationId xmlns:a16="http://schemas.microsoft.com/office/drawing/2014/main" id="{120C2DC5-55E6-458C-9A37-83E7C3F5945C}"/>
                    </a:ext>
                  </a:extLst>
                </p:cNvPr>
                <p:cNvPicPr/>
                <p:nvPr/>
              </p:nvPicPr>
              <p:blipFill>
                <a:blip r:embed="rId220"/>
                <a:stretch>
                  <a:fillRect/>
                </a:stretch>
              </p:blipFill>
              <p:spPr>
                <a:xfrm>
                  <a:off x="4038355" y="2039807"/>
                  <a:ext cx="83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4" name="Ink 113">
                  <a:extLst>
                    <a:ext uri="{FF2B5EF4-FFF2-40B4-BE49-F238E27FC236}">
                      <a16:creationId xmlns:a16="http://schemas.microsoft.com/office/drawing/2014/main" id="{EF6F96EB-1B79-4F79-8FCC-A19DD014E206}"/>
                    </a:ext>
                  </a:extLst>
                </p14:cNvPr>
                <p14:cNvContentPartPr/>
                <p14:nvPr/>
              </p14:nvContentPartPr>
              <p14:xfrm>
                <a:off x="4155715" y="2057807"/>
                <a:ext cx="102240" cy="205200"/>
              </p14:xfrm>
            </p:contentPart>
          </mc:Choice>
          <mc:Fallback xmlns="">
            <p:pic>
              <p:nvPicPr>
                <p:cNvPr id="114" name="Ink 113">
                  <a:extLst>
                    <a:ext uri="{FF2B5EF4-FFF2-40B4-BE49-F238E27FC236}">
                      <a16:creationId xmlns:a16="http://schemas.microsoft.com/office/drawing/2014/main" id="{EF6F96EB-1B79-4F79-8FCC-A19DD014E206}"/>
                    </a:ext>
                  </a:extLst>
                </p:cNvPr>
                <p:cNvPicPr/>
                <p:nvPr/>
              </p:nvPicPr>
              <p:blipFill>
                <a:blip r:embed="rId222"/>
                <a:stretch>
                  <a:fillRect/>
                </a:stretch>
              </p:blipFill>
              <p:spPr>
                <a:xfrm>
                  <a:off x="4146715" y="2049167"/>
                  <a:ext cx="119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5" name="Ink 114">
                  <a:extLst>
                    <a:ext uri="{FF2B5EF4-FFF2-40B4-BE49-F238E27FC236}">
                      <a16:creationId xmlns:a16="http://schemas.microsoft.com/office/drawing/2014/main" id="{0ECDDE63-8769-4F2F-B932-B72D6463F387}"/>
                    </a:ext>
                  </a:extLst>
                </p14:cNvPr>
                <p14:cNvContentPartPr/>
                <p14:nvPr/>
              </p14:nvContentPartPr>
              <p14:xfrm>
                <a:off x="4167235" y="2050967"/>
                <a:ext cx="139680" cy="60120"/>
              </p14:xfrm>
            </p:contentPart>
          </mc:Choice>
          <mc:Fallback xmlns="">
            <p:pic>
              <p:nvPicPr>
                <p:cNvPr id="115" name="Ink 114">
                  <a:extLst>
                    <a:ext uri="{FF2B5EF4-FFF2-40B4-BE49-F238E27FC236}">
                      <a16:creationId xmlns:a16="http://schemas.microsoft.com/office/drawing/2014/main" id="{0ECDDE63-8769-4F2F-B932-B72D6463F387}"/>
                    </a:ext>
                  </a:extLst>
                </p:cNvPr>
                <p:cNvPicPr/>
                <p:nvPr/>
              </p:nvPicPr>
              <p:blipFill>
                <a:blip r:embed="rId224"/>
                <a:stretch>
                  <a:fillRect/>
                </a:stretch>
              </p:blipFill>
              <p:spPr>
                <a:xfrm>
                  <a:off x="4158235" y="2041967"/>
                  <a:ext cx="157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6" name="Ink 115">
                  <a:extLst>
                    <a:ext uri="{FF2B5EF4-FFF2-40B4-BE49-F238E27FC236}">
                      <a16:creationId xmlns:a16="http://schemas.microsoft.com/office/drawing/2014/main" id="{5B6F13B2-799D-433E-9D08-53AFD49F5FA7}"/>
                    </a:ext>
                  </a:extLst>
                </p14:cNvPr>
                <p14:cNvContentPartPr/>
                <p14:nvPr/>
              </p14:nvContentPartPr>
              <p14:xfrm>
                <a:off x="4374955" y="2116127"/>
                <a:ext cx="165240" cy="118800"/>
              </p14:xfrm>
            </p:contentPart>
          </mc:Choice>
          <mc:Fallback xmlns="">
            <p:pic>
              <p:nvPicPr>
                <p:cNvPr id="116" name="Ink 115">
                  <a:extLst>
                    <a:ext uri="{FF2B5EF4-FFF2-40B4-BE49-F238E27FC236}">
                      <a16:creationId xmlns:a16="http://schemas.microsoft.com/office/drawing/2014/main" id="{5B6F13B2-799D-433E-9D08-53AFD49F5FA7}"/>
                    </a:ext>
                  </a:extLst>
                </p:cNvPr>
                <p:cNvPicPr/>
                <p:nvPr/>
              </p:nvPicPr>
              <p:blipFill>
                <a:blip r:embed="rId226"/>
                <a:stretch>
                  <a:fillRect/>
                </a:stretch>
              </p:blipFill>
              <p:spPr>
                <a:xfrm>
                  <a:off x="4366315" y="2107487"/>
                  <a:ext cx="182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7" name="Ink 116">
                  <a:extLst>
                    <a:ext uri="{FF2B5EF4-FFF2-40B4-BE49-F238E27FC236}">
                      <a16:creationId xmlns:a16="http://schemas.microsoft.com/office/drawing/2014/main" id="{85A3ADEA-A39C-4243-9FCE-E243ADEF569D}"/>
                    </a:ext>
                  </a:extLst>
                </p14:cNvPr>
                <p14:cNvContentPartPr/>
                <p14:nvPr/>
              </p14:nvContentPartPr>
              <p14:xfrm>
                <a:off x="4562155" y="2111447"/>
                <a:ext cx="68760" cy="115200"/>
              </p14:xfrm>
            </p:contentPart>
          </mc:Choice>
          <mc:Fallback xmlns="">
            <p:pic>
              <p:nvPicPr>
                <p:cNvPr id="117" name="Ink 116">
                  <a:extLst>
                    <a:ext uri="{FF2B5EF4-FFF2-40B4-BE49-F238E27FC236}">
                      <a16:creationId xmlns:a16="http://schemas.microsoft.com/office/drawing/2014/main" id="{85A3ADEA-A39C-4243-9FCE-E243ADEF569D}"/>
                    </a:ext>
                  </a:extLst>
                </p:cNvPr>
                <p:cNvPicPr/>
                <p:nvPr/>
              </p:nvPicPr>
              <p:blipFill>
                <a:blip r:embed="rId228"/>
                <a:stretch>
                  <a:fillRect/>
                </a:stretch>
              </p:blipFill>
              <p:spPr>
                <a:xfrm>
                  <a:off x="4553155" y="2102447"/>
                  <a:ext cx="86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8" name="Ink 117">
                  <a:extLst>
                    <a:ext uri="{FF2B5EF4-FFF2-40B4-BE49-F238E27FC236}">
                      <a16:creationId xmlns:a16="http://schemas.microsoft.com/office/drawing/2014/main" id="{B67B84DC-ACB1-4847-AFF8-8E500A073634}"/>
                    </a:ext>
                  </a:extLst>
                </p14:cNvPr>
                <p14:cNvContentPartPr/>
                <p14:nvPr/>
              </p14:nvContentPartPr>
              <p14:xfrm>
                <a:off x="4626955" y="2081567"/>
                <a:ext cx="35640" cy="109080"/>
              </p14:xfrm>
            </p:contentPart>
          </mc:Choice>
          <mc:Fallback xmlns="">
            <p:pic>
              <p:nvPicPr>
                <p:cNvPr id="118" name="Ink 117">
                  <a:extLst>
                    <a:ext uri="{FF2B5EF4-FFF2-40B4-BE49-F238E27FC236}">
                      <a16:creationId xmlns:a16="http://schemas.microsoft.com/office/drawing/2014/main" id="{B67B84DC-ACB1-4847-AFF8-8E500A073634}"/>
                    </a:ext>
                  </a:extLst>
                </p:cNvPr>
                <p:cNvPicPr/>
                <p:nvPr/>
              </p:nvPicPr>
              <p:blipFill>
                <a:blip r:embed="rId230"/>
                <a:stretch>
                  <a:fillRect/>
                </a:stretch>
              </p:blipFill>
              <p:spPr>
                <a:xfrm>
                  <a:off x="4617955" y="2072927"/>
                  <a:ext cx="53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9" name="Ink 118">
                  <a:extLst>
                    <a:ext uri="{FF2B5EF4-FFF2-40B4-BE49-F238E27FC236}">
                      <a16:creationId xmlns:a16="http://schemas.microsoft.com/office/drawing/2014/main" id="{7120D5D3-3BE3-471B-95A3-44F5B9C470C2}"/>
                    </a:ext>
                  </a:extLst>
                </p14:cNvPr>
                <p14:cNvContentPartPr/>
                <p14:nvPr/>
              </p14:nvContentPartPr>
              <p14:xfrm>
                <a:off x="4730995" y="2052767"/>
                <a:ext cx="46800" cy="177480"/>
              </p14:xfrm>
            </p:contentPart>
          </mc:Choice>
          <mc:Fallback xmlns="">
            <p:pic>
              <p:nvPicPr>
                <p:cNvPr id="119" name="Ink 118">
                  <a:extLst>
                    <a:ext uri="{FF2B5EF4-FFF2-40B4-BE49-F238E27FC236}">
                      <a16:creationId xmlns:a16="http://schemas.microsoft.com/office/drawing/2014/main" id="{7120D5D3-3BE3-471B-95A3-44F5B9C470C2}"/>
                    </a:ext>
                  </a:extLst>
                </p:cNvPr>
                <p:cNvPicPr/>
                <p:nvPr/>
              </p:nvPicPr>
              <p:blipFill>
                <a:blip r:embed="rId232"/>
                <a:stretch>
                  <a:fillRect/>
                </a:stretch>
              </p:blipFill>
              <p:spPr>
                <a:xfrm>
                  <a:off x="4722355" y="2043767"/>
                  <a:ext cx="64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0" name="Ink 119">
                  <a:extLst>
                    <a:ext uri="{FF2B5EF4-FFF2-40B4-BE49-F238E27FC236}">
                      <a16:creationId xmlns:a16="http://schemas.microsoft.com/office/drawing/2014/main" id="{EEC7927E-6029-4930-BF47-1CBBC1AFC5A5}"/>
                    </a:ext>
                  </a:extLst>
                </p14:cNvPr>
                <p14:cNvContentPartPr/>
                <p14:nvPr/>
              </p14:nvContentPartPr>
              <p14:xfrm>
                <a:off x="4785355" y="1989047"/>
                <a:ext cx="87480" cy="253800"/>
              </p14:xfrm>
            </p:contentPart>
          </mc:Choice>
          <mc:Fallback xmlns="">
            <p:pic>
              <p:nvPicPr>
                <p:cNvPr id="120" name="Ink 119">
                  <a:extLst>
                    <a:ext uri="{FF2B5EF4-FFF2-40B4-BE49-F238E27FC236}">
                      <a16:creationId xmlns:a16="http://schemas.microsoft.com/office/drawing/2014/main" id="{EEC7927E-6029-4930-BF47-1CBBC1AFC5A5}"/>
                    </a:ext>
                  </a:extLst>
                </p:cNvPr>
                <p:cNvPicPr/>
                <p:nvPr/>
              </p:nvPicPr>
              <p:blipFill>
                <a:blip r:embed="rId234"/>
                <a:stretch>
                  <a:fillRect/>
                </a:stretch>
              </p:blipFill>
              <p:spPr>
                <a:xfrm>
                  <a:off x="4776355" y="1980407"/>
                  <a:ext cx="105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1" name="Ink 120">
                  <a:extLst>
                    <a:ext uri="{FF2B5EF4-FFF2-40B4-BE49-F238E27FC236}">
                      <a16:creationId xmlns:a16="http://schemas.microsoft.com/office/drawing/2014/main" id="{BD2CC6EB-90DC-4139-915F-B69CAA631302}"/>
                    </a:ext>
                  </a:extLst>
                </p14:cNvPr>
                <p14:cNvContentPartPr/>
                <p14:nvPr/>
              </p14:nvContentPartPr>
              <p14:xfrm>
                <a:off x="4875355" y="2113967"/>
                <a:ext cx="72360" cy="150120"/>
              </p14:xfrm>
            </p:contentPart>
          </mc:Choice>
          <mc:Fallback xmlns="">
            <p:pic>
              <p:nvPicPr>
                <p:cNvPr id="121" name="Ink 120">
                  <a:extLst>
                    <a:ext uri="{FF2B5EF4-FFF2-40B4-BE49-F238E27FC236}">
                      <a16:creationId xmlns:a16="http://schemas.microsoft.com/office/drawing/2014/main" id="{BD2CC6EB-90DC-4139-915F-B69CAA631302}"/>
                    </a:ext>
                  </a:extLst>
                </p:cNvPr>
                <p:cNvPicPr/>
                <p:nvPr/>
              </p:nvPicPr>
              <p:blipFill>
                <a:blip r:embed="rId236"/>
                <a:stretch>
                  <a:fillRect/>
                </a:stretch>
              </p:blipFill>
              <p:spPr>
                <a:xfrm>
                  <a:off x="4866715" y="2105327"/>
                  <a:ext cx="90000" cy="167760"/>
                </a:xfrm>
                <a:prstGeom prst="rect">
                  <a:avLst/>
                </a:prstGeom>
              </p:spPr>
            </p:pic>
          </mc:Fallback>
        </mc:AlternateContent>
      </p:grpSp>
      <p:grpSp>
        <p:nvGrpSpPr>
          <p:cNvPr id="125" name="Group 124">
            <a:extLst>
              <a:ext uri="{FF2B5EF4-FFF2-40B4-BE49-F238E27FC236}">
                <a16:creationId xmlns:a16="http://schemas.microsoft.com/office/drawing/2014/main" id="{C1FFF7C3-0D6C-44EF-B342-FF30B7B20225}"/>
              </a:ext>
            </a:extLst>
          </p:cNvPr>
          <p:cNvGrpSpPr/>
          <p:nvPr/>
        </p:nvGrpSpPr>
        <p:grpSpPr>
          <a:xfrm>
            <a:off x="3083995" y="1209647"/>
            <a:ext cx="178920" cy="137520"/>
            <a:chOff x="3083995" y="1209647"/>
            <a:chExt cx="178920" cy="137520"/>
          </a:xfrm>
        </p:grpSpPr>
        <mc:AlternateContent xmlns:mc="http://schemas.openxmlformats.org/markup-compatibility/2006" xmlns:p14="http://schemas.microsoft.com/office/powerpoint/2010/main">
          <mc:Choice Requires="p14">
            <p:contentPart p14:bwMode="auto" r:id="rId237">
              <p14:nvContentPartPr>
                <p14:cNvPr id="123" name="Ink 122">
                  <a:extLst>
                    <a:ext uri="{FF2B5EF4-FFF2-40B4-BE49-F238E27FC236}">
                      <a16:creationId xmlns:a16="http://schemas.microsoft.com/office/drawing/2014/main" id="{0F6BA1CD-C05B-4D88-A49E-5D841B3F5B65}"/>
                    </a:ext>
                  </a:extLst>
                </p14:cNvPr>
                <p14:cNvContentPartPr/>
                <p14:nvPr/>
              </p14:nvContentPartPr>
              <p14:xfrm>
                <a:off x="3083995" y="1209647"/>
                <a:ext cx="166680" cy="24840"/>
              </p14:xfrm>
            </p:contentPart>
          </mc:Choice>
          <mc:Fallback xmlns="">
            <p:pic>
              <p:nvPicPr>
                <p:cNvPr id="123" name="Ink 122">
                  <a:extLst>
                    <a:ext uri="{FF2B5EF4-FFF2-40B4-BE49-F238E27FC236}">
                      <a16:creationId xmlns:a16="http://schemas.microsoft.com/office/drawing/2014/main" id="{0F6BA1CD-C05B-4D88-A49E-5D841B3F5B65}"/>
                    </a:ext>
                  </a:extLst>
                </p:cNvPr>
                <p:cNvPicPr/>
                <p:nvPr/>
              </p:nvPicPr>
              <p:blipFill>
                <a:blip r:embed="rId238"/>
                <a:stretch>
                  <a:fillRect/>
                </a:stretch>
              </p:blipFill>
              <p:spPr>
                <a:xfrm>
                  <a:off x="3074995" y="1200647"/>
                  <a:ext cx="184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4" name="Ink 123">
                  <a:extLst>
                    <a:ext uri="{FF2B5EF4-FFF2-40B4-BE49-F238E27FC236}">
                      <a16:creationId xmlns:a16="http://schemas.microsoft.com/office/drawing/2014/main" id="{25D1257A-8AE3-47B9-9815-03B7B70E3768}"/>
                    </a:ext>
                  </a:extLst>
                </p14:cNvPr>
                <p14:cNvContentPartPr/>
                <p14:nvPr/>
              </p14:nvContentPartPr>
              <p14:xfrm>
                <a:off x="3135475" y="1311167"/>
                <a:ext cx="127440" cy="36000"/>
              </p14:xfrm>
            </p:contentPart>
          </mc:Choice>
          <mc:Fallback xmlns="">
            <p:pic>
              <p:nvPicPr>
                <p:cNvPr id="124" name="Ink 123">
                  <a:extLst>
                    <a:ext uri="{FF2B5EF4-FFF2-40B4-BE49-F238E27FC236}">
                      <a16:creationId xmlns:a16="http://schemas.microsoft.com/office/drawing/2014/main" id="{25D1257A-8AE3-47B9-9815-03B7B70E3768}"/>
                    </a:ext>
                  </a:extLst>
                </p:cNvPr>
                <p:cNvPicPr/>
                <p:nvPr/>
              </p:nvPicPr>
              <p:blipFill>
                <a:blip r:embed="rId240"/>
                <a:stretch>
                  <a:fillRect/>
                </a:stretch>
              </p:blipFill>
              <p:spPr>
                <a:xfrm>
                  <a:off x="3126835" y="1302527"/>
                  <a:ext cx="145080" cy="53640"/>
                </a:xfrm>
                <a:prstGeom prst="rect">
                  <a:avLst/>
                </a:prstGeom>
              </p:spPr>
            </p:pic>
          </mc:Fallback>
        </mc:AlternateContent>
      </p:grpSp>
      <p:grpSp>
        <p:nvGrpSpPr>
          <p:cNvPr id="240670" name="Group 240669">
            <a:extLst>
              <a:ext uri="{FF2B5EF4-FFF2-40B4-BE49-F238E27FC236}">
                <a16:creationId xmlns:a16="http://schemas.microsoft.com/office/drawing/2014/main" id="{BD1F4B76-C5C1-45CB-B18F-4DF9F7CC5302}"/>
              </a:ext>
            </a:extLst>
          </p:cNvPr>
          <p:cNvGrpSpPr/>
          <p:nvPr/>
        </p:nvGrpSpPr>
        <p:grpSpPr>
          <a:xfrm>
            <a:off x="3527155" y="1171127"/>
            <a:ext cx="1335240" cy="276120"/>
            <a:chOff x="3527155" y="1171127"/>
            <a:chExt cx="1335240" cy="276120"/>
          </a:xfrm>
        </p:grpSpPr>
        <mc:AlternateContent xmlns:mc="http://schemas.openxmlformats.org/markup-compatibility/2006" xmlns:p14="http://schemas.microsoft.com/office/powerpoint/2010/main">
          <mc:Choice Requires="p14">
            <p:contentPart p14:bwMode="auto" r:id="rId241">
              <p14:nvContentPartPr>
                <p14:cNvPr id="126" name="Ink 125">
                  <a:extLst>
                    <a:ext uri="{FF2B5EF4-FFF2-40B4-BE49-F238E27FC236}">
                      <a16:creationId xmlns:a16="http://schemas.microsoft.com/office/drawing/2014/main" id="{8257690F-58CB-420B-B2B5-DB79A7DCC36D}"/>
                    </a:ext>
                  </a:extLst>
                </p14:cNvPr>
                <p14:cNvContentPartPr/>
                <p14:nvPr/>
              </p14:nvContentPartPr>
              <p14:xfrm>
                <a:off x="3527155" y="1171127"/>
                <a:ext cx="24480" cy="230760"/>
              </p14:xfrm>
            </p:contentPart>
          </mc:Choice>
          <mc:Fallback xmlns="">
            <p:pic>
              <p:nvPicPr>
                <p:cNvPr id="126" name="Ink 125">
                  <a:extLst>
                    <a:ext uri="{FF2B5EF4-FFF2-40B4-BE49-F238E27FC236}">
                      <a16:creationId xmlns:a16="http://schemas.microsoft.com/office/drawing/2014/main" id="{8257690F-58CB-420B-B2B5-DB79A7DCC36D}"/>
                    </a:ext>
                  </a:extLst>
                </p:cNvPr>
                <p:cNvPicPr/>
                <p:nvPr/>
              </p:nvPicPr>
              <p:blipFill>
                <a:blip r:embed="rId242"/>
                <a:stretch>
                  <a:fillRect/>
                </a:stretch>
              </p:blipFill>
              <p:spPr>
                <a:xfrm>
                  <a:off x="3518515" y="1162487"/>
                  <a:ext cx="42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7" name="Ink 126">
                  <a:extLst>
                    <a:ext uri="{FF2B5EF4-FFF2-40B4-BE49-F238E27FC236}">
                      <a16:creationId xmlns:a16="http://schemas.microsoft.com/office/drawing/2014/main" id="{C1115304-446D-4EDE-BE24-F70F6BE392DF}"/>
                    </a:ext>
                  </a:extLst>
                </p14:cNvPr>
                <p14:cNvContentPartPr/>
                <p14:nvPr/>
              </p14:nvContentPartPr>
              <p14:xfrm>
                <a:off x="3679075" y="1325927"/>
                <a:ext cx="18720" cy="72360"/>
              </p14:xfrm>
            </p:contentPart>
          </mc:Choice>
          <mc:Fallback xmlns="">
            <p:pic>
              <p:nvPicPr>
                <p:cNvPr id="127" name="Ink 126">
                  <a:extLst>
                    <a:ext uri="{FF2B5EF4-FFF2-40B4-BE49-F238E27FC236}">
                      <a16:creationId xmlns:a16="http://schemas.microsoft.com/office/drawing/2014/main" id="{C1115304-446D-4EDE-BE24-F70F6BE392DF}"/>
                    </a:ext>
                  </a:extLst>
                </p:cNvPr>
                <p:cNvPicPr/>
                <p:nvPr/>
              </p:nvPicPr>
              <p:blipFill>
                <a:blip r:embed="rId244"/>
                <a:stretch>
                  <a:fillRect/>
                </a:stretch>
              </p:blipFill>
              <p:spPr>
                <a:xfrm>
                  <a:off x="3670435" y="1317287"/>
                  <a:ext cx="36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40647" name="Ink 240646">
                  <a:extLst>
                    <a:ext uri="{FF2B5EF4-FFF2-40B4-BE49-F238E27FC236}">
                      <a16:creationId xmlns:a16="http://schemas.microsoft.com/office/drawing/2014/main" id="{D4DC324A-A989-4005-B6B3-FCC5ABF5DB84}"/>
                    </a:ext>
                  </a:extLst>
                </p14:cNvPr>
                <p14:cNvContentPartPr/>
                <p14:nvPr/>
              </p14:nvContentPartPr>
              <p14:xfrm>
                <a:off x="3766195" y="1191647"/>
                <a:ext cx="66960" cy="131040"/>
              </p14:xfrm>
            </p:contentPart>
          </mc:Choice>
          <mc:Fallback xmlns="">
            <p:pic>
              <p:nvPicPr>
                <p:cNvPr id="240647" name="Ink 240646">
                  <a:extLst>
                    <a:ext uri="{FF2B5EF4-FFF2-40B4-BE49-F238E27FC236}">
                      <a16:creationId xmlns:a16="http://schemas.microsoft.com/office/drawing/2014/main" id="{D4DC324A-A989-4005-B6B3-FCC5ABF5DB84}"/>
                    </a:ext>
                  </a:extLst>
                </p:cNvPr>
                <p:cNvPicPr/>
                <p:nvPr/>
              </p:nvPicPr>
              <p:blipFill>
                <a:blip r:embed="rId246"/>
                <a:stretch>
                  <a:fillRect/>
                </a:stretch>
              </p:blipFill>
              <p:spPr>
                <a:xfrm>
                  <a:off x="3757555" y="1182647"/>
                  <a:ext cx="84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0652" name="Ink 240651">
                  <a:extLst>
                    <a:ext uri="{FF2B5EF4-FFF2-40B4-BE49-F238E27FC236}">
                      <a16:creationId xmlns:a16="http://schemas.microsoft.com/office/drawing/2014/main" id="{4FE8C324-9F7A-4906-8579-3DF7F26F17D8}"/>
                    </a:ext>
                  </a:extLst>
                </p14:cNvPr>
                <p14:cNvContentPartPr/>
                <p14:nvPr/>
              </p14:nvContentPartPr>
              <p14:xfrm>
                <a:off x="3822355" y="1197767"/>
                <a:ext cx="10800" cy="194040"/>
              </p14:xfrm>
            </p:contentPart>
          </mc:Choice>
          <mc:Fallback xmlns="">
            <p:pic>
              <p:nvPicPr>
                <p:cNvPr id="240652" name="Ink 240651">
                  <a:extLst>
                    <a:ext uri="{FF2B5EF4-FFF2-40B4-BE49-F238E27FC236}">
                      <a16:creationId xmlns:a16="http://schemas.microsoft.com/office/drawing/2014/main" id="{4FE8C324-9F7A-4906-8579-3DF7F26F17D8}"/>
                    </a:ext>
                  </a:extLst>
                </p:cNvPr>
                <p:cNvPicPr/>
                <p:nvPr/>
              </p:nvPicPr>
              <p:blipFill>
                <a:blip r:embed="rId248"/>
                <a:stretch>
                  <a:fillRect/>
                </a:stretch>
              </p:blipFill>
              <p:spPr>
                <a:xfrm>
                  <a:off x="3813355" y="1188767"/>
                  <a:ext cx="28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40662" name="Ink 240661">
                  <a:extLst>
                    <a:ext uri="{FF2B5EF4-FFF2-40B4-BE49-F238E27FC236}">
                      <a16:creationId xmlns:a16="http://schemas.microsoft.com/office/drawing/2014/main" id="{F37C0B6A-C360-4216-8DA7-26DA9C4B3019}"/>
                    </a:ext>
                  </a:extLst>
                </p14:cNvPr>
                <p14:cNvContentPartPr/>
                <p14:nvPr/>
              </p14:nvContentPartPr>
              <p14:xfrm>
                <a:off x="3890395" y="1185167"/>
                <a:ext cx="88200" cy="195840"/>
              </p14:xfrm>
            </p:contentPart>
          </mc:Choice>
          <mc:Fallback xmlns="">
            <p:pic>
              <p:nvPicPr>
                <p:cNvPr id="240662" name="Ink 240661">
                  <a:extLst>
                    <a:ext uri="{FF2B5EF4-FFF2-40B4-BE49-F238E27FC236}">
                      <a16:creationId xmlns:a16="http://schemas.microsoft.com/office/drawing/2014/main" id="{F37C0B6A-C360-4216-8DA7-26DA9C4B3019}"/>
                    </a:ext>
                  </a:extLst>
                </p:cNvPr>
                <p:cNvPicPr/>
                <p:nvPr/>
              </p:nvPicPr>
              <p:blipFill>
                <a:blip r:embed="rId250"/>
                <a:stretch>
                  <a:fillRect/>
                </a:stretch>
              </p:blipFill>
              <p:spPr>
                <a:xfrm>
                  <a:off x="3881395" y="1176527"/>
                  <a:ext cx="105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0663" name="Ink 240662">
                  <a:extLst>
                    <a:ext uri="{FF2B5EF4-FFF2-40B4-BE49-F238E27FC236}">
                      <a16:creationId xmlns:a16="http://schemas.microsoft.com/office/drawing/2014/main" id="{6595A832-A254-4B8F-9FBC-E327D141B02E}"/>
                    </a:ext>
                  </a:extLst>
                </p14:cNvPr>
                <p14:cNvContentPartPr/>
                <p14:nvPr/>
              </p14:nvContentPartPr>
              <p14:xfrm>
                <a:off x="3913075" y="1183367"/>
                <a:ext cx="120600" cy="12600"/>
              </p14:xfrm>
            </p:contentPart>
          </mc:Choice>
          <mc:Fallback xmlns="">
            <p:pic>
              <p:nvPicPr>
                <p:cNvPr id="240663" name="Ink 240662">
                  <a:extLst>
                    <a:ext uri="{FF2B5EF4-FFF2-40B4-BE49-F238E27FC236}">
                      <a16:creationId xmlns:a16="http://schemas.microsoft.com/office/drawing/2014/main" id="{6595A832-A254-4B8F-9FBC-E327D141B02E}"/>
                    </a:ext>
                  </a:extLst>
                </p:cNvPr>
                <p:cNvPicPr/>
                <p:nvPr/>
              </p:nvPicPr>
              <p:blipFill>
                <a:blip r:embed="rId252"/>
                <a:stretch>
                  <a:fillRect/>
                </a:stretch>
              </p:blipFill>
              <p:spPr>
                <a:xfrm>
                  <a:off x="3904075" y="1174727"/>
                  <a:ext cx="138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0664" name="Ink 240663">
                  <a:extLst>
                    <a:ext uri="{FF2B5EF4-FFF2-40B4-BE49-F238E27FC236}">
                      <a16:creationId xmlns:a16="http://schemas.microsoft.com/office/drawing/2014/main" id="{20E89E0F-116F-4306-85C5-612A30369478}"/>
                    </a:ext>
                  </a:extLst>
                </p14:cNvPr>
                <p14:cNvContentPartPr/>
                <p14:nvPr/>
              </p14:nvContentPartPr>
              <p14:xfrm>
                <a:off x="4028275" y="1202447"/>
                <a:ext cx="78480" cy="177120"/>
              </p14:xfrm>
            </p:contentPart>
          </mc:Choice>
          <mc:Fallback xmlns="">
            <p:pic>
              <p:nvPicPr>
                <p:cNvPr id="240664" name="Ink 240663">
                  <a:extLst>
                    <a:ext uri="{FF2B5EF4-FFF2-40B4-BE49-F238E27FC236}">
                      <a16:creationId xmlns:a16="http://schemas.microsoft.com/office/drawing/2014/main" id="{20E89E0F-116F-4306-85C5-612A30369478}"/>
                    </a:ext>
                  </a:extLst>
                </p:cNvPr>
                <p:cNvPicPr/>
                <p:nvPr/>
              </p:nvPicPr>
              <p:blipFill>
                <a:blip r:embed="rId254"/>
                <a:stretch>
                  <a:fillRect/>
                </a:stretch>
              </p:blipFill>
              <p:spPr>
                <a:xfrm>
                  <a:off x="4019635" y="1193807"/>
                  <a:ext cx="96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665" name="Ink 240664">
                  <a:extLst>
                    <a:ext uri="{FF2B5EF4-FFF2-40B4-BE49-F238E27FC236}">
                      <a16:creationId xmlns:a16="http://schemas.microsoft.com/office/drawing/2014/main" id="{E58BF89B-5A83-425A-A4A7-C70486E0CAA3}"/>
                    </a:ext>
                  </a:extLst>
                </p14:cNvPr>
                <p14:cNvContentPartPr/>
                <p14:nvPr/>
              </p14:nvContentPartPr>
              <p14:xfrm>
                <a:off x="4109635" y="1280567"/>
                <a:ext cx="213840" cy="105840"/>
              </p14:xfrm>
            </p:contentPart>
          </mc:Choice>
          <mc:Fallback xmlns="">
            <p:pic>
              <p:nvPicPr>
                <p:cNvPr id="240665" name="Ink 240664">
                  <a:extLst>
                    <a:ext uri="{FF2B5EF4-FFF2-40B4-BE49-F238E27FC236}">
                      <a16:creationId xmlns:a16="http://schemas.microsoft.com/office/drawing/2014/main" id="{E58BF89B-5A83-425A-A4A7-C70486E0CAA3}"/>
                    </a:ext>
                  </a:extLst>
                </p:cNvPr>
                <p:cNvPicPr/>
                <p:nvPr/>
              </p:nvPicPr>
              <p:blipFill>
                <a:blip r:embed="rId256"/>
                <a:stretch>
                  <a:fillRect/>
                </a:stretch>
              </p:blipFill>
              <p:spPr>
                <a:xfrm>
                  <a:off x="4100995" y="1271567"/>
                  <a:ext cx="231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0666" name="Ink 240665">
                  <a:extLst>
                    <a:ext uri="{FF2B5EF4-FFF2-40B4-BE49-F238E27FC236}">
                      <a16:creationId xmlns:a16="http://schemas.microsoft.com/office/drawing/2014/main" id="{0AF71714-E813-40A8-88BD-6356BBCA3455}"/>
                    </a:ext>
                  </a:extLst>
                </p14:cNvPr>
                <p14:cNvContentPartPr/>
                <p14:nvPr/>
              </p14:nvContentPartPr>
              <p14:xfrm>
                <a:off x="4352275" y="1299287"/>
                <a:ext cx="69480" cy="106560"/>
              </p14:xfrm>
            </p:contentPart>
          </mc:Choice>
          <mc:Fallback xmlns="">
            <p:pic>
              <p:nvPicPr>
                <p:cNvPr id="240666" name="Ink 240665">
                  <a:extLst>
                    <a:ext uri="{FF2B5EF4-FFF2-40B4-BE49-F238E27FC236}">
                      <a16:creationId xmlns:a16="http://schemas.microsoft.com/office/drawing/2014/main" id="{0AF71714-E813-40A8-88BD-6356BBCA3455}"/>
                    </a:ext>
                  </a:extLst>
                </p:cNvPr>
                <p:cNvPicPr/>
                <p:nvPr/>
              </p:nvPicPr>
              <p:blipFill>
                <a:blip r:embed="rId258"/>
                <a:stretch>
                  <a:fillRect/>
                </a:stretch>
              </p:blipFill>
              <p:spPr>
                <a:xfrm>
                  <a:off x="4343275" y="1290647"/>
                  <a:ext cx="87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0667" name="Ink 240666">
                  <a:extLst>
                    <a:ext uri="{FF2B5EF4-FFF2-40B4-BE49-F238E27FC236}">
                      <a16:creationId xmlns:a16="http://schemas.microsoft.com/office/drawing/2014/main" id="{249802F7-CC89-4213-A429-DE973102A076}"/>
                    </a:ext>
                  </a:extLst>
                </p14:cNvPr>
                <p14:cNvContentPartPr/>
                <p14:nvPr/>
              </p14:nvContentPartPr>
              <p14:xfrm>
                <a:off x="4452715" y="1225487"/>
                <a:ext cx="36720" cy="150840"/>
              </p14:xfrm>
            </p:contentPart>
          </mc:Choice>
          <mc:Fallback xmlns="">
            <p:pic>
              <p:nvPicPr>
                <p:cNvPr id="240667" name="Ink 240666">
                  <a:extLst>
                    <a:ext uri="{FF2B5EF4-FFF2-40B4-BE49-F238E27FC236}">
                      <a16:creationId xmlns:a16="http://schemas.microsoft.com/office/drawing/2014/main" id="{249802F7-CC89-4213-A429-DE973102A076}"/>
                    </a:ext>
                  </a:extLst>
                </p:cNvPr>
                <p:cNvPicPr/>
                <p:nvPr/>
              </p:nvPicPr>
              <p:blipFill>
                <a:blip r:embed="rId260"/>
                <a:stretch>
                  <a:fillRect/>
                </a:stretch>
              </p:blipFill>
              <p:spPr>
                <a:xfrm>
                  <a:off x="4444075" y="1216487"/>
                  <a:ext cx="54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0668" name="Ink 240667">
                  <a:extLst>
                    <a:ext uri="{FF2B5EF4-FFF2-40B4-BE49-F238E27FC236}">
                      <a16:creationId xmlns:a16="http://schemas.microsoft.com/office/drawing/2014/main" id="{2D7BCF15-7F87-44E5-97B8-BA09BB99B196}"/>
                    </a:ext>
                  </a:extLst>
                </p14:cNvPr>
                <p14:cNvContentPartPr/>
                <p14:nvPr/>
              </p14:nvContentPartPr>
              <p14:xfrm>
                <a:off x="4566835" y="1184087"/>
                <a:ext cx="114840" cy="221760"/>
              </p14:xfrm>
            </p:contentPart>
          </mc:Choice>
          <mc:Fallback xmlns="">
            <p:pic>
              <p:nvPicPr>
                <p:cNvPr id="240668" name="Ink 240667">
                  <a:extLst>
                    <a:ext uri="{FF2B5EF4-FFF2-40B4-BE49-F238E27FC236}">
                      <a16:creationId xmlns:a16="http://schemas.microsoft.com/office/drawing/2014/main" id="{2D7BCF15-7F87-44E5-97B8-BA09BB99B196}"/>
                    </a:ext>
                  </a:extLst>
                </p:cNvPr>
                <p:cNvPicPr/>
                <p:nvPr/>
              </p:nvPicPr>
              <p:blipFill>
                <a:blip r:embed="rId262"/>
                <a:stretch>
                  <a:fillRect/>
                </a:stretch>
              </p:blipFill>
              <p:spPr>
                <a:xfrm>
                  <a:off x="4557835" y="1175087"/>
                  <a:ext cx="132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0669" name="Ink 240668">
                  <a:extLst>
                    <a:ext uri="{FF2B5EF4-FFF2-40B4-BE49-F238E27FC236}">
                      <a16:creationId xmlns:a16="http://schemas.microsoft.com/office/drawing/2014/main" id="{F358F0AF-3465-4278-894B-BCA29C588095}"/>
                    </a:ext>
                  </a:extLst>
                </p14:cNvPr>
                <p14:cNvContentPartPr/>
                <p14:nvPr/>
              </p14:nvContentPartPr>
              <p14:xfrm>
                <a:off x="4705795" y="1323047"/>
                <a:ext cx="156600" cy="124200"/>
              </p14:xfrm>
            </p:contentPart>
          </mc:Choice>
          <mc:Fallback xmlns="">
            <p:pic>
              <p:nvPicPr>
                <p:cNvPr id="240669" name="Ink 240668">
                  <a:extLst>
                    <a:ext uri="{FF2B5EF4-FFF2-40B4-BE49-F238E27FC236}">
                      <a16:creationId xmlns:a16="http://schemas.microsoft.com/office/drawing/2014/main" id="{F358F0AF-3465-4278-894B-BCA29C588095}"/>
                    </a:ext>
                  </a:extLst>
                </p:cNvPr>
                <p:cNvPicPr/>
                <p:nvPr/>
              </p:nvPicPr>
              <p:blipFill>
                <a:blip r:embed="rId264"/>
                <a:stretch>
                  <a:fillRect/>
                </a:stretch>
              </p:blipFill>
              <p:spPr>
                <a:xfrm>
                  <a:off x="4696795" y="1314407"/>
                  <a:ext cx="174240" cy="141840"/>
                </a:xfrm>
                <a:prstGeom prst="rect">
                  <a:avLst/>
                </a:prstGeom>
              </p:spPr>
            </p:pic>
          </mc:Fallback>
        </mc:AlternateContent>
      </p:grpSp>
      <p:grpSp>
        <p:nvGrpSpPr>
          <p:cNvPr id="240673" name="Group 240672">
            <a:extLst>
              <a:ext uri="{FF2B5EF4-FFF2-40B4-BE49-F238E27FC236}">
                <a16:creationId xmlns:a16="http://schemas.microsoft.com/office/drawing/2014/main" id="{059E316D-1EB6-4109-A05D-B011C676AFB0}"/>
              </a:ext>
            </a:extLst>
          </p:cNvPr>
          <p:cNvGrpSpPr/>
          <p:nvPr/>
        </p:nvGrpSpPr>
        <p:grpSpPr>
          <a:xfrm>
            <a:off x="174115" y="2899487"/>
            <a:ext cx="359640" cy="422640"/>
            <a:chOff x="174115" y="2899487"/>
            <a:chExt cx="359640" cy="422640"/>
          </a:xfrm>
        </p:grpSpPr>
        <mc:AlternateContent xmlns:mc="http://schemas.openxmlformats.org/markup-compatibility/2006" xmlns:p14="http://schemas.microsoft.com/office/powerpoint/2010/main">
          <mc:Choice Requires="p14">
            <p:contentPart p14:bwMode="auto" r:id="rId265">
              <p14:nvContentPartPr>
                <p14:cNvPr id="240671" name="Ink 240670">
                  <a:extLst>
                    <a:ext uri="{FF2B5EF4-FFF2-40B4-BE49-F238E27FC236}">
                      <a16:creationId xmlns:a16="http://schemas.microsoft.com/office/drawing/2014/main" id="{8E67D254-3140-4951-AB67-DB9C1DC4932D}"/>
                    </a:ext>
                  </a:extLst>
                </p14:cNvPr>
                <p14:cNvContentPartPr/>
                <p14:nvPr/>
              </p14:nvContentPartPr>
              <p14:xfrm>
                <a:off x="295435" y="2985167"/>
                <a:ext cx="155880" cy="186480"/>
              </p14:xfrm>
            </p:contentPart>
          </mc:Choice>
          <mc:Fallback xmlns="">
            <p:pic>
              <p:nvPicPr>
                <p:cNvPr id="240671" name="Ink 240670">
                  <a:extLst>
                    <a:ext uri="{FF2B5EF4-FFF2-40B4-BE49-F238E27FC236}">
                      <a16:creationId xmlns:a16="http://schemas.microsoft.com/office/drawing/2014/main" id="{8E67D254-3140-4951-AB67-DB9C1DC4932D}"/>
                    </a:ext>
                  </a:extLst>
                </p:cNvPr>
                <p:cNvPicPr/>
                <p:nvPr/>
              </p:nvPicPr>
              <p:blipFill>
                <a:blip r:embed="rId266"/>
                <a:stretch>
                  <a:fillRect/>
                </a:stretch>
              </p:blipFill>
              <p:spPr>
                <a:xfrm>
                  <a:off x="286435" y="2976527"/>
                  <a:ext cx="173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0672" name="Ink 240671">
                  <a:extLst>
                    <a:ext uri="{FF2B5EF4-FFF2-40B4-BE49-F238E27FC236}">
                      <a16:creationId xmlns:a16="http://schemas.microsoft.com/office/drawing/2014/main" id="{C1BE8073-8FA0-4DDA-925B-78D4AD9B6C4E}"/>
                    </a:ext>
                  </a:extLst>
                </p14:cNvPr>
                <p14:cNvContentPartPr/>
                <p14:nvPr/>
              </p14:nvContentPartPr>
              <p14:xfrm>
                <a:off x="174115" y="2899487"/>
                <a:ext cx="359640" cy="422640"/>
              </p14:xfrm>
            </p:contentPart>
          </mc:Choice>
          <mc:Fallback xmlns="">
            <p:pic>
              <p:nvPicPr>
                <p:cNvPr id="240672" name="Ink 240671">
                  <a:extLst>
                    <a:ext uri="{FF2B5EF4-FFF2-40B4-BE49-F238E27FC236}">
                      <a16:creationId xmlns:a16="http://schemas.microsoft.com/office/drawing/2014/main" id="{C1BE8073-8FA0-4DDA-925B-78D4AD9B6C4E}"/>
                    </a:ext>
                  </a:extLst>
                </p:cNvPr>
                <p:cNvPicPr/>
                <p:nvPr/>
              </p:nvPicPr>
              <p:blipFill>
                <a:blip r:embed="rId268"/>
                <a:stretch>
                  <a:fillRect/>
                </a:stretch>
              </p:blipFill>
              <p:spPr>
                <a:xfrm>
                  <a:off x="165115" y="2890847"/>
                  <a:ext cx="377280" cy="440280"/>
                </a:xfrm>
                <a:prstGeom prst="rect">
                  <a:avLst/>
                </a:prstGeom>
              </p:spPr>
            </p:pic>
          </mc:Fallback>
        </mc:AlternateContent>
      </p:grpSp>
      <p:grpSp>
        <p:nvGrpSpPr>
          <p:cNvPr id="240680" name="Group 240679">
            <a:extLst>
              <a:ext uri="{FF2B5EF4-FFF2-40B4-BE49-F238E27FC236}">
                <a16:creationId xmlns:a16="http://schemas.microsoft.com/office/drawing/2014/main" id="{B40B6DD9-77B5-4388-AFCC-47098F48E959}"/>
              </a:ext>
            </a:extLst>
          </p:cNvPr>
          <p:cNvGrpSpPr/>
          <p:nvPr/>
        </p:nvGrpSpPr>
        <p:grpSpPr>
          <a:xfrm>
            <a:off x="753715" y="2996327"/>
            <a:ext cx="443160" cy="432360"/>
            <a:chOff x="753715" y="2996327"/>
            <a:chExt cx="443160" cy="432360"/>
          </a:xfrm>
        </p:grpSpPr>
        <mc:AlternateContent xmlns:mc="http://schemas.openxmlformats.org/markup-compatibility/2006" xmlns:p14="http://schemas.microsoft.com/office/powerpoint/2010/main">
          <mc:Choice Requires="p14">
            <p:contentPart p14:bwMode="auto" r:id="rId269">
              <p14:nvContentPartPr>
                <p14:cNvPr id="240674" name="Ink 240673">
                  <a:extLst>
                    <a:ext uri="{FF2B5EF4-FFF2-40B4-BE49-F238E27FC236}">
                      <a16:creationId xmlns:a16="http://schemas.microsoft.com/office/drawing/2014/main" id="{36636369-0A25-49D2-966E-8B32D5300685}"/>
                    </a:ext>
                  </a:extLst>
                </p14:cNvPr>
                <p14:cNvContentPartPr/>
                <p14:nvPr/>
              </p14:nvContentPartPr>
              <p14:xfrm>
                <a:off x="753715" y="3002087"/>
                <a:ext cx="28080" cy="339480"/>
              </p14:xfrm>
            </p:contentPart>
          </mc:Choice>
          <mc:Fallback xmlns="">
            <p:pic>
              <p:nvPicPr>
                <p:cNvPr id="240674" name="Ink 240673">
                  <a:extLst>
                    <a:ext uri="{FF2B5EF4-FFF2-40B4-BE49-F238E27FC236}">
                      <a16:creationId xmlns:a16="http://schemas.microsoft.com/office/drawing/2014/main" id="{36636369-0A25-49D2-966E-8B32D5300685}"/>
                    </a:ext>
                  </a:extLst>
                </p:cNvPr>
                <p:cNvPicPr/>
                <p:nvPr/>
              </p:nvPicPr>
              <p:blipFill>
                <a:blip r:embed="rId270"/>
                <a:stretch>
                  <a:fillRect/>
                </a:stretch>
              </p:blipFill>
              <p:spPr>
                <a:xfrm>
                  <a:off x="744715" y="2993447"/>
                  <a:ext cx="457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0675" name="Ink 240674">
                  <a:extLst>
                    <a:ext uri="{FF2B5EF4-FFF2-40B4-BE49-F238E27FC236}">
                      <a16:creationId xmlns:a16="http://schemas.microsoft.com/office/drawing/2014/main" id="{AD358869-0A55-4324-9176-ACE9C50BC2EF}"/>
                    </a:ext>
                  </a:extLst>
                </p14:cNvPr>
                <p14:cNvContentPartPr/>
                <p14:nvPr/>
              </p14:nvContentPartPr>
              <p14:xfrm>
                <a:off x="777835" y="2996327"/>
                <a:ext cx="117360" cy="175320"/>
              </p14:xfrm>
            </p:contentPart>
          </mc:Choice>
          <mc:Fallback xmlns="">
            <p:pic>
              <p:nvPicPr>
                <p:cNvPr id="240675" name="Ink 240674">
                  <a:extLst>
                    <a:ext uri="{FF2B5EF4-FFF2-40B4-BE49-F238E27FC236}">
                      <a16:creationId xmlns:a16="http://schemas.microsoft.com/office/drawing/2014/main" id="{AD358869-0A55-4324-9176-ACE9C50BC2EF}"/>
                    </a:ext>
                  </a:extLst>
                </p:cNvPr>
                <p:cNvPicPr/>
                <p:nvPr/>
              </p:nvPicPr>
              <p:blipFill>
                <a:blip r:embed="rId272"/>
                <a:stretch>
                  <a:fillRect/>
                </a:stretch>
              </p:blipFill>
              <p:spPr>
                <a:xfrm>
                  <a:off x="768835" y="2987687"/>
                  <a:ext cx="135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40676" name="Ink 240675">
                  <a:extLst>
                    <a:ext uri="{FF2B5EF4-FFF2-40B4-BE49-F238E27FC236}">
                      <a16:creationId xmlns:a16="http://schemas.microsoft.com/office/drawing/2014/main" id="{8D0DA336-AAF5-4126-BDC2-75FBFFFF5EBB}"/>
                    </a:ext>
                  </a:extLst>
                </p14:cNvPr>
                <p14:cNvContentPartPr/>
                <p14:nvPr/>
              </p14:nvContentPartPr>
              <p14:xfrm>
                <a:off x="896275" y="3238967"/>
                <a:ext cx="75600" cy="135360"/>
              </p14:xfrm>
            </p:contentPart>
          </mc:Choice>
          <mc:Fallback xmlns="">
            <p:pic>
              <p:nvPicPr>
                <p:cNvPr id="240676" name="Ink 240675">
                  <a:extLst>
                    <a:ext uri="{FF2B5EF4-FFF2-40B4-BE49-F238E27FC236}">
                      <a16:creationId xmlns:a16="http://schemas.microsoft.com/office/drawing/2014/main" id="{8D0DA336-AAF5-4126-BDC2-75FBFFFF5EBB}"/>
                    </a:ext>
                  </a:extLst>
                </p:cNvPr>
                <p:cNvPicPr/>
                <p:nvPr/>
              </p:nvPicPr>
              <p:blipFill>
                <a:blip r:embed="rId274"/>
                <a:stretch>
                  <a:fillRect/>
                </a:stretch>
              </p:blipFill>
              <p:spPr>
                <a:xfrm>
                  <a:off x="887275" y="3230327"/>
                  <a:ext cx="93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40677" name="Ink 240676">
                  <a:extLst>
                    <a:ext uri="{FF2B5EF4-FFF2-40B4-BE49-F238E27FC236}">
                      <a16:creationId xmlns:a16="http://schemas.microsoft.com/office/drawing/2014/main" id="{0C5B7F68-D05D-423D-9720-5E8E0ACDFF75}"/>
                    </a:ext>
                  </a:extLst>
                </p14:cNvPr>
                <p14:cNvContentPartPr/>
                <p14:nvPr/>
              </p14:nvContentPartPr>
              <p14:xfrm>
                <a:off x="1024435" y="3319247"/>
                <a:ext cx="79920" cy="109440"/>
              </p14:xfrm>
            </p:contentPart>
          </mc:Choice>
          <mc:Fallback xmlns="">
            <p:pic>
              <p:nvPicPr>
                <p:cNvPr id="240677" name="Ink 240676">
                  <a:extLst>
                    <a:ext uri="{FF2B5EF4-FFF2-40B4-BE49-F238E27FC236}">
                      <a16:creationId xmlns:a16="http://schemas.microsoft.com/office/drawing/2014/main" id="{0C5B7F68-D05D-423D-9720-5E8E0ACDFF75}"/>
                    </a:ext>
                  </a:extLst>
                </p:cNvPr>
                <p:cNvPicPr/>
                <p:nvPr/>
              </p:nvPicPr>
              <p:blipFill>
                <a:blip r:embed="rId276"/>
                <a:stretch>
                  <a:fillRect/>
                </a:stretch>
              </p:blipFill>
              <p:spPr>
                <a:xfrm>
                  <a:off x="1015795" y="3310247"/>
                  <a:ext cx="97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0678" name="Ink 240677">
                  <a:extLst>
                    <a:ext uri="{FF2B5EF4-FFF2-40B4-BE49-F238E27FC236}">
                      <a16:creationId xmlns:a16="http://schemas.microsoft.com/office/drawing/2014/main" id="{F716C9EE-CD2A-4B57-9150-6BF02A8DBEBE}"/>
                    </a:ext>
                  </a:extLst>
                </p14:cNvPr>
                <p14:cNvContentPartPr/>
                <p14:nvPr/>
              </p14:nvContentPartPr>
              <p14:xfrm>
                <a:off x="1131715" y="3174887"/>
                <a:ext cx="57240" cy="40320"/>
              </p14:xfrm>
            </p:contentPart>
          </mc:Choice>
          <mc:Fallback xmlns="">
            <p:pic>
              <p:nvPicPr>
                <p:cNvPr id="240678" name="Ink 240677">
                  <a:extLst>
                    <a:ext uri="{FF2B5EF4-FFF2-40B4-BE49-F238E27FC236}">
                      <a16:creationId xmlns:a16="http://schemas.microsoft.com/office/drawing/2014/main" id="{F716C9EE-CD2A-4B57-9150-6BF02A8DBEBE}"/>
                    </a:ext>
                  </a:extLst>
                </p:cNvPr>
                <p:cNvPicPr/>
                <p:nvPr/>
              </p:nvPicPr>
              <p:blipFill>
                <a:blip r:embed="rId278"/>
                <a:stretch>
                  <a:fillRect/>
                </a:stretch>
              </p:blipFill>
              <p:spPr>
                <a:xfrm>
                  <a:off x="1123075" y="3165887"/>
                  <a:ext cx="74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40679" name="Ink 240678">
                  <a:extLst>
                    <a:ext uri="{FF2B5EF4-FFF2-40B4-BE49-F238E27FC236}">
                      <a16:creationId xmlns:a16="http://schemas.microsoft.com/office/drawing/2014/main" id="{3C6883EB-9E82-4BAA-8864-0E2BD1794362}"/>
                    </a:ext>
                  </a:extLst>
                </p14:cNvPr>
                <p14:cNvContentPartPr/>
                <p14:nvPr/>
              </p14:nvContentPartPr>
              <p14:xfrm>
                <a:off x="1155115" y="3212327"/>
                <a:ext cx="41760" cy="54000"/>
              </p14:xfrm>
            </p:contentPart>
          </mc:Choice>
          <mc:Fallback xmlns="">
            <p:pic>
              <p:nvPicPr>
                <p:cNvPr id="240679" name="Ink 240678">
                  <a:extLst>
                    <a:ext uri="{FF2B5EF4-FFF2-40B4-BE49-F238E27FC236}">
                      <a16:creationId xmlns:a16="http://schemas.microsoft.com/office/drawing/2014/main" id="{3C6883EB-9E82-4BAA-8864-0E2BD1794362}"/>
                    </a:ext>
                  </a:extLst>
                </p:cNvPr>
                <p:cNvPicPr/>
                <p:nvPr/>
              </p:nvPicPr>
              <p:blipFill>
                <a:blip r:embed="rId280"/>
                <a:stretch>
                  <a:fillRect/>
                </a:stretch>
              </p:blipFill>
              <p:spPr>
                <a:xfrm>
                  <a:off x="1146475" y="3203687"/>
                  <a:ext cx="59400" cy="71640"/>
                </a:xfrm>
                <a:prstGeom prst="rect">
                  <a:avLst/>
                </a:prstGeom>
              </p:spPr>
            </p:pic>
          </mc:Fallback>
        </mc:AlternateContent>
      </p:grpSp>
      <p:grpSp>
        <p:nvGrpSpPr>
          <p:cNvPr id="240689" name="Group 240688">
            <a:extLst>
              <a:ext uri="{FF2B5EF4-FFF2-40B4-BE49-F238E27FC236}">
                <a16:creationId xmlns:a16="http://schemas.microsoft.com/office/drawing/2014/main" id="{03477D25-B60D-4B1A-9B6C-EE66B5FE0A9E}"/>
              </a:ext>
            </a:extLst>
          </p:cNvPr>
          <p:cNvGrpSpPr/>
          <p:nvPr/>
        </p:nvGrpSpPr>
        <p:grpSpPr>
          <a:xfrm>
            <a:off x="1374355" y="2965367"/>
            <a:ext cx="862200" cy="449280"/>
            <a:chOff x="1374355" y="2965367"/>
            <a:chExt cx="862200" cy="449280"/>
          </a:xfrm>
        </p:grpSpPr>
        <mc:AlternateContent xmlns:mc="http://schemas.openxmlformats.org/markup-compatibility/2006" xmlns:p14="http://schemas.microsoft.com/office/powerpoint/2010/main">
          <mc:Choice Requires="p14">
            <p:contentPart p14:bwMode="auto" r:id="rId281">
              <p14:nvContentPartPr>
                <p14:cNvPr id="240681" name="Ink 240680">
                  <a:extLst>
                    <a:ext uri="{FF2B5EF4-FFF2-40B4-BE49-F238E27FC236}">
                      <a16:creationId xmlns:a16="http://schemas.microsoft.com/office/drawing/2014/main" id="{B1BDB70E-DE4A-4A6E-8276-517F1CA49601}"/>
                    </a:ext>
                  </a:extLst>
                </p14:cNvPr>
                <p14:cNvContentPartPr/>
                <p14:nvPr/>
              </p14:nvContentPartPr>
              <p14:xfrm>
                <a:off x="1406395" y="3018647"/>
                <a:ext cx="139680" cy="222120"/>
              </p14:xfrm>
            </p:contentPart>
          </mc:Choice>
          <mc:Fallback xmlns="">
            <p:pic>
              <p:nvPicPr>
                <p:cNvPr id="240681" name="Ink 240680">
                  <a:extLst>
                    <a:ext uri="{FF2B5EF4-FFF2-40B4-BE49-F238E27FC236}">
                      <a16:creationId xmlns:a16="http://schemas.microsoft.com/office/drawing/2014/main" id="{B1BDB70E-DE4A-4A6E-8276-517F1CA49601}"/>
                    </a:ext>
                  </a:extLst>
                </p:cNvPr>
                <p:cNvPicPr/>
                <p:nvPr/>
              </p:nvPicPr>
              <p:blipFill>
                <a:blip r:embed="rId282"/>
                <a:stretch>
                  <a:fillRect/>
                </a:stretch>
              </p:blipFill>
              <p:spPr>
                <a:xfrm>
                  <a:off x="1397755" y="3010007"/>
                  <a:ext cx="157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40682" name="Ink 240681">
                  <a:extLst>
                    <a:ext uri="{FF2B5EF4-FFF2-40B4-BE49-F238E27FC236}">
                      <a16:creationId xmlns:a16="http://schemas.microsoft.com/office/drawing/2014/main" id="{CA10E602-6132-4755-A616-410898E68072}"/>
                    </a:ext>
                  </a:extLst>
                </p14:cNvPr>
                <p14:cNvContentPartPr/>
                <p14:nvPr/>
              </p14:nvContentPartPr>
              <p14:xfrm>
                <a:off x="1605475" y="3190367"/>
                <a:ext cx="48960" cy="92520"/>
              </p14:xfrm>
            </p:contentPart>
          </mc:Choice>
          <mc:Fallback xmlns="">
            <p:pic>
              <p:nvPicPr>
                <p:cNvPr id="240682" name="Ink 240681">
                  <a:extLst>
                    <a:ext uri="{FF2B5EF4-FFF2-40B4-BE49-F238E27FC236}">
                      <a16:creationId xmlns:a16="http://schemas.microsoft.com/office/drawing/2014/main" id="{CA10E602-6132-4755-A616-410898E68072}"/>
                    </a:ext>
                  </a:extLst>
                </p:cNvPr>
                <p:cNvPicPr/>
                <p:nvPr/>
              </p:nvPicPr>
              <p:blipFill>
                <a:blip r:embed="rId284"/>
                <a:stretch>
                  <a:fillRect/>
                </a:stretch>
              </p:blipFill>
              <p:spPr>
                <a:xfrm>
                  <a:off x="1596835" y="3181367"/>
                  <a:ext cx="66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40683" name="Ink 240682">
                  <a:extLst>
                    <a:ext uri="{FF2B5EF4-FFF2-40B4-BE49-F238E27FC236}">
                      <a16:creationId xmlns:a16="http://schemas.microsoft.com/office/drawing/2014/main" id="{63952215-430B-4B0C-A57A-9A1163B5C1B7}"/>
                    </a:ext>
                  </a:extLst>
                </p14:cNvPr>
                <p14:cNvContentPartPr/>
                <p14:nvPr/>
              </p14:nvContentPartPr>
              <p14:xfrm>
                <a:off x="1653715" y="3223127"/>
                <a:ext cx="105120" cy="109080"/>
              </p14:xfrm>
            </p:contentPart>
          </mc:Choice>
          <mc:Fallback xmlns="">
            <p:pic>
              <p:nvPicPr>
                <p:cNvPr id="240683" name="Ink 240682">
                  <a:extLst>
                    <a:ext uri="{FF2B5EF4-FFF2-40B4-BE49-F238E27FC236}">
                      <a16:creationId xmlns:a16="http://schemas.microsoft.com/office/drawing/2014/main" id="{63952215-430B-4B0C-A57A-9A1163B5C1B7}"/>
                    </a:ext>
                  </a:extLst>
                </p:cNvPr>
                <p:cNvPicPr/>
                <p:nvPr/>
              </p:nvPicPr>
              <p:blipFill>
                <a:blip r:embed="rId286"/>
                <a:stretch>
                  <a:fillRect/>
                </a:stretch>
              </p:blipFill>
              <p:spPr>
                <a:xfrm>
                  <a:off x="1645075" y="3214127"/>
                  <a:ext cx="122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0685" name="Ink 240684">
                  <a:extLst>
                    <a:ext uri="{FF2B5EF4-FFF2-40B4-BE49-F238E27FC236}">
                      <a16:creationId xmlns:a16="http://schemas.microsoft.com/office/drawing/2014/main" id="{3A07F5B1-3EEE-4D1E-9FD9-E36F186B4309}"/>
                    </a:ext>
                  </a:extLst>
                </p14:cNvPr>
                <p14:cNvContentPartPr/>
                <p14:nvPr/>
              </p14:nvContentPartPr>
              <p14:xfrm>
                <a:off x="1843435" y="2965367"/>
                <a:ext cx="111960" cy="248040"/>
              </p14:xfrm>
            </p:contentPart>
          </mc:Choice>
          <mc:Fallback xmlns="">
            <p:pic>
              <p:nvPicPr>
                <p:cNvPr id="240685" name="Ink 240684">
                  <a:extLst>
                    <a:ext uri="{FF2B5EF4-FFF2-40B4-BE49-F238E27FC236}">
                      <a16:creationId xmlns:a16="http://schemas.microsoft.com/office/drawing/2014/main" id="{3A07F5B1-3EEE-4D1E-9FD9-E36F186B4309}"/>
                    </a:ext>
                  </a:extLst>
                </p:cNvPr>
                <p:cNvPicPr/>
                <p:nvPr/>
              </p:nvPicPr>
              <p:blipFill>
                <a:blip r:embed="rId288"/>
                <a:stretch>
                  <a:fillRect/>
                </a:stretch>
              </p:blipFill>
              <p:spPr>
                <a:xfrm>
                  <a:off x="1834435" y="2956727"/>
                  <a:ext cx="1296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40686" name="Ink 240685">
                  <a:extLst>
                    <a:ext uri="{FF2B5EF4-FFF2-40B4-BE49-F238E27FC236}">
                      <a16:creationId xmlns:a16="http://schemas.microsoft.com/office/drawing/2014/main" id="{CE61A331-DE4C-428F-B24E-DA8BC2C5BA90}"/>
                    </a:ext>
                  </a:extLst>
                </p14:cNvPr>
                <p14:cNvContentPartPr/>
                <p14:nvPr/>
              </p14:nvContentPartPr>
              <p14:xfrm>
                <a:off x="2012995" y="2980127"/>
                <a:ext cx="17280" cy="243360"/>
              </p14:xfrm>
            </p:contentPart>
          </mc:Choice>
          <mc:Fallback xmlns="">
            <p:pic>
              <p:nvPicPr>
                <p:cNvPr id="240686" name="Ink 240685">
                  <a:extLst>
                    <a:ext uri="{FF2B5EF4-FFF2-40B4-BE49-F238E27FC236}">
                      <a16:creationId xmlns:a16="http://schemas.microsoft.com/office/drawing/2014/main" id="{CE61A331-DE4C-428F-B24E-DA8BC2C5BA90}"/>
                    </a:ext>
                  </a:extLst>
                </p:cNvPr>
                <p:cNvPicPr/>
                <p:nvPr/>
              </p:nvPicPr>
              <p:blipFill>
                <a:blip r:embed="rId290"/>
                <a:stretch>
                  <a:fillRect/>
                </a:stretch>
              </p:blipFill>
              <p:spPr>
                <a:xfrm>
                  <a:off x="2003995" y="2971487"/>
                  <a:ext cx="349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0687" name="Ink 240686">
                  <a:extLst>
                    <a:ext uri="{FF2B5EF4-FFF2-40B4-BE49-F238E27FC236}">
                      <a16:creationId xmlns:a16="http://schemas.microsoft.com/office/drawing/2014/main" id="{E5382907-D5F6-4C3D-8C94-BD7F1DE35BB1}"/>
                    </a:ext>
                  </a:extLst>
                </p14:cNvPr>
                <p14:cNvContentPartPr/>
                <p14:nvPr/>
              </p14:nvContentPartPr>
              <p14:xfrm>
                <a:off x="1942435" y="2983727"/>
                <a:ext cx="191520" cy="38520"/>
              </p14:xfrm>
            </p:contentPart>
          </mc:Choice>
          <mc:Fallback xmlns="">
            <p:pic>
              <p:nvPicPr>
                <p:cNvPr id="240687" name="Ink 240686">
                  <a:extLst>
                    <a:ext uri="{FF2B5EF4-FFF2-40B4-BE49-F238E27FC236}">
                      <a16:creationId xmlns:a16="http://schemas.microsoft.com/office/drawing/2014/main" id="{E5382907-D5F6-4C3D-8C94-BD7F1DE35BB1}"/>
                    </a:ext>
                  </a:extLst>
                </p:cNvPr>
                <p:cNvPicPr/>
                <p:nvPr/>
              </p:nvPicPr>
              <p:blipFill>
                <a:blip r:embed="rId292"/>
                <a:stretch>
                  <a:fillRect/>
                </a:stretch>
              </p:blipFill>
              <p:spPr>
                <a:xfrm>
                  <a:off x="1933795" y="2974727"/>
                  <a:ext cx="209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0688" name="Ink 240687">
                  <a:extLst>
                    <a:ext uri="{FF2B5EF4-FFF2-40B4-BE49-F238E27FC236}">
                      <a16:creationId xmlns:a16="http://schemas.microsoft.com/office/drawing/2014/main" id="{761F309E-8F37-43B1-80AB-C3F51BBAA35F}"/>
                    </a:ext>
                  </a:extLst>
                </p14:cNvPr>
                <p14:cNvContentPartPr/>
                <p14:nvPr/>
              </p14:nvContentPartPr>
              <p14:xfrm>
                <a:off x="1374355" y="3321047"/>
                <a:ext cx="862200" cy="93600"/>
              </p14:xfrm>
            </p:contentPart>
          </mc:Choice>
          <mc:Fallback xmlns="">
            <p:pic>
              <p:nvPicPr>
                <p:cNvPr id="240688" name="Ink 240687">
                  <a:extLst>
                    <a:ext uri="{FF2B5EF4-FFF2-40B4-BE49-F238E27FC236}">
                      <a16:creationId xmlns:a16="http://schemas.microsoft.com/office/drawing/2014/main" id="{761F309E-8F37-43B1-80AB-C3F51BBAA35F}"/>
                    </a:ext>
                  </a:extLst>
                </p:cNvPr>
                <p:cNvPicPr/>
                <p:nvPr/>
              </p:nvPicPr>
              <p:blipFill>
                <a:blip r:embed="rId294"/>
                <a:stretch>
                  <a:fillRect/>
                </a:stretch>
              </p:blipFill>
              <p:spPr>
                <a:xfrm>
                  <a:off x="1365355" y="3312407"/>
                  <a:ext cx="879840" cy="11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5">
            <p14:nvContentPartPr>
              <p14:cNvPr id="240690" name="Ink 240689">
                <a:extLst>
                  <a:ext uri="{FF2B5EF4-FFF2-40B4-BE49-F238E27FC236}">
                    <a16:creationId xmlns:a16="http://schemas.microsoft.com/office/drawing/2014/main" id="{7764D602-39C6-4D98-BF2F-A4221E56731D}"/>
                  </a:ext>
                </a:extLst>
              </p14:cNvPr>
              <p14:cNvContentPartPr/>
              <p14:nvPr/>
            </p14:nvContentPartPr>
            <p14:xfrm>
              <a:off x="1668475" y="3470447"/>
              <a:ext cx="233640" cy="192240"/>
            </p14:xfrm>
          </p:contentPart>
        </mc:Choice>
        <mc:Fallback xmlns="">
          <p:pic>
            <p:nvPicPr>
              <p:cNvPr id="240690" name="Ink 240689">
                <a:extLst>
                  <a:ext uri="{FF2B5EF4-FFF2-40B4-BE49-F238E27FC236}">
                    <a16:creationId xmlns:a16="http://schemas.microsoft.com/office/drawing/2014/main" id="{7764D602-39C6-4D98-BF2F-A4221E56731D}"/>
                  </a:ext>
                </a:extLst>
              </p:cNvPr>
              <p:cNvPicPr/>
              <p:nvPr/>
            </p:nvPicPr>
            <p:blipFill>
              <a:blip r:embed="rId296"/>
              <a:stretch>
                <a:fillRect/>
              </a:stretch>
            </p:blipFill>
            <p:spPr>
              <a:xfrm>
                <a:off x="1659835" y="3461447"/>
                <a:ext cx="251280" cy="209880"/>
              </a:xfrm>
              <a:prstGeom prst="rect">
                <a:avLst/>
              </a:prstGeom>
            </p:spPr>
          </p:pic>
        </mc:Fallback>
      </mc:AlternateContent>
      <p:grpSp>
        <p:nvGrpSpPr>
          <p:cNvPr id="240693" name="Group 240692">
            <a:extLst>
              <a:ext uri="{FF2B5EF4-FFF2-40B4-BE49-F238E27FC236}">
                <a16:creationId xmlns:a16="http://schemas.microsoft.com/office/drawing/2014/main" id="{7F21C088-1799-4F68-BD1B-B21560650BB6}"/>
              </a:ext>
            </a:extLst>
          </p:cNvPr>
          <p:cNvGrpSpPr/>
          <p:nvPr/>
        </p:nvGrpSpPr>
        <p:grpSpPr>
          <a:xfrm>
            <a:off x="2338435" y="3204407"/>
            <a:ext cx="127080" cy="114480"/>
            <a:chOff x="2338435" y="3204407"/>
            <a:chExt cx="127080" cy="114480"/>
          </a:xfrm>
        </p:grpSpPr>
        <mc:AlternateContent xmlns:mc="http://schemas.openxmlformats.org/markup-compatibility/2006" xmlns:p14="http://schemas.microsoft.com/office/powerpoint/2010/main">
          <mc:Choice Requires="p14">
            <p:contentPart p14:bwMode="auto" r:id="rId297">
              <p14:nvContentPartPr>
                <p14:cNvPr id="240691" name="Ink 240690">
                  <a:extLst>
                    <a:ext uri="{FF2B5EF4-FFF2-40B4-BE49-F238E27FC236}">
                      <a16:creationId xmlns:a16="http://schemas.microsoft.com/office/drawing/2014/main" id="{C5691E1C-9E6E-4EF2-9F13-4C3808C56635}"/>
                    </a:ext>
                  </a:extLst>
                </p14:cNvPr>
                <p14:cNvContentPartPr/>
                <p14:nvPr/>
              </p14:nvContentPartPr>
              <p14:xfrm>
                <a:off x="2356795" y="3204407"/>
                <a:ext cx="108720" cy="5040"/>
              </p14:xfrm>
            </p:contentPart>
          </mc:Choice>
          <mc:Fallback xmlns="">
            <p:pic>
              <p:nvPicPr>
                <p:cNvPr id="240691" name="Ink 240690">
                  <a:extLst>
                    <a:ext uri="{FF2B5EF4-FFF2-40B4-BE49-F238E27FC236}">
                      <a16:creationId xmlns:a16="http://schemas.microsoft.com/office/drawing/2014/main" id="{C5691E1C-9E6E-4EF2-9F13-4C3808C56635}"/>
                    </a:ext>
                  </a:extLst>
                </p:cNvPr>
                <p:cNvPicPr/>
                <p:nvPr/>
              </p:nvPicPr>
              <p:blipFill>
                <a:blip r:embed="rId298"/>
                <a:stretch>
                  <a:fillRect/>
                </a:stretch>
              </p:blipFill>
              <p:spPr>
                <a:xfrm>
                  <a:off x="2347795" y="3195767"/>
                  <a:ext cx="126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0692" name="Ink 240691">
                  <a:extLst>
                    <a:ext uri="{FF2B5EF4-FFF2-40B4-BE49-F238E27FC236}">
                      <a16:creationId xmlns:a16="http://schemas.microsoft.com/office/drawing/2014/main" id="{DADB6CAE-1B9A-40CA-923B-AE47F2C42BD2}"/>
                    </a:ext>
                  </a:extLst>
                </p14:cNvPr>
                <p14:cNvContentPartPr/>
                <p14:nvPr/>
              </p14:nvContentPartPr>
              <p14:xfrm>
                <a:off x="2338435" y="3277847"/>
                <a:ext cx="126360" cy="41040"/>
              </p14:xfrm>
            </p:contentPart>
          </mc:Choice>
          <mc:Fallback xmlns="">
            <p:pic>
              <p:nvPicPr>
                <p:cNvPr id="240692" name="Ink 240691">
                  <a:extLst>
                    <a:ext uri="{FF2B5EF4-FFF2-40B4-BE49-F238E27FC236}">
                      <a16:creationId xmlns:a16="http://schemas.microsoft.com/office/drawing/2014/main" id="{DADB6CAE-1B9A-40CA-923B-AE47F2C42BD2}"/>
                    </a:ext>
                  </a:extLst>
                </p:cNvPr>
                <p:cNvPicPr/>
                <p:nvPr/>
              </p:nvPicPr>
              <p:blipFill>
                <a:blip r:embed="rId300"/>
                <a:stretch>
                  <a:fillRect/>
                </a:stretch>
              </p:blipFill>
              <p:spPr>
                <a:xfrm>
                  <a:off x="2329795" y="3269207"/>
                  <a:ext cx="144000" cy="58680"/>
                </a:xfrm>
                <a:prstGeom prst="rect">
                  <a:avLst/>
                </a:prstGeom>
              </p:spPr>
            </p:pic>
          </mc:Fallback>
        </mc:AlternateContent>
      </p:grpSp>
      <p:grpSp>
        <p:nvGrpSpPr>
          <p:cNvPr id="52224" name="Group 52223">
            <a:extLst>
              <a:ext uri="{FF2B5EF4-FFF2-40B4-BE49-F238E27FC236}">
                <a16:creationId xmlns:a16="http://schemas.microsoft.com/office/drawing/2014/main" id="{39519C97-6AB8-4309-B8CC-8FCF9474DF81}"/>
              </a:ext>
            </a:extLst>
          </p:cNvPr>
          <p:cNvGrpSpPr/>
          <p:nvPr/>
        </p:nvGrpSpPr>
        <p:grpSpPr>
          <a:xfrm>
            <a:off x="2731915" y="3018647"/>
            <a:ext cx="1282320" cy="260280"/>
            <a:chOff x="2731915" y="3018647"/>
            <a:chExt cx="1282320" cy="260280"/>
          </a:xfrm>
        </p:grpSpPr>
        <mc:AlternateContent xmlns:mc="http://schemas.openxmlformats.org/markup-compatibility/2006" xmlns:p14="http://schemas.microsoft.com/office/powerpoint/2010/main">
          <mc:Choice Requires="p14">
            <p:contentPart p14:bwMode="auto" r:id="rId301">
              <p14:nvContentPartPr>
                <p14:cNvPr id="240694" name="Ink 240693">
                  <a:extLst>
                    <a:ext uri="{FF2B5EF4-FFF2-40B4-BE49-F238E27FC236}">
                      <a16:creationId xmlns:a16="http://schemas.microsoft.com/office/drawing/2014/main" id="{9FAF8E36-E5B2-4BAA-A3C4-B5D7E9F083A6}"/>
                    </a:ext>
                  </a:extLst>
                </p14:cNvPr>
                <p14:cNvContentPartPr/>
                <p14:nvPr/>
              </p14:nvContentPartPr>
              <p14:xfrm>
                <a:off x="2731915" y="3023327"/>
                <a:ext cx="178560" cy="255600"/>
              </p14:xfrm>
            </p:contentPart>
          </mc:Choice>
          <mc:Fallback xmlns="">
            <p:pic>
              <p:nvPicPr>
                <p:cNvPr id="240694" name="Ink 240693">
                  <a:extLst>
                    <a:ext uri="{FF2B5EF4-FFF2-40B4-BE49-F238E27FC236}">
                      <a16:creationId xmlns:a16="http://schemas.microsoft.com/office/drawing/2014/main" id="{9FAF8E36-E5B2-4BAA-A3C4-B5D7E9F083A6}"/>
                    </a:ext>
                  </a:extLst>
                </p:cNvPr>
                <p:cNvPicPr/>
                <p:nvPr/>
              </p:nvPicPr>
              <p:blipFill>
                <a:blip r:embed="rId302"/>
                <a:stretch>
                  <a:fillRect/>
                </a:stretch>
              </p:blipFill>
              <p:spPr>
                <a:xfrm>
                  <a:off x="2723275" y="3014327"/>
                  <a:ext cx="1962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0695" name="Ink 240694">
                  <a:extLst>
                    <a:ext uri="{FF2B5EF4-FFF2-40B4-BE49-F238E27FC236}">
                      <a16:creationId xmlns:a16="http://schemas.microsoft.com/office/drawing/2014/main" id="{53ED1017-80A7-4165-B056-7EB4333373B7}"/>
                    </a:ext>
                  </a:extLst>
                </p14:cNvPr>
                <p14:cNvContentPartPr/>
                <p14:nvPr/>
              </p14:nvContentPartPr>
              <p14:xfrm>
                <a:off x="3023515" y="3200087"/>
                <a:ext cx="12600" cy="11520"/>
              </p14:xfrm>
            </p:contentPart>
          </mc:Choice>
          <mc:Fallback xmlns="">
            <p:pic>
              <p:nvPicPr>
                <p:cNvPr id="240695" name="Ink 240694">
                  <a:extLst>
                    <a:ext uri="{FF2B5EF4-FFF2-40B4-BE49-F238E27FC236}">
                      <a16:creationId xmlns:a16="http://schemas.microsoft.com/office/drawing/2014/main" id="{53ED1017-80A7-4165-B056-7EB4333373B7}"/>
                    </a:ext>
                  </a:extLst>
                </p:cNvPr>
                <p:cNvPicPr/>
                <p:nvPr/>
              </p:nvPicPr>
              <p:blipFill>
                <a:blip r:embed="rId304"/>
                <a:stretch>
                  <a:fillRect/>
                </a:stretch>
              </p:blipFill>
              <p:spPr>
                <a:xfrm>
                  <a:off x="3014515" y="3191447"/>
                  <a:ext cx="30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0696" name="Ink 240695">
                  <a:extLst>
                    <a:ext uri="{FF2B5EF4-FFF2-40B4-BE49-F238E27FC236}">
                      <a16:creationId xmlns:a16="http://schemas.microsoft.com/office/drawing/2014/main" id="{6987B0E6-FB01-4E51-88BD-6BAECDBF5B76}"/>
                    </a:ext>
                  </a:extLst>
                </p14:cNvPr>
                <p14:cNvContentPartPr/>
                <p14:nvPr/>
              </p14:nvContentPartPr>
              <p14:xfrm>
                <a:off x="3008035" y="3174167"/>
                <a:ext cx="24840" cy="46080"/>
              </p14:xfrm>
            </p:contentPart>
          </mc:Choice>
          <mc:Fallback xmlns="">
            <p:pic>
              <p:nvPicPr>
                <p:cNvPr id="240696" name="Ink 240695">
                  <a:extLst>
                    <a:ext uri="{FF2B5EF4-FFF2-40B4-BE49-F238E27FC236}">
                      <a16:creationId xmlns:a16="http://schemas.microsoft.com/office/drawing/2014/main" id="{6987B0E6-FB01-4E51-88BD-6BAECDBF5B76}"/>
                    </a:ext>
                  </a:extLst>
                </p:cNvPr>
                <p:cNvPicPr/>
                <p:nvPr/>
              </p:nvPicPr>
              <p:blipFill>
                <a:blip r:embed="rId306"/>
                <a:stretch>
                  <a:fillRect/>
                </a:stretch>
              </p:blipFill>
              <p:spPr>
                <a:xfrm>
                  <a:off x="2999395" y="3165527"/>
                  <a:ext cx="42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0697" name="Ink 240696">
                  <a:extLst>
                    <a:ext uri="{FF2B5EF4-FFF2-40B4-BE49-F238E27FC236}">
                      <a16:creationId xmlns:a16="http://schemas.microsoft.com/office/drawing/2014/main" id="{CBE8A755-3051-4C38-ADB2-D2FEB4D38F69}"/>
                    </a:ext>
                  </a:extLst>
                </p14:cNvPr>
                <p14:cNvContentPartPr/>
                <p14:nvPr/>
              </p14:nvContentPartPr>
              <p14:xfrm>
                <a:off x="3136195" y="3028727"/>
                <a:ext cx="36720" cy="188280"/>
              </p14:xfrm>
            </p:contentPart>
          </mc:Choice>
          <mc:Fallback xmlns="">
            <p:pic>
              <p:nvPicPr>
                <p:cNvPr id="240697" name="Ink 240696">
                  <a:extLst>
                    <a:ext uri="{FF2B5EF4-FFF2-40B4-BE49-F238E27FC236}">
                      <a16:creationId xmlns:a16="http://schemas.microsoft.com/office/drawing/2014/main" id="{CBE8A755-3051-4C38-ADB2-D2FEB4D38F69}"/>
                    </a:ext>
                  </a:extLst>
                </p:cNvPr>
                <p:cNvPicPr/>
                <p:nvPr/>
              </p:nvPicPr>
              <p:blipFill>
                <a:blip r:embed="rId308"/>
                <a:stretch>
                  <a:fillRect/>
                </a:stretch>
              </p:blipFill>
              <p:spPr>
                <a:xfrm>
                  <a:off x="3127555" y="3020087"/>
                  <a:ext cx="54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0698" name="Ink 240697">
                  <a:extLst>
                    <a:ext uri="{FF2B5EF4-FFF2-40B4-BE49-F238E27FC236}">
                      <a16:creationId xmlns:a16="http://schemas.microsoft.com/office/drawing/2014/main" id="{AEC7A824-2D8A-4903-A2A6-5AD43AA88B82}"/>
                    </a:ext>
                  </a:extLst>
                </p14:cNvPr>
                <p14:cNvContentPartPr/>
                <p14:nvPr/>
              </p14:nvContentPartPr>
              <p14:xfrm>
                <a:off x="3238075" y="3018647"/>
                <a:ext cx="118440" cy="233280"/>
              </p14:xfrm>
            </p:contentPart>
          </mc:Choice>
          <mc:Fallback xmlns="">
            <p:pic>
              <p:nvPicPr>
                <p:cNvPr id="240698" name="Ink 240697">
                  <a:extLst>
                    <a:ext uri="{FF2B5EF4-FFF2-40B4-BE49-F238E27FC236}">
                      <a16:creationId xmlns:a16="http://schemas.microsoft.com/office/drawing/2014/main" id="{AEC7A824-2D8A-4903-A2A6-5AD43AA88B82}"/>
                    </a:ext>
                  </a:extLst>
                </p:cNvPr>
                <p:cNvPicPr/>
                <p:nvPr/>
              </p:nvPicPr>
              <p:blipFill>
                <a:blip r:embed="rId310"/>
                <a:stretch>
                  <a:fillRect/>
                </a:stretch>
              </p:blipFill>
              <p:spPr>
                <a:xfrm>
                  <a:off x="3229075" y="3010007"/>
                  <a:ext cx="1360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0700" name="Ink 240699">
                  <a:extLst>
                    <a:ext uri="{FF2B5EF4-FFF2-40B4-BE49-F238E27FC236}">
                      <a16:creationId xmlns:a16="http://schemas.microsoft.com/office/drawing/2014/main" id="{1F79BCD7-C34D-4CF8-B6DF-69F9A1EDF2D2}"/>
                    </a:ext>
                  </a:extLst>
                </p14:cNvPr>
                <p14:cNvContentPartPr/>
                <p14:nvPr/>
              </p14:nvContentPartPr>
              <p14:xfrm>
                <a:off x="3504475" y="3156887"/>
                <a:ext cx="155160" cy="81360"/>
              </p14:xfrm>
            </p:contentPart>
          </mc:Choice>
          <mc:Fallback xmlns="">
            <p:pic>
              <p:nvPicPr>
                <p:cNvPr id="240700" name="Ink 240699">
                  <a:extLst>
                    <a:ext uri="{FF2B5EF4-FFF2-40B4-BE49-F238E27FC236}">
                      <a16:creationId xmlns:a16="http://schemas.microsoft.com/office/drawing/2014/main" id="{1F79BCD7-C34D-4CF8-B6DF-69F9A1EDF2D2}"/>
                    </a:ext>
                  </a:extLst>
                </p:cNvPr>
                <p:cNvPicPr/>
                <p:nvPr/>
              </p:nvPicPr>
              <p:blipFill>
                <a:blip r:embed="rId312"/>
                <a:stretch>
                  <a:fillRect/>
                </a:stretch>
              </p:blipFill>
              <p:spPr>
                <a:xfrm>
                  <a:off x="3495835" y="3147887"/>
                  <a:ext cx="172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40701" name="Ink 240700">
                  <a:extLst>
                    <a:ext uri="{FF2B5EF4-FFF2-40B4-BE49-F238E27FC236}">
                      <a16:creationId xmlns:a16="http://schemas.microsoft.com/office/drawing/2014/main" id="{E67594FE-251E-4073-A41C-316904B052B1}"/>
                    </a:ext>
                  </a:extLst>
                </p14:cNvPr>
                <p14:cNvContentPartPr/>
                <p14:nvPr/>
              </p14:nvContentPartPr>
              <p14:xfrm>
                <a:off x="3716875" y="3026207"/>
                <a:ext cx="10080" cy="194040"/>
              </p14:xfrm>
            </p:contentPart>
          </mc:Choice>
          <mc:Fallback xmlns="">
            <p:pic>
              <p:nvPicPr>
                <p:cNvPr id="240701" name="Ink 240700">
                  <a:extLst>
                    <a:ext uri="{FF2B5EF4-FFF2-40B4-BE49-F238E27FC236}">
                      <a16:creationId xmlns:a16="http://schemas.microsoft.com/office/drawing/2014/main" id="{E67594FE-251E-4073-A41C-316904B052B1}"/>
                    </a:ext>
                  </a:extLst>
                </p:cNvPr>
                <p:cNvPicPr/>
                <p:nvPr/>
              </p:nvPicPr>
              <p:blipFill>
                <a:blip r:embed="rId314"/>
                <a:stretch>
                  <a:fillRect/>
                </a:stretch>
              </p:blipFill>
              <p:spPr>
                <a:xfrm>
                  <a:off x="3707875" y="3017207"/>
                  <a:ext cx="27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40702" name="Ink 240701">
                  <a:extLst>
                    <a:ext uri="{FF2B5EF4-FFF2-40B4-BE49-F238E27FC236}">
                      <a16:creationId xmlns:a16="http://schemas.microsoft.com/office/drawing/2014/main" id="{7DDE7BFC-E589-4482-B168-D576B4625916}"/>
                    </a:ext>
                  </a:extLst>
                </p14:cNvPr>
                <p14:cNvContentPartPr/>
                <p14:nvPr/>
              </p14:nvContentPartPr>
              <p14:xfrm>
                <a:off x="3677275" y="3143567"/>
                <a:ext cx="128520" cy="46080"/>
              </p14:xfrm>
            </p:contentPart>
          </mc:Choice>
          <mc:Fallback xmlns="">
            <p:pic>
              <p:nvPicPr>
                <p:cNvPr id="240702" name="Ink 240701">
                  <a:extLst>
                    <a:ext uri="{FF2B5EF4-FFF2-40B4-BE49-F238E27FC236}">
                      <a16:creationId xmlns:a16="http://schemas.microsoft.com/office/drawing/2014/main" id="{7DDE7BFC-E589-4482-B168-D576B4625916}"/>
                    </a:ext>
                  </a:extLst>
                </p:cNvPr>
                <p:cNvPicPr/>
                <p:nvPr/>
              </p:nvPicPr>
              <p:blipFill>
                <a:blip r:embed="rId316"/>
                <a:stretch>
                  <a:fillRect/>
                </a:stretch>
              </p:blipFill>
              <p:spPr>
                <a:xfrm>
                  <a:off x="3668635" y="3134567"/>
                  <a:ext cx="14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40703" name="Ink 240702">
                  <a:extLst>
                    <a:ext uri="{FF2B5EF4-FFF2-40B4-BE49-F238E27FC236}">
                      <a16:creationId xmlns:a16="http://schemas.microsoft.com/office/drawing/2014/main" id="{35698741-7A33-41FE-828A-7C2513105A85}"/>
                    </a:ext>
                  </a:extLst>
                </p14:cNvPr>
                <p14:cNvContentPartPr/>
                <p14:nvPr/>
              </p14:nvContentPartPr>
              <p14:xfrm>
                <a:off x="3805795" y="3120167"/>
                <a:ext cx="208440" cy="92520"/>
              </p14:xfrm>
            </p:contentPart>
          </mc:Choice>
          <mc:Fallback xmlns="">
            <p:pic>
              <p:nvPicPr>
                <p:cNvPr id="240703" name="Ink 240702">
                  <a:extLst>
                    <a:ext uri="{FF2B5EF4-FFF2-40B4-BE49-F238E27FC236}">
                      <a16:creationId xmlns:a16="http://schemas.microsoft.com/office/drawing/2014/main" id="{35698741-7A33-41FE-828A-7C2513105A85}"/>
                    </a:ext>
                  </a:extLst>
                </p:cNvPr>
                <p:cNvPicPr/>
                <p:nvPr/>
              </p:nvPicPr>
              <p:blipFill>
                <a:blip r:embed="rId318"/>
                <a:stretch>
                  <a:fillRect/>
                </a:stretch>
              </p:blipFill>
              <p:spPr>
                <a:xfrm>
                  <a:off x="3796795" y="3111527"/>
                  <a:ext cx="226080" cy="110160"/>
                </a:xfrm>
                <a:prstGeom prst="rect">
                  <a:avLst/>
                </a:prstGeom>
              </p:spPr>
            </p:pic>
          </mc:Fallback>
        </mc:AlternateContent>
      </p:grpSp>
      <p:grpSp>
        <p:nvGrpSpPr>
          <p:cNvPr id="52227" name="Group 52226">
            <a:extLst>
              <a:ext uri="{FF2B5EF4-FFF2-40B4-BE49-F238E27FC236}">
                <a16:creationId xmlns:a16="http://schemas.microsoft.com/office/drawing/2014/main" id="{DAC4944B-C35C-4C6C-BE5D-E47569711ED7}"/>
              </a:ext>
            </a:extLst>
          </p:cNvPr>
          <p:cNvGrpSpPr/>
          <p:nvPr/>
        </p:nvGrpSpPr>
        <p:grpSpPr>
          <a:xfrm>
            <a:off x="790075" y="3804167"/>
            <a:ext cx="142920" cy="298080"/>
            <a:chOff x="790075" y="3804167"/>
            <a:chExt cx="142920" cy="298080"/>
          </a:xfrm>
        </p:grpSpPr>
        <mc:AlternateContent xmlns:mc="http://schemas.openxmlformats.org/markup-compatibility/2006" xmlns:p14="http://schemas.microsoft.com/office/powerpoint/2010/main">
          <mc:Choice Requires="p14">
            <p:contentPart p14:bwMode="auto" r:id="rId319">
              <p14:nvContentPartPr>
                <p14:cNvPr id="52225" name="Ink 52224">
                  <a:extLst>
                    <a:ext uri="{FF2B5EF4-FFF2-40B4-BE49-F238E27FC236}">
                      <a16:creationId xmlns:a16="http://schemas.microsoft.com/office/drawing/2014/main" id="{4446E32E-A308-4A78-B03E-534DCF4A770A}"/>
                    </a:ext>
                  </a:extLst>
                </p14:cNvPr>
                <p14:cNvContentPartPr/>
                <p14:nvPr/>
              </p14:nvContentPartPr>
              <p14:xfrm>
                <a:off x="790075" y="3862847"/>
                <a:ext cx="36000" cy="239400"/>
              </p14:xfrm>
            </p:contentPart>
          </mc:Choice>
          <mc:Fallback xmlns="">
            <p:pic>
              <p:nvPicPr>
                <p:cNvPr id="52225" name="Ink 52224">
                  <a:extLst>
                    <a:ext uri="{FF2B5EF4-FFF2-40B4-BE49-F238E27FC236}">
                      <a16:creationId xmlns:a16="http://schemas.microsoft.com/office/drawing/2014/main" id="{4446E32E-A308-4A78-B03E-534DCF4A770A}"/>
                    </a:ext>
                  </a:extLst>
                </p:cNvPr>
                <p:cNvPicPr/>
                <p:nvPr/>
              </p:nvPicPr>
              <p:blipFill>
                <a:blip r:embed="rId320"/>
                <a:stretch>
                  <a:fillRect/>
                </a:stretch>
              </p:blipFill>
              <p:spPr>
                <a:xfrm>
                  <a:off x="781075" y="3853847"/>
                  <a:ext cx="53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2226" name="Ink 52225">
                  <a:extLst>
                    <a:ext uri="{FF2B5EF4-FFF2-40B4-BE49-F238E27FC236}">
                      <a16:creationId xmlns:a16="http://schemas.microsoft.com/office/drawing/2014/main" id="{D0277A81-B4BF-4122-A527-9821505EBDDC}"/>
                    </a:ext>
                  </a:extLst>
                </p14:cNvPr>
                <p14:cNvContentPartPr/>
                <p14:nvPr/>
              </p14:nvContentPartPr>
              <p14:xfrm>
                <a:off x="803755" y="3804167"/>
                <a:ext cx="129240" cy="177120"/>
              </p14:xfrm>
            </p:contentPart>
          </mc:Choice>
          <mc:Fallback xmlns="">
            <p:pic>
              <p:nvPicPr>
                <p:cNvPr id="52226" name="Ink 52225">
                  <a:extLst>
                    <a:ext uri="{FF2B5EF4-FFF2-40B4-BE49-F238E27FC236}">
                      <a16:creationId xmlns:a16="http://schemas.microsoft.com/office/drawing/2014/main" id="{D0277A81-B4BF-4122-A527-9821505EBDDC}"/>
                    </a:ext>
                  </a:extLst>
                </p:cNvPr>
                <p:cNvPicPr/>
                <p:nvPr/>
              </p:nvPicPr>
              <p:blipFill>
                <a:blip r:embed="rId322"/>
                <a:stretch>
                  <a:fillRect/>
                </a:stretch>
              </p:blipFill>
              <p:spPr>
                <a:xfrm>
                  <a:off x="794755" y="3795527"/>
                  <a:ext cx="146880" cy="194760"/>
                </a:xfrm>
                <a:prstGeom prst="rect">
                  <a:avLst/>
                </a:prstGeom>
              </p:spPr>
            </p:pic>
          </mc:Fallback>
        </mc:AlternateContent>
      </p:grpSp>
      <p:grpSp>
        <p:nvGrpSpPr>
          <p:cNvPr id="52249" name="Group 52248">
            <a:extLst>
              <a:ext uri="{FF2B5EF4-FFF2-40B4-BE49-F238E27FC236}">
                <a16:creationId xmlns:a16="http://schemas.microsoft.com/office/drawing/2014/main" id="{658651E5-D936-4083-A3FF-813CE00D43FB}"/>
              </a:ext>
            </a:extLst>
          </p:cNvPr>
          <p:cNvGrpSpPr/>
          <p:nvPr/>
        </p:nvGrpSpPr>
        <p:grpSpPr>
          <a:xfrm>
            <a:off x="1013995" y="3825407"/>
            <a:ext cx="1616040" cy="655200"/>
            <a:chOff x="1013995" y="3825407"/>
            <a:chExt cx="1616040" cy="655200"/>
          </a:xfrm>
        </p:grpSpPr>
        <mc:AlternateContent xmlns:mc="http://schemas.openxmlformats.org/markup-compatibility/2006" xmlns:p14="http://schemas.microsoft.com/office/powerpoint/2010/main">
          <mc:Choice Requires="p14">
            <p:contentPart p14:bwMode="auto" r:id="rId323">
              <p14:nvContentPartPr>
                <p14:cNvPr id="52229" name="Ink 52228">
                  <a:extLst>
                    <a:ext uri="{FF2B5EF4-FFF2-40B4-BE49-F238E27FC236}">
                      <a16:creationId xmlns:a16="http://schemas.microsoft.com/office/drawing/2014/main" id="{1A302134-25AE-4729-A28B-71E9FCFA7C1A}"/>
                    </a:ext>
                  </a:extLst>
                </p14:cNvPr>
                <p14:cNvContentPartPr/>
                <p14:nvPr/>
              </p14:nvContentPartPr>
              <p14:xfrm>
                <a:off x="1013995" y="4021607"/>
                <a:ext cx="27000" cy="161280"/>
              </p14:xfrm>
            </p:contentPart>
          </mc:Choice>
          <mc:Fallback xmlns="">
            <p:pic>
              <p:nvPicPr>
                <p:cNvPr id="52229" name="Ink 52228">
                  <a:extLst>
                    <a:ext uri="{FF2B5EF4-FFF2-40B4-BE49-F238E27FC236}">
                      <a16:creationId xmlns:a16="http://schemas.microsoft.com/office/drawing/2014/main" id="{1A302134-25AE-4729-A28B-71E9FCFA7C1A}"/>
                    </a:ext>
                  </a:extLst>
                </p:cNvPr>
                <p:cNvPicPr/>
                <p:nvPr/>
              </p:nvPicPr>
              <p:blipFill>
                <a:blip r:embed="rId324"/>
                <a:stretch>
                  <a:fillRect/>
                </a:stretch>
              </p:blipFill>
              <p:spPr>
                <a:xfrm>
                  <a:off x="1005355" y="4012607"/>
                  <a:ext cx="44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2230" name="Ink 52229">
                  <a:extLst>
                    <a:ext uri="{FF2B5EF4-FFF2-40B4-BE49-F238E27FC236}">
                      <a16:creationId xmlns:a16="http://schemas.microsoft.com/office/drawing/2014/main" id="{9CFE36A0-1FB7-48BB-BA5F-CB4AE1D75A1A}"/>
                    </a:ext>
                  </a:extLst>
                </p14:cNvPr>
                <p14:cNvContentPartPr/>
                <p14:nvPr/>
              </p14:nvContentPartPr>
              <p14:xfrm>
                <a:off x="1112275" y="3982367"/>
                <a:ext cx="8280" cy="213120"/>
              </p14:xfrm>
            </p:contentPart>
          </mc:Choice>
          <mc:Fallback xmlns="">
            <p:pic>
              <p:nvPicPr>
                <p:cNvPr id="52230" name="Ink 52229">
                  <a:extLst>
                    <a:ext uri="{FF2B5EF4-FFF2-40B4-BE49-F238E27FC236}">
                      <a16:creationId xmlns:a16="http://schemas.microsoft.com/office/drawing/2014/main" id="{9CFE36A0-1FB7-48BB-BA5F-CB4AE1D75A1A}"/>
                    </a:ext>
                  </a:extLst>
                </p:cNvPr>
                <p:cNvPicPr/>
                <p:nvPr/>
              </p:nvPicPr>
              <p:blipFill>
                <a:blip r:embed="rId326"/>
                <a:stretch>
                  <a:fillRect/>
                </a:stretch>
              </p:blipFill>
              <p:spPr>
                <a:xfrm>
                  <a:off x="1103275" y="3973727"/>
                  <a:ext cx="25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52231" name="Ink 52230">
                  <a:extLst>
                    <a:ext uri="{FF2B5EF4-FFF2-40B4-BE49-F238E27FC236}">
                      <a16:creationId xmlns:a16="http://schemas.microsoft.com/office/drawing/2014/main" id="{04EFCB67-59BF-47FF-946C-87A7ED751445}"/>
                    </a:ext>
                  </a:extLst>
                </p14:cNvPr>
                <p14:cNvContentPartPr/>
                <p14:nvPr/>
              </p14:nvContentPartPr>
              <p14:xfrm>
                <a:off x="1018315" y="4086767"/>
                <a:ext cx="128520" cy="23760"/>
              </p14:xfrm>
            </p:contentPart>
          </mc:Choice>
          <mc:Fallback xmlns="">
            <p:pic>
              <p:nvPicPr>
                <p:cNvPr id="52231" name="Ink 52230">
                  <a:extLst>
                    <a:ext uri="{FF2B5EF4-FFF2-40B4-BE49-F238E27FC236}">
                      <a16:creationId xmlns:a16="http://schemas.microsoft.com/office/drawing/2014/main" id="{04EFCB67-59BF-47FF-946C-87A7ED751445}"/>
                    </a:ext>
                  </a:extLst>
                </p:cNvPr>
                <p:cNvPicPr/>
                <p:nvPr/>
              </p:nvPicPr>
              <p:blipFill>
                <a:blip r:embed="rId328"/>
                <a:stretch>
                  <a:fillRect/>
                </a:stretch>
              </p:blipFill>
              <p:spPr>
                <a:xfrm>
                  <a:off x="1009675" y="4077767"/>
                  <a:ext cx="146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2232" name="Ink 52231">
                  <a:extLst>
                    <a:ext uri="{FF2B5EF4-FFF2-40B4-BE49-F238E27FC236}">
                      <a16:creationId xmlns:a16="http://schemas.microsoft.com/office/drawing/2014/main" id="{0C228099-A06F-482F-B922-5F3A2A3057FF}"/>
                    </a:ext>
                  </a:extLst>
                </p14:cNvPr>
                <p14:cNvContentPartPr/>
                <p14:nvPr/>
              </p14:nvContentPartPr>
              <p14:xfrm>
                <a:off x="1150795" y="4116287"/>
                <a:ext cx="116280" cy="82080"/>
              </p14:xfrm>
            </p:contentPart>
          </mc:Choice>
          <mc:Fallback xmlns="">
            <p:pic>
              <p:nvPicPr>
                <p:cNvPr id="52232" name="Ink 52231">
                  <a:extLst>
                    <a:ext uri="{FF2B5EF4-FFF2-40B4-BE49-F238E27FC236}">
                      <a16:creationId xmlns:a16="http://schemas.microsoft.com/office/drawing/2014/main" id="{0C228099-A06F-482F-B922-5F3A2A3057FF}"/>
                    </a:ext>
                  </a:extLst>
                </p:cNvPr>
                <p:cNvPicPr/>
                <p:nvPr/>
              </p:nvPicPr>
              <p:blipFill>
                <a:blip r:embed="rId330"/>
                <a:stretch>
                  <a:fillRect/>
                </a:stretch>
              </p:blipFill>
              <p:spPr>
                <a:xfrm>
                  <a:off x="1142155" y="4107287"/>
                  <a:ext cx="133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52233" name="Ink 52232">
                  <a:extLst>
                    <a:ext uri="{FF2B5EF4-FFF2-40B4-BE49-F238E27FC236}">
                      <a16:creationId xmlns:a16="http://schemas.microsoft.com/office/drawing/2014/main" id="{50ED0B48-742F-43C2-A175-220C7A1BCB06}"/>
                    </a:ext>
                  </a:extLst>
                </p14:cNvPr>
                <p14:cNvContentPartPr/>
                <p14:nvPr/>
              </p14:nvContentPartPr>
              <p14:xfrm>
                <a:off x="1286155" y="3958967"/>
                <a:ext cx="117720" cy="44280"/>
              </p14:xfrm>
            </p:contentPart>
          </mc:Choice>
          <mc:Fallback xmlns="">
            <p:pic>
              <p:nvPicPr>
                <p:cNvPr id="52233" name="Ink 52232">
                  <a:extLst>
                    <a:ext uri="{FF2B5EF4-FFF2-40B4-BE49-F238E27FC236}">
                      <a16:creationId xmlns:a16="http://schemas.microsoft.com/office/drawing/2014/main" id="{50ED0B48-742F-43C2-A175-220C7A1BCB06}"/>
                    </a:ext>
                  </a:extLst>
                </p:cNvPr>
                <p:cNvPicPr/>
                <p:nvPr/>
              </p:nvPicPr>
              <p:blipFill>
                <a:blip r:embed="rId332"/>
                <a:stretch>
                  <a:fillRect/>
                </a:stretch>
              </p:blipFill>
              <p:spPr>
                <a:xfrm>
                  <a:off x="1277155" y="3949967"/>
                  <a:ext cx="135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2234" name="Ink 52233">
                  <a:extLst>
                    <a:ext uri="{FF2B5EF4-FFF2-40B4-BE49-F238E27FC236}">
                      <a16:creationId xmlns:a16="http://schemas.microsoft.com/office/drawing/2014/main" id="{84CFCB28-E1BE-4CC4-90B7-B0215CD23F6F}"/>
                    </a:ext>
                  </a:extLst>
                </p14:cNvPr>
                <p14:cNvContentPartPr/>
                <p14:nvPr/>
              </p14:nvContentPartPr>
              <p14:xfrm>
                <a:off x="1325395" y="4008287"/>
                <a:ext cx="54720" cy="60120"/>
              </p14:xfrm>
            </p:contentPart>
          </mc:Choice>
          <mc:Fallback xmlns="">
            <p:pic>
              <p:nvPicPr>
                <p:cNvPr id="52234" name="Ink 52233">
                  <a:extLst>
                    <a:ext uri="{FF2B5EF4-FFF2-40B4-BE49-F238E27FC236}">
                      <a16:creationId xmlns:a16="http://schemas.microsoft.com/office/drawing/2014/main" id="{84CFCB28-E1BE-4CC4-90B7-B0215CD23F6F}"/>
                    </a:ext>
                  </a:extLst>
                </p:cNvPr>
                <p:cNvPicPr/>
                <p:nvPr/>
              </p:nvPicPr>
              <p:blipFill>
                <a:blip r:embed="rId334"/>
                <a:stretch>
                  <a:fillRect/>
                </a:stretch>
              </p:blipFill>
              <p:spPr>
                <a:xfrm>
                  <a:off x="1316755" y="3999647"/>
                  <a:ext cx="72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2236" name="Ink 52235">
                  <a:extLst>
                    <a:ext uri="{FF2B5EF4-FFF2-40B4-BE49-F238E27FC236}">
                      <a16:creationId xmlns:a16="http://schemas.microsoft.com/office/drawing/2014/main" id="{3279B021-A937-4226-962A-F994615452F7}"/>
                    </a:ext>
                  </a:extLst>
                </p14:cNvPr>
                <p14:cNvContentPartPr/>
                <p14:nvPr/>
              </p14:nvContentPartPr>
              <p14:xfrm>
                <a:off x="1598635" y="3887687"/>
                <a:ext cx="158760" cy="188640"/>
              </p14:xfrm>
            </p:contentPart>
          </mc:Choice>
          <mc:Fallback xmlns="">
            <p:pic>
              <p:nvPicPr>
                <p:cNvPr id="52236" name="Ink 52235">
                  <a:extLst>
                    <a:ext uri="{FF2B5EF4-FFF2-40B4-BE49-F238E27FC236}">
                      <a16:creationId xmlns:a16="http://schemas.microsoft.com/office/drawing/2014/main" id="{3279B021-A937-4226-962A-F994615452F7}"/>
                    </a:ext>
                  </a:extLst>
                </p:cNvPr>
                <p:cNvPicPr/>
                <p:nvPr/>
              </p:nvPicPr>
              <p:blipFill>
                <a:blip r:embed="rId336"/>
                <a:stretch>
                  <a:fillRect/>
                </a:stretch>
              </p:blipFill>
              <p:spPr>
                <a:xfrm>
                  <a:off x="1589635" y="3879047"/>
                  <a:ext cx="176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52237" name="Ink 52236">
                  <a:extLst>
                    <a:ext uri="{FF2B5EF4-FFF2-40B4-BE49-F238E27FC236}">
                      <a16:creationId xmlns:a16="http://schemas.microsoft.com/office/drawing/2014/main" id="{BD675F66-284C-45DB-BD4F-535AA92DE23F}"/>
                    </a:ext>
                  </a:extLst>
                </p14:cNvPr>
                <p14:cNvContentPartPr/>
                <p14:nvPr/>
              </p14:nvContentPartPr>
              <p14:xfrm>
                <a:off x="1825795" y="4007567"/>
                <a:ext cx="19440" cy="144360"/>
              </p14:xfrm>
            </p:contentPart>
          </mc:Choice>
          <mc:Fallback xmlns="">
            <p:pic>
              <p:nvPicPr>
                <p:cNvPr id="52237" name="Ink 52236">
                  <a:extLst>
                    <a:ext uri="{FF2B5EF4-FFF2-40B4-BE49-F238E27FC236}">
                      <a16:creationId xmlns:a16="http://schemas.microsoft.com/office/drawing/2014/main" id="{BD675F66-284C-45DB-BD4F-535AA92DE23F}"/>
                    </a:ext>
                  </a:extLst>
                </p:cNvPr>
                <p:cNvPicPr/>
                <p:nvPr/>
              </p:nvPicPr>
              <p:blipFill>
                <a:blip r:embed="rId338"/>
                <a:stretch>
                  <a:fillRect/>
                </a:stretch>
              </p:blipFill>
              <p:spPr>
                <a:xfrm>
                  <a:off x="1817155" y="3998927"/>
                  <a:ext cx="37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52238" name="Ink 52237">
                  <a:extLst>
                    <a:ext uri="{FF2B5EF4-FFF2-40B4-BE49-F238E27FC236}">
                      <a16:creationId xmlns:a16="http://schemas.microsoft.com/office/drawing/2014/main" id="{F737D810-DD27-4676-BECA-CA17CC2D98FE}"/>
                    </a:ext>
                  </a:extLst>
                </p14:cNvPr>
                <p14:cNvContentPartPr/>
                <p14:nvPr/>
              </p14:nvContentPartPr>
              <p14:xfrm>
                <a:off x="1923355" y="3968687"/>
                <a:ext cx="7200" cy="165240"/>
              </p14:xfrm>
            </p:contentPart>
          </mc:Choice>
          <mc:Fallback xmlns="">
            <p:pic>
              <p:nvPicPr>
                <p:cNvPr id="52238" name="Ink 52237">
                  <a:extLst>
                    <a:ext uri="{FF2B5EF4-FFF2-40B4-BE49-F238E27FC236}">
                      <a16:creationId xmlns:a16="http://schemas.microsoft.com/office/drawing/2014/main" id="{F737D810-DD27-4676-BECA-CA17CC2D98FE}"/>
                    </a:ext>
                  </a:extLst>
                </p:cNvPr>
                <p:cNvPicPr/>
                <p:nvPr/>
              </p:nvPicPr>
              <p:blipFill>
                <a:blip r:embed="rId340"/>
                <a:stretch>
                  <a:fillRect/>
                </a:stretch>
              </p:blipFill>
              <p:spPr>
                <a:xfrm>
                  <a:off x="1914715" y="3960047"/>
                  <a:ext cx="24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52239" name="Ink 52238">
                  <a:extLst>
                    <a:ext uri="{FF2B5EF4-FFF2-40B4-BE49-F238E27FC236}">
                      <a16:creationId xmlns:a16="http://schemas.microsoft.com/office/drawing/2014/main" id="{42C7C335-2D56-4B69-A34E-EEAC47C0118C}"/>
                    </a:ext>
                  </a:extLst>
                </p14:cNvPr>
                <p14:cNvContentPartPr/>
                <p14:nvPr/>
              </p14:nvContentPartPr>
              <p14:xfrm>
                <a:off x="1851715" y="4065527"/>
                <a:ext cx="84240" cy="47880"/>
              </p14:xfrm>
            </p:contentPart>
          </mc:Choice>
          <mc:Fallback xmlns="">
            <p:pic>
              <p:nvPicPr>
                <p:cNvPr id="52239" name="Ink 52238">
                  <a:extLst>
                    <a:ext uri="{FF2B5EF4-FFF2-40B4-BE49-F238E27FC236}">
                      <a16:creationId xmlns:a16="http://schemas.microsoft.com/office/drawing/2014/main" id="{42C7C335-2D56-4B69-A34E-EEAC47C0118C}"/>
                    </a:ext>
                  </a:extLst>
                </p:cNvPr>
                <p:cNvPicPr/>
                <p:nvPr/>
              </p:nvPicPr>
              <p:blipFill>
                <a:blip r:embed="rId342"/>
                <a:stretch>
                  <a:fillRect/>
                </a:stretch>
              </p:blipFill>
              <p:spPr>
                <a:xfrm>
                  <a:off x="1843075" y="4056887"/>
                  <a:ext cx="101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52240" name="Ink 52239">
                  <a:extLst>
                    <a:ext uri="{FF2B5EF4-FFF2-40B4-BE49-F238E27FC236}">
                      <a16:creationId xmlns:a16="http://schemas.microsoft.com/office/drawing/2014/main" id="{44EC86E9-B713-49BB-96F7-BE37B323B220}"/>
                    </a:ext>
                  </a:extLst>
                </p14:cNvPr>
                <p14:cNvContentPartPr/>
                <p14:nvPr/>
              </p14:nvContentPartPr>
              <p14:xfrm>
                <a:off x="1947475" y="4069487"/>
                <a:ext cx="64440" cy="96840"/>
              </p14:xfrm>
            </p:contentPart>
          </mc:Choice>
          <mc:Fallback xmlns="">
            <p:pic>
              <p:nvPicPr>
                <p:cNvPr id="52240" name="Ink 52239">
                  <a:extLst>
                    <a:ext uri="{FF2B5EF4-FFF2-40B4-BE49-F238E27FC236}">
                      <a16:creationId xmlns:a16="http://schemas.microsoft.com/office/drawing/2014/main" id="{44EC86E9-B713-49BB-96F7-BE37B323B220}"/>
                    </a:ext>
                  </a:extLst>
                </p:cNvPr>
                <p:cNvPicPr/>
                <p:nvPr/>
              </p:nvPicPr>
              <p:blipFill>
                <a:blip r:embed="rId344"/>
                <a:stretch>
                  <a:fillRect/>
                </a:stretch>
              </p:blipFill>
              <p:spPr>
                <a:xfrm>
                  <a:off x="1938475" y="4060487"/>
                  <a:ext cx="82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52242" name="Ink 52241">
                  <a:extLst>
                    <a:ext uri="{FF2B5EF4-FFF2-40B4-BE49-F238E27FC236}">
                      <a16:creationId xmlns:a16="http://schemas.microsoft.com/office/drawing/2014/main" id="{FBE76654-CCFD-4338-9B75-6520966CF836}"/>
                    </a:ext>
                  </a:extLst>
                </p14:cNvPr>
                <p14:cNvContentPartPr/>
                <p14:nvPr/>
              </p14:nvContentPartPr>
              <p14:xfrm>
                <a:off x="2148355" y="3825407"/>
                <a:ext cx="115920" cy="266040"/>
              </p14:xfrm>
            </p:contentPart>
          </mc:Choice>
          <mc:Fallback xmlns="">
            <p:pic>
              <p:nvPicPr>
                <p:cNvPr id="52242" name="Ink 52241">
                  <a:extLst>
                    <a:ext uri="{FF2B5EF4-FFF2-40B4-BE49-F238E27FC236}">
                      <a16:creationId xmlns:a16="http://schemas.microsoft.com/office/drawing/2014/main" id="{FBE76654-CCFD-4338-9B75-6520966CF836}"/>
                    </a:ext>
                  </a:extLst>
                </p:cNvPr>
                <p:cNvPicPr/>
                <p:nvPr/>
              </p:nvPicPr>
              <p:blipFill>
                <a:blip r:embed="rId346"/>
                <a:stretch>
                  <a:fillRect/>
                </a:stretch>
              </p:blipFill>
              <p:spPr>
                <a:xfrm>
                  <a:off x="2139715" y="3816407"/>
                  <a:ext cx="1335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52243" name="Ink 52242">
                  <a:extLst>
                    <a:ext uri="{FF2B5EF4-FFF2-40B4-BE49-F238E27FC236}">
                      <a16:creationId xmlns:a16="http://schemas.microsoft.com/office/drawing/2014/main" id="{AD7469F0-46E5-45B7-89CB-7599B412A016}"/>
                    </a:ext>
                  </a:extLst>
                </p14:cNvPr>
                <p14:cNvContentPartPr/>
                <p14:nvPr/>
              </p14:nvContentPartPr>
              <p14:xfrm>
                <a:off x="2310715" y="3867527"/>
                <a:ext cx="42480" cy="200160"/>
              </p14:xfrm>
            </p:contentPart>
          </mc:Choice>
          <mc:Fallback xmlns="">
            <p:pic>
              <p:nvPicPr>
                <p:cNvPr id="52243" name="Ink 52242">
                  <a:extLst>
                    <a:ext uri="{FF2B5EF4-FFF2-40B4-BE49-F238E27FC236}">
                      <a16:creationId xmlns:a16="http://schemas.microsoft.com/office/drawing/2014/main" id="{AD7469F0-46E5-45B7-89CB-7599B412A016}"/>
                    </a:ext>
                  </a:extLst>
                </p:cNvPr>
                <p:cNvPicPr/>
                <p:nvPr/>
              </p:nvPicPr>
              <p:blipFill>
                <a:blip r:embed="rId348"/>
                <a:stretch>
                  <a:fillRect/>
                </a:stretch>
              </p:blipFill>
              <p:spPr>
                <a:xfrm>
                  <a:off x="2302075" y="3858887"/>
                  <a:ext cx="60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52244" name="Ink 52243">
                  <a:extLst>
                    <a:ext uri="{FF2B5EF4-FFF2-40B4-BE49-F238E27FC236}">
                      <a16:creationId xmlns:a16="http://schemas.microsoft.com/office/drawing/2014/main" id="{1FF5090C-DF59-4233-B373-164F3BF34AFC}"/>
                    </a:ext>
                  </a:extLst>
                </p14:cNvPr>
                <p14:cNvContentPartPr/>
                <p14:nvPr/>
              </p14:nvContentPartPr>
              <p14:xfrm>
                <a:off x="2227555" y="3871847"/>
                <a:ext cx="187200" cy="15120"/>
              </p14:xfrm>
            </p:contentPart>
          </mc:Choice>
          <mc:Fallback xmlns="">
            <p:pic>
              <p:nvPicPr>
                <p:cNvPr id="52244" name="Ink 52243">
                  <a:extLst>
                    <a:ext uri="{FF2B5EF4-FFF2-40B4-BE49-F238E27FC236}">
                      <a16:creationId xmlns:a16="http://schemas.microsoft.com/office/drawing/2014/main" id="{1FF5090C-DF59-4233-B373-164F3BF34AFC}"/>
                    </a:ext>
                  </a:extLst>
                </p:cNvPr>
                <p:cNvPicPr/>
                <p:nvPr/>
              </p:nvPicPr>
              <p:blipFill>
                <a:blip r:embed="rId350"/>
                <a:stretch>
                  <a:fillRect/>
                </a:stretch>
              </p:blipFill>
              <p:spPr>
                <a:xfrm>
                  <a:off x="2218555" y="3863207"/>
                  <a:ext cx="204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52245" name="Ink 52244">
                  <a:extLst>
                    <a:ext uri="{FF2B5EF4-FFF2-40B4-BE49-F238E27FC236}">
                      <a16:creationId xmlns:a16="http://schemas.microsoft.com/office/drawing/2014/main" id="{65118BCC-A6E3-4B75-B807-BDEECE4BFAD9}"/>
                    </a:ext>
                  </a:extLst>
                </p14:cNvPr>
                <p14:cNvContentPartPr/>
                <p14:nvPr/>
              </p14:nvContentPartPr>
              <p14:xfrm>
                <a:off x="1492795" y="4144007"/>
                <a:ext cx="905400" cy="104760"/>
              </p14:xfrm>
            </p:contentPart>
          </mc:Choice>
          <mc:Fallback xmlns="">
            <p:pic>
              <p:nvPicPr>
                <p:cNvPr id="52245" name="Ink 52244">
                  <a:extLst>
                    <a:ext uri="{FF2B5EF4-FFF2-40B4-BE49-F238E27FC236}">
                      <a16:creationId xmlns:a16="http://schemas.microsoft.com/office/drawing/2014/main" id="{65118BCC-A6E3-4B75-B807-BDEECE4BFAD9}"/>
                    </a:ext>
                  </a:extLst>
                </p:cNvPr>
                <p:cNvPicPr/>
                <p:nvPr/>
              </p:nvPicPr>
              <p:blipFill>
                <a:blip r:embed="rId352"/>
                <a:stretch>
                  <a:fillRect/>
                </a:stretch>
              </p:blipFill>
              <p:spPr>
                <a:xfrm>
                  <a:off x="1483795" y="4135367"/>
                  <a:ext cx="923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52246" name="Ink 52245">
                  <a:extLst>
                    <a:ext uri="{FF2B5EF4-FFF2-40B4-BE49-F238E27FC236}">
                      <a16:creationId xmlns:a16="http://schemas.microsoft.com/office/drawing/2014/main" id="{81781A0E-EB15-42FA-AF15-B9FB29906692}"/>
                    </a:ext>
                  </a:extLst>
                </p14:cNvPr>
                <p14:cNvContentPartPr/>
                <p14:nvPr/>
              </p14:nvContentPartPr>
              <p14:xfrm>
                <a:off x="1892035" y="4307447"/>
                <a:ext cx="189720" cy="173160"/>
              </p14:xfrm>
            </p:contentPart>
          </mc:Choice>
          <mc:Fallback xmlns="">
            <p:pic>
              <p:nvPicPr>
                <p:cNvPr id="52246" name="Ink 52245">
                  <a:extLst>
                    <a:ext uri="{FF2B5EF4-FFF2-40B4-BE49-F238E27FC236}">
                      <a16:creationId xmlns:a16="http://schemas.microsoft.com/office/drawing/2014/main" id="{81781A0E-EB15-42FA-AF15-B9FB29906692}"/>
                    </a:ext>
                  </a:extLst>
                </p:cNvPr>
                <p:cNvPicPr/>
                <p:nvPr/>
              </p:nvPicPr>
              <p:blipFill>
                <a:blip r:embed="rId354"/>
                <a:stretch>
                  <a:fillRect/>
                </a:stretch>
              </p:blipFill>
              <p:spPr>
                <a:xfrm>
                  <a:off x="1883035" y="4298447"/>
                  <a:ext cx="207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52247" name="Ink 52246">
                  <a:extLst>
                    <a:ext uri="{FF2B5EF4-FFF2-40B4-BE49-F238E27FC236}">
                      <a16:creationId xmlns:a16="http://schemas.microsoft.com/office/drawing/2014/main" id="{0B50F32E-D960-4E94-9C69-58770A60464B}"/>
                    </a:ext>
                  </a:extLst>
                </p14:cNvPr>
                <p14:cNvContentPartPr/>
                <p14:nvPr/>
              </p14:nvContentPartPr>
              <p14:xfrm>
                <a:off x="2509435" y="4093607"/>
                <a:ext cx="77400" cy="21240"/>
              </p14:xfrm>
            </p:contentPart>
          </mc:Choice>
          <mc:Fallback xmlns="">
            <p:pic>
              <p:nvPicPr>
                <p:cNvPr id="52247" name="Ink 52246">
                  <a:extLst>
                    <a:ext uri="{FF2B5EF4-FFF2-40B4-BE49-F238E27FC236}">
                      <a16:creationId xmlns:a16="http://schemas.microsoft.com/office/drawing/2014/main" id="{0B50F32E-D960-4E94-9C69-58770A60464B}"/>
                    </a:ext>
                  </a:extLst>
                </p:cNvPr>
                <p:cNvPicPr/>
                <p:nvPr/>
              </p:nvPicPr>
              <p:blipFill>
                <a:blip r:embed="rId356"/>
                <a:stretch>
                  <a:fillRect/>
                </a:stretch>
              </p:blipFill>
              <p:spPr>
                <a:xfrm>
                  <a:off x="2500795" y="4084607"/>
                  <a:ext cx="95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52248" name="Ink 52247">
                  <a:extLst>
                    <a:ext uri="{FF2B5EF4-FFF2-40B4-BE49-F238E27FC236}">
                      <a16:creationId xmlns:a16="http://schemas.microsoft.com/office/drawing/2014/main" id="{47D36CB8-5465-4353-92C1-805DB630C83D}"/>
                    </a:ext>
                  </a:extLst>
                </p14:cNvPr>
                <p14:cNvContentPartPr/>
                <p14:nvPr/>
              </p14:nvContentPartPr>
              <p14:xfrm>
                <a:off x="2501515" y="4158047"/>
                <a:ext cx="128520" cy="21960"/>
              </p14:xfrm>
            </p:contentPart>
          </mc:Choice>
          <mc:Fallback xmlns="">
            <p:pic>
              <p:nvPicPr>
                <p:cNvPr id="52248" name="Ink 52247">
                  <a:extLst>
                    <a:ext uri="{FF2B5EF4-FFF2-40B4-BE49-F238E27FC236}">
                      <a16:creationId xmlns:a16="http://schemas.microsoft.com/office/drawing/2014/main" id="{47D36CB8-5465-4353-92C1-805DB630C83D}"/>
                    </a:ext>
                  </a:extLst>
                </p:cNvPr>
                <p:cNvPicPr/>
                <p:nvPr/>
              </p:nvPicPr>
              <p:blipFill>
                <a:blip r:embed="rId358"/>
                <a:stretch>
                  <a:fillRect/>
                </a:stretch>
              </p:blipFill>
              <p:spPr>
                <a:xfrm>
                  <a:off x="2492515" y="4149407"/>
                  <a:ext cx="146160" cy="39600"/>
                </a:xfrm>
                <a:prstGeom prst="rect">
                  <a:avLst/>
                </a:prstGeom>
              </p:spPr>
            </p:pic>
          </mc:Fallback>
        </mc:AlternateContent>
      </p:grpSp>
      <p:grpSp>
        <p:nvGrpSpPr>
          <p:cNvPr id="52258" name="Group 52257">
            <a:extLst>
              <a:ext uri="{FF2B5EF4-FFF2-40B4-BE49-F238E27FC236}">
                <a16:creationId xmlns:a16="http://schemas.microsoft.com/office/drawing/2014/main" id="{FAA961AE-D2C0-47F8-A46D-FCDA31A549A5}"/>
              </a:ext>
            </a:extLst>
          </p:cNvPr>
          <p:cNvGrpSpPr/>
          <p:nvPr/>
        </p:nvGrpSpPr>
        <p:grpSpPr>
          <a:xfrm>
            <a:off x="2750635" y="3835847"/>
            <a:ext cx="1357560" cy="324360"/>
            <a:chOff x="2750635" y="3835847"/>
            <a:chExt cx="1357560" cy="324360"/>
          </a:xfrm>
        </p:grpSpPr>
        <mc:AlternateContent xmlns:mc="http://schemas.openxmlformats.org/markup-compatibility/2006" xmlns:p14="http://schemas.microsoft.com/office/powerpoint/2010/main">
          <mc:Choice Requires="p14">
            <p:contentPart p14:bwMode="auto" r:id="rId359">
              <p14:nvContentPartPr>
                <p14:cNvPr id="52250" name="Ink 52249">
                  <a:extLst>
                    <a:ext uri="{FF2B5EF4-FFF2-40B4-BE49-F238E27FC236}">
                      <a16:creationId xmlns:a16="http://schemas.microsoft.com/office/drawing/2014/main" id="{EF7C6FCC-C389-4CBB-A44D-E8C64D49C78A}"/>
                    </a:ext>
                  </a:extLst>
                </p14:cNvPr>
                <p14:cNvContentPartPr/>
                <p14:nvPr/>
              </p14:nvContentPartPr>
              <p14:xfrm>
                <a:off x="2750635" y="3895967"/>
                <a:ext cx="187920" cy="264240"/>
              </p14:xfrm>
            </p:contentPart>
          </mc:Choice>
          <mc:Fallback xmlns="">
            <p:pic>
              <p:nvPicPr>
                <p:cNvPr id="52250" name="Ink 52249">
                  <a:extLst>
                    <a:ext uri="{FF2B5EF4-FFF2-40B4-BE49-F238E27FC236}">
                      <a16:creationId xmlns:a16="http://schemas.microsoft.com/office/drawing/2014/main" id="{EF7C6FCC-C389-4CBB-A44D-E8C64D49C78A}"/>
                    </a:ext>
                  </a:extLst>
                </p:cNvPr>
                <p:cNvPicPr/>
                <p:nvPr/>
              </p:nvPicPr>
              <p:blipFill>
                <a:blip r:embed="rId360"/>
                <a:stretch>
                  <a:fillRect/>
                </a:stretch>
              </p:blipFill>
              <p:spPr>
                <a:xfrm>
                  <a:off x="2741995" y="3887327"/>
                  <a:ext cx="2055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2251" name="Ink 52250">
                  <a:extLst>
                    <a:ext uri="{FF2B5EF4-FFF2-40B4-BE49-F238E27FC236}">
                      <a16:creationId xmlns:a16="http://schemas.microsoft.com/office/drawing/2014/main" id="{DB1E3D00-6507-4483-B9C0-CE75C93A9769}"/>
                    </a:ext>
                  </a:extLst>
                </p14:cNvPr>
                <p14:cNvContentPartPr/>
                <p14:nvPr/>
              </p14:nvContentPartPr>
              <p14:xfrm>
                <a:off x="3012715" y="4070567"/>
                <a:ext cx="16560" cy="50760"/>
              </p14:xfrm>
            </p:contentPart>
          </mc:Choice>
          <mc:Fallback xmlns="">
            <p:pic>
              <p:nvPicPr>
                <p:cNvPr id="52251" name="Ink 52250">
                  <a:extLst>
                    <a:ext uri="{FF2B5EF4-FFF2-40B4-BE49-F238E27FC236}">
                      <a16:creationId xmlns:a16="http://schemas.microsoft.com/office/drawing/2014/main" id="{DB1E3D00-6507-4483-B9C0-CE75C93A9769}"/>
                    </a:ext>
                  </a:extLst>
                </p:cNvPr>
                <p:cNvPicPr/>
                <p:nvPr/>
              </p:nvPicPr>
              <p:blipFill>
                <a:blip r:embed="rId362"/>
                <a:stretch>
                  <a:fillRect/>
                </a:stretch>
              </p:blipFill>
              <p:spPr>
                <a:xfrm>
                  <a:off x="3004075" y="4061927"/>
                  <a:ext cx="34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2252" name="Ink 52251">
                  <a:extLst>
                    <a:ext uri="{FF2B5EF4-FFF2-40B4-BE49-F238E27FC236}">
                      <a16:creationId xmlns:a16="http://schemas.microsoft.com/office/drawing/2014/main" id="{D7156958-2720-43B0-B186-D65F97AD5D47}"/>
                    </a:ext>
                  </a:extLst>
                </p14:cNvPr>
                <p14:cNvContentPartPr/>
                <p14:nvPr/>
              </p14:nvContentPartPr>
              <p14:xfrm>
                <a:off x="3159595" y="3859607"/>
                <a:ext cx="149400" cy="259920"/>
              </p14:xfrm>
            </p:contentPart>
          </mc:Choice>
          <mc:Fallback xmlns="">
            <p:pic>
              <p:nvPicPr>
                <p:cNvPr id="52252" name="Ink 52251">
                  <a:extLst>
                    <a:ext uri="{FF2B5EF4-FFF2-40B4-BE49-F238E27FC236}">
                      <a16:creationId xmlns:a16="http://schemas.microsoft.com/office/drawing/2014/main" id="{D7156958-2720-43B0-B186-D65F97AD5D47}"/>
                    </a:ext>
                  </a:extLst>
                </p:cNvPr>
                <p:cNvPicPr/>
                <p:nvPr/>
              </p:nvPicPr>
              <p:blipFill>
                <a:blip r:embed="rId364"/>
                <a:stretch>
                  <a:fillRect/>
                </a:stretch>
              </p:blipFill>
              <p:spPr>
                <a:xfrm>
                  <a:off x="3150955" y="3850967"/>
                  <a:ext cx="167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2253" name="Ink 52252">
                  <a:extLst>
                    <a:ext uri="{FF2B5EF4-FFF2-40B4-BE49-F238E27FC236}">
                      <a16:creationId xmlns:a16="http://schemas.microsoft.com/office/drawing/2014/main" id="{F34CCEA8-1146-4E41-9BF1-615C1DAD1817}"/>
                    </a:ext>
                  </a:extLst>
                </p14:cNvPr>
                <p14:cNvContentPartPr/>
                <p14:nvPr/>
              </p14:nvContentPartPr>
              <p14:xfrm>
                <a:off x="3361555" y="3868967"/>
                <a:ext cx="147600" cy="194760"/>
              </p14:xfrm>
            </p:contentPart>
          </mc:Choice>
          <mc:Fallback xmlns="">
            <p:pic>
              <p:nvPicPr>
                <p:cNvPr id="52253" name="Ink 52252">
                  <a:extLst>
                    <a:ext uri="{FF2B5EF4-FFF2-40B4-BE49-F238E27FC236}">
                      <a16:creationId xmlns:a16="http://schemas.microsoft.com/office/drawing/2014/main" id="{F34CCEA8-1146-4E41-9BF1-615C1DAD1817}"/>
                    </a:ext>
                  </a:extLst>
                </p:cNvPr>
                <p:cNvPicPr/>
                <p:nvPr/>
              </p:nvPicPr>
              <p:blipFill>
                <a:blip r:embed="rId366"/>
                <a:stretch>
                  <a:fillRect/>
                </a:stretch>
              </p:blipFill>
              <p:spPr>
                <a:xfrm>
                  <a:off x="3352555" y="3860327"/>
                  <a:ext cx="165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2254" name="Ink 52253">
                  <a:extLst>
                    <a:ext uri="{FF2B5EF4-FFF2-40B4-BE49-F238E27FC236}">
                      <a16:creationId xmlns:a16="http://schemas.microsoft.com/office/drawing/2014/main" id="{2BAD5FB8-93C7-41DB-B3E4-42ECF7EA9AD6}"/>
                    </a:ext>
                  </a:extLst>
                </p14:cNvPr>
                <p14:cNvContentPartPr/>
                <p14:nvPr/>
              </p14:nvContentPartPr>
              <p14:xfrm>
                <a:off x="3621835" y="3946007"/>
                <a:ext cx="134280" cy="109800"/>
              </p14:xfrm>
            </p:contentPart>
          </mc:Choice>
          <mc:Fallback xmlns="">
            <p:pic>
              <p:nvPicPr>
                <p:cNvPr id="52254" name="Ink 52253">
                  <a:extLst>
                    <a:ext uri="{FF2B5EF4-FFF2-40B4-BE49-F238E27FC236}">
                      <a16:creationId xmlns:a16="http://schemas.microsoft.com/office/drawing/2014/main" id="{2BAD5FB8-93C7-41DB-B3E4-42ECF7EA9AD6}"/>
                    </a:ext>
                  </a:extLst>
                </p:cNvPr>
                <p:cNvPicPr/>
                <p:nvPr/>
              </p:nvPicPr>
              <p:blipFill>
                <a:blip r:embed="rId368"/>
                <a:stretch>
                  <a:fillRect/>
                </a:stretch>
              </p:blipFill>
              <p:spPr>
                <a:xfrm>
                  <a:off x="3612835" y="3937007"/>
                  <a:ext cx="151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2255" name="Ink 52254">
                  <a:extLst>
                    <a:ext uri="{FF2B5EF4-FFF2-40B4-BE49-F238E27FC236}">
                      <a16:creationId xmlns:a16="http://schemas.microsoft.com/office/drawing/2014/main" id="{5AE1374E-60BA-4BD4-8BA7-A1BAFE10E772}"/>
                    </a:ext>
                  </a:extLst>
                </p14:cNvPr>
                <p14:cNvContentPartPr/>
                <p14:nvPr/>
              </p14:nvContentPartPr>
              <p14:xfrm>
                <a:off x="3827395" y="3835847"/>
                <a:ext cx="29880" cy="190800"/>
              </p14:xfrm>
            </p:contentPart>
          </mc:Choice>
          <mc:Fallback xmlns="">
            <p:pic>
              <p:nvPicPr>
                <p:cNvPr id="52255" name="Ink 52254">
                  <a:extLst>
                    <a:ext uri="{FF2B5EF4-FFF2-40B4-BE49-F238E27FC236}">
                      <a16:creationId xmlns:a16="http://schemas.microsoft.com/office/drawing/2014/main" id="{5AE1374E-60BA-4BD4-8BA7-A1BAFE10E772}"/>
                    </a:ext>
                  </a:extLst>
                </p:cNvPr>
                <p:cNvPicPr/>
                <p:nvPr/>
              </p:nvPicPr>
              <p:blipFill>
                <a:blip r:embed="rId370"/>
                <a:stretch>
                  <a:fillRect/>
                </a:stretch>
              </p:blipFill>
              <p:spPr>
                <a:xfrm>
                  <a:off x="3818395" y="3827207"/>
                  <a:ext cx="47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52256" name="Ink 52255">
                  <a:extLst>
                    <a:ext uri="{FF2B5EF4-FFF2-40B4-BE49-F238E27FC236}">
                      <a16:creationId xmlns:a16="http://schemas.microsoft.com/office/drawing/2014/main" id="{A4CE6B2C-C6EA-42D3-A69F-6E92ED431E22}"/>
                    </a:ext>
                  </a:extLst>
                </p14:cNvPr>
                <p14:cNvContentPartPr/>
                <p14:nvPr/>
              </p14:nvContentPartPr>
              <p14:xfrm>
                <a:off x="3798235" y="3912527"/>
                <a:ext cx="78120" cy="64080"/>
              </p14:xfrm>
            </p:contentPart>
          </mc:Choice>
          <mc:Fallback xmlns="">
            <p:pic>
              <p:nvPicPr>
                <p:cNvPr id="52256" name="Ink 52255">
                  <a:extLst>
                    <a:ext uri="{FF2B5EF4-FFF2-40B4-BE49-F238E27FC236}">
                      <a16:creationId xmlns:a16="http://schemas.microsoft.com/office/drawing/2014/main" id="{A4CE6B2C-C6EA-42D3-A69F-6E92ED431E22}"/>
                    </a:ext>
                  </a:extLst>
                </p:cNvPr>
                <p:cNvPicPr/>
                <p:nvPr/>
              </p:nvPicPr>
              <p:blipFill>
                <a:blip r:embed="rId372"/>
                <a:stretch>
                  <a:fillRect/>
                </a:stretch>
              </p:blipFill>
              <p:spPr>
                <a:xfrm>
                  <a:off x="3789595" y="3903887"/>
                  <a:ext cx="95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2257" name="Ink 52256">
                  <a:extLst>
                    <a:ext uri="{FF2B5EF4-FFF2-40B4-BE49-F238E27FC236}">
                      <a16:creationId xmlns:a16="http://schemas.microsoft.com/office/drawing/2014/main" id="{C8A07704-019F-4448-A24F-0AE2F766E3BE}"/>
                    </a:ext>
                  </a:extLst>
                </p14:cNvPr>
                <p14:cNvContentPartPr/>
                <p14:nvPr/>
              </p14:nvContentPartPr>
              <p14:xfrm>
                <a:off x="3899395" y="3900287"/>
                <a:ext cx="208800" cy="114120"/>
              </p14:xfrm>
            </p:contentPart>
          </mc:Choice>
          <mc:Fallback xmlns="">
            <p:pic>
              <p:nvPicPr>
                <p:cNvPr id="52257" name="Ink 52256">
                  <a:extLst>
                    <a:ext uri="{FF2B5EF4-FFF2-40B4-BE49-F238E27FC236}">
                      <a16:creationId xmlns:a16="http://schemas.microsoft.com/office/drawing/2014/main" id="{C8A07704-019F-4448-A24F-0AE2F766E3BE}"/>
                    </a:ext>
                  </a:extLst>
                </p:cNvPr>
                <p:cNvPicPr/>
                <p:nvPr/>
              </p:nvPicPr>
              <p:blipFill>
                <a:blip r:embed="rId374"/>
                <a:stretch>
                  <a:fillRect/>
                </a:stretch>
              </p:blipFill>
              <p:spPr>
                <a:xfrm>
                  <a:off x="3890755" y="3891647"/>
                  <a:ext cx="226440" cy="131760"/>
                </a:xfrm>
                <a:prstGeom prst="rect">
                  <a:avLst/>
                </a:prstGeom>
              </p:spPr>
            </p:pic>
          </mc:Fallback>
        </mc:AlternateContent>
      </p:grpSp>
      <p:grpSp>
        <p:nvGrpSpPr>
          <p:cNvPr id="52261" name="Group 52260">
            <a:extLst>
              <a:ext uri="{FF2B5EF4-FFF2-40B4-BE49-F238E27FC236}">
                <a16:creationId xmlns:a16="http://schemas.microsoft.com/office/drawing/2014/main" id="{C8372C1A-FBD9-4323-BADB-32FBDC6AC443}"/>
              </a:ext>
            </a:extLst>
          </p:cNvPr>
          <p:cNvGrpSpPr/>
          <p:nvPr/>
        </p:nvGrpSpPr>
        <p:grpSpPr>
          <a:xfrm>
            <a:off x="255115" y="200207"/>
            <a:ext cx="239760" cy="563760"/>
            <a:chOff x="255115" y="200207"/>
            <a:chExt cx="239760" cy="563760"/>
          </a:xfrm>
        </p:grpSpPr>
        <mc:AlternateContent xmlns:mc="http://schemas.openxmlformats.org/markup-compatibility/2006" xmlns:p14="http://schemas.microsoft.com/office/powerpoint/2010/main">
          <mc:Choice Requires="p14">
            <p:contentPart p14:bwMode="auto" r:id="rId375">
              <p14:nvContentPartPr>
                <p14:cNvPr id="52259" name="Ink 52258">
                  <a:extLst>
                    <a:ext uri="{FF2B5EF4-FFF2-40B4-BE49-F238E27FC236}">
                      <a16:creationId xmlns:a16="http://schemas.microsoft.com/office/drawing/2014/main" id="{FF52CDFB-45FA-4BA9-AE43-A7D5AF2DE9C1}"/>
                    </a:ext>
                  </a:extLst>
                </p14:cNvPr>
                <p14:cNvContentPartPr/>
                <p14:nvPr/>
              </p14:nvContentPartPr>
              <p14:xfrm>
                <a:off x="350875" y="313607"/>
                <a:ext cx="59760" cy="285840"/>
              </p14:xfrm>
            </p:contentPart>
          </mc:Choice>
          <mc:Fallback xmlns="">
            <p:pic>
              <p:nvPicPr>
                <p:cNvPr id="52259" name="Ink 52258">
                  <a:extLst>
                    <a:ext uri="{FF2B5EF4-FFF2-40B4-BE49-F238E27FC236}">
                      <a16:creationId xmlns:a16="http://schemas.microsoft.com/office/drawing/2014/main" id="{FF52CDFB-45FA-4BA9-AE43-A7D5AF2DE9C1}"/>
                    </a:ext>
                  </a:extLst>
                </p:cNvPr>
                <p:cNvPicPr/>
                <p:nvPr/>
              </p:nvPicPr>
              <p:blipFill>
                <a:blip r:embed="rId376"/>
                <a:stretch>
                  <a:fillRect/>
                </a:stretch>
              </p:blipFill>
              <p:spPr>
                <a:xfrm>
                  <a:off x="341875" y="304967"/>
                  <a:ext cx="774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2260" name="Ink 52259">
                  <a:extLst>
                    <a:ext uri="{FF2B5EF4-FFF2-40B4-BE49-F238E27FC236}">
                      <a16:creationId xmlns:a16="http://schemas.microsoft.com/office/drawing/2014/main" id="{D45DA000-5B86-4225-9A1F-DE3B7062A108}"/>
                    </a:ext>
                  </a:extLst>
                </p14:cNvPr>
                <p14:cNvContentPartPr/>
                <p14:nvPr/>
              </p14:nvContentPartPr>
              <p14:xfrm>
                <a:off x="255115" y="200207"/>
                <a:ext cx="239760" cy="563760"/>
              </p14:xfrm>
            </p:contentPart>
          </mc:Choice>
          <mc:Fallback xmlns="">
            <p:pic>
              <p:nvPicPr>
                <p:cNvPr id="52260" name="Ink 52259">
                  <a:extLst>
                    <a:ext uri="{FF2B5EF4-FFF2-40B4-BE49-F238E27FC236}">
                      <a16:creationId xmlns:a16="http://schemas.microsoft.com/office/drawing/2014/main" id="{D45DA000-5B86-4225-9A1F-DE3B7062A108}"/>
                    </a:ext>
                  </a:extLst>
                </p:cNvPr>
                <p:cNvPicPr/>
                <p:nvPr/>
              </p:nvPicPr>
              <p:blipFill>
                <a:blip r:embed="rId378"/>
                <a:stretch>
                  <a:fillRect/>
                </a:stretch>
              </p:blipFill>
              <p:spPr>
                <a:xfrm>
                  <a:off x="246475" y="191207"/>
                  <a:ext cx="257400" cy="581400"/>
                </a:xfrm>
                <a:prstGeom prst="rect">
                  <a:avLst/>
                </a:prstGeom>
              </p:spPr>
            </p:pic>
          </mc:Fallback>
        </mc:AlternateContent>
      </p:grpSp>
      <p:grpSp>
        <p:nvGrpSpPr>
          <p:cNvPr id="52264" name="Group 52263">
            <a:extLst>
              <a:ext uri="{FF2B5EF4-FFF2-40B4-BE49-F238E27FC236}">
                <a16:creationId xmlns:a16="http://schemas.microsoft.com/office/drawing/2014/main" id="{277CA056-D384-47A9-B309-226F83DEFEA5}"/>
              </a:ext>
            </a:extLst>
          </p:cNvPr>
          <p:cNvGrpSpPr/>
          <p:nvPr/>
        </p:nvGrpSpPr>
        <p:grpSpPr>
          <a:xfrm>
            <a:off x="197875" y="4669607"/>
            <a:ext cx="389520" cy="447840"/>
            <a:chOff x="197875" y="4669607"/>
            <a:chExt cx="389520" cy="447840"/>
          </a:xfrm>
        </p:grpSpPr>
        <mc:AlternateContent xmlns:mc="http://schemas.openxmlformats.org/markup-compatibility/2006" xmlns:p14="http://schemas.microsoft.com/office/powerpoint/2010/main">
          <mc:Choice Requires="p14">
            <p:contentPart p14:bwMode="auto" r:id="rId379">
              <p14:nvContentPartPr>
                <p14:cNvPr id="52262" name="Ink 52261">
                  <a:extLst>
                    <a:ext uri="{FF2B5EF4-FFF2-40B4-BE49-F238E27FC236}">
                      <a16:creationId xmlns:a16="http://schemas.microsoft.com/office/drawing/2014/main" id="{37C98D34-1B5A-4EF2-A03E-4BA9C84B8D61}"/>
                    </a:ext>
                  </a:extLst>
                </p14:cNvPr>
                <p14:cNvContentPartPr/>
                <p14:nvPr/>
              </p14:nvContentPartPr>
              <p14:xfrm>
                <a:off x="293995" y="4779407"/>
                <a:ext cx="149400" cy="231480"/>
              </p14:xfrm>
            </p:contentPart>
          </mc:Choice>
          <mc:Fallback xmlns="">
            <p:pic>
              <p:nvPicPr>
                <p:cNvPr id="52262" name="Ink 52261">
                  <a:extLst>
                    <a:ext uri="{FF2B5EF4-FFF2-40B4-BE49-F238E27FC236}">
                      <a16:creationId xmlns:a16="http://schemas.microsoft.com/office/drawing/2014/main" id="{37C98D34-1B5A-4EF2-A03E-4BA9C84B8D61}"/>
                    </a:ext>
                  </a:extLst>
                </p:cNvPr>
                <p:cNvPicPr/>
                <p:nvPr/>
              </p:nvPicPr>
              <p:blipFill>
                <a:blip r:embed="rId380"/>
                <a:stretch>
                  <a:fillRect/>
                </a:stretch>
              </p:blipFill>
              <p:spPr>
                <a:xfrm>
                  <a:off x="285355" y="4770767"/>
                  <a:ext cx="167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2263" name="Ink 52262">
                  <a:extLst>
                    <a:ext uri="{FF2B5EF4-FFF2-40B4-BE49-F238E27FC236}">
                      <a16:creationId xmlns:a16="http://schemas.microsoft.com/office/drawing/2014/main" id="{EB693FD9-99BD-4C28-9A44-A0E7638C956E}"/>
                    </a:ext>
                  </a:extLst>
                </p14:cNvPr>
                <p14:cNvContentPartPr/>
                <p14:nvPr/>
              </p14:nvContentPartPr>
              <p14:xfrm>
                <a:off x="197875" y="4669607"/>
                <a:ext cx="389520" cy="447840"/>
              </p14:xfrm>
            </p:contentPart>
          </mc:Choice>
          <mc:Fallback xmlns="">
            <p:pic>
              <p:nvPicPr>
                <p:cNvPr id="52263" name="Ink 52262">
                  <a:extLst>
                    <a:ext uri="{FF2B5EF4-FFF2-40B4-BE49-F238E27FC236}">
                      <a16:creationId xmlns:a16="http://schemas.microsoft.com/office/drawing/2014/main" id="{EB693FD9-99BD-4C28-9A44-A0E7638C956E}"/>
                    </a:ext>
                  </a:extLst>
                </p:cNvPr>
                <p:cNvPicPr/>
                <p:nvPr/>
              </p:nvPicPr>
              <p:blipFill>
                <a:blip r:embed="rId382"/>
                <a:stretch>
                  <a:fillRect/>
                </a:stretch>
              </p:blipFill>
              <p:spPr>
                <a:xfrm>
                  <a:off x="188875" y="4660607"/>
                  <a:ext cx="407160" cy="465480"/>
                </a:xfrm>
                <a:prstGeom prst="rect">
                  <a:avLst/>
                </a:prstGeom>
              </p:spPr>
            </p:pic>
          </mc:Fallback>
        </mc:AlternateContent>
      </p:grpSp>
      <p:grpSp>
        <p:nvGrpSpPr>
          <p:cNvPr id="52282" name="Group 52281">
            <a:extLst>
              <a:ext uri="{FF2B5EF4-FFF2-40B4-BE49-F238E27FC236}">
                <a16:creationId xmlns:a16="http://schemas.microsoft.com/office/drawing/2014/main" id="{3C126C81-FF77-4C6B-AA37-CA492FA9585F}"/>
              </a:ext>
            </a:extLst>
          </p:cNvPr>
          <p:cNvGrpSpPr/>
          <p:nvPr/>
        </p:nvGrpSpPr>
        <p:grpSpPr>
          <a:xfrm>
            <a:off x="784315" y="4829447"/>
            <a:ext cx="2009160" cy="446760"/>
            <a:chOff x="784315" y="4829447"/>
            <a:chExt cx="2009160" cy="446760"/>
          </a:xfrm>
        </p:grpSpPr>
        <mc:AlternateContent xmlns:mc="http://schemas.openxmlformats.org/markup-compatibility/2006" xmlns:p14="http://schemas.microsoft.com/office/powerpoint/2010/main">
          <mc:Choice Requires="p14">
            <p:contentPart p14:bwMode="auto" r:id="rId383">
              <p14:nvContentPartPr>
                <p14:cNvPr id="52265" name="Ink 52264">
                  <a:extLst>
                    <a:ext uri="{FF2B5EF4-FFF2-40B4-BE49-F238E27FC236}">
                      <a16:creationId xmlns:a16="http://schemas.microsoft.com/office/drawing/2014/main" id="{E0495D0F-80C4-4C1D-8D11-D963C14D834C}"/>
                    </a:ext>
                  </a:extLst>
                </p14:cNvPr>
                <p14:cNvContentPartPr/>
                <p14:nvPr/>
              </p14:nvContentPartPr>
              <p14:xfrm>
                <a:off x="818875" y="4870487"/>
                <a:ext cx="13680" cy="309600"/>
              </p14:xfrm>
            </p:contentPart>
          </mc:Choice>
          <mc:Fallback xmlns="">
            <p:pic>
              <p:nvPicPr>
                <p:cNvPr id="52265" name="Ink 52264">
                  <a:extLst>
                    <a:ext uri="{FF2B5EF4-FFF2-40B4-BE49-F238E27FC236}">
                      <a16:creationId xmlns:a16="http://schemas.microsoft.com/office/drawing/2014/main" id="{E0495D0F-80C4-4C1D-8D11-D963C14D834C}"/>
                    </a:ext>
                  </a:extLst>
                </p:cNvPr>
                <p:cNvPicPr/>
                <p:nvPr/>
              </p:nvPicPr>
              <p:blipFill>
                <a:blip r:embed="rId384"/>
                <a:stretch>
                  <a:fillRect/>
                </a:stretch>
              </p:blipFill>
              <p:spPr>
                <a:xfrm>
                  <a:off x="810235" y="4861847"/>
                  <a:ext cx="313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2266" name="Ink 52265">
                  <a:extLst>
                    <a:ext uri="{FF2B5EF4-FFF2-40B4-BE49-F238E27FC236}">
                      <a16:creationId xmlns:a16="http://schemas.microsoft.com/office/drawing/2014/main" id="{BAA45A1D-D455-48D1-AF15-3E13AE8093A0}"/>
                    </a:ext>
                  </a:extLst>
                </p14:cNvPr>
                <p14:cNvContentPartPr/>
                <p14:nvPr/>
              </p14:nvContentPartPr>
              <p14:xfrm>
                <a:off x="784315" y="4858967"/>
                <a:ext cx="199080" cy="198720"/>
              </p14:xfrm>
            </p:contentPart>
          </mc:Choice>
          <mc:Fallback xmlns="">
            <p:pic>
              <p:nvPicPr>
                <p:cNvPr id="52266" name="Ink 52265">
                  <a:extLst>
                    <a:ext uri="{FF2B5EF4-FFF2-40B4-BE49-F238E27FC236}">
                      <a16:creationId xmlns:a16="http://schemas.microsoft.com/office/drawing/2014/main" id="{BAA45A1D-D455-48D1-AF15-3E13AE8093A0}"/>
                    </a:ext>
                  </a:extLst>
                </p:cNvPr>
                <p:cNvPicPr/>
                <p:nvPr/>
              </p:nvPicPr>
              <p:blipFill>
                <a:blip r:embed="rId386"/>
                <a:stretch>
                  <a:fillRect/>
                </a:stretch>
              </p:blipFill>
              <p:spPr>
                <a:xfrm>
                  <a:off x="775315" y="4849967"/>
                  <a:ext cx="216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2267" name="Ink 52266">
                  <a:extLst>
                    <a:ext uri="{FF2B5EF4-FFF2-40B4-BE49-F238E27FC236}">
                      <a16:creationId xmlns:a16="http://schemas.microsoft.com/office/drawing/2014/main" id="{DB0F5210-793B-46CC-9450-BBAD3BBCBD42}"/>
                    </a:ext>
                  </a:extLst>
                </p14:cNvPr>
                <p14:cNvContentPartPr/>
                <p14:nvPr/>
              </p14:nvContentPartPr>
              <p14:xfrm>
                <a:off x="1002115" y="5130407"/>
                <a:ext cx="23040" cy="145800"/>
              </p14:xfrm>
            </p:contentPart>
          </mc:Choice>
          <mc:Fallback xmlns="">
            <p:pic>
              <p:nvPicPr>
                <p:cNvPr id="52267" name="Ink 52266">
                  <a:extLst>
                    <a:ext uri="{FF2B5EF4-FFF2-40B4-BE49-F238E27FC236}">
                      <a16:creationId xmlns:a16="http://schemas.microsoft.com/office/drawing/2014/main" id="{DB0F5210-793B-46CC-9450-BBAD3BBCBD42}"/>
                    </a:ext>
                  </a:extLst>
                </p:cNvPr>
                <p:cNvPicPr/>
                <p:nvPr/>
              </p:nvPicPr>
              <p:blipFill>
                <a:blip r:embed="rId388"/>
                <a:stretch>
                  <a:fillRect/>
                </a:stretch>
              </p:blipFill>
              <p:spPr>
                <a:xfrm>
                  <a:off x="993475" y="5121767"/>
                  <a:ext cx="4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52268" name="Ink 52267">
                  <a:extLst>
                    <a:ext uri="{FF2B5EF4-FFF2-40B4-BE49-F238E27FC236}">
                      <a16:creationId xmlns:a16="http://schemas.microsoft.com/office/drawing/2014/main" id="{9C78C68F-D284-4A70-8461-C2479ADCB585}"/>
                    </a:ext>
                  </a:extLst>
                </p14:cNvPr>
                <p14:cNvContentPartPr/>
                <p14:nvPr/>
              </p14:nvContentPartPr>
              <p14:xfrm>
                <a:off x="934435" y="5140847"/>
                <a:ext cx="162720" cy="20160"/>
              </p14:xfrm>
            </p:contentPart>
          </mc:Choice>
          <mc:Fallback xmlns="">
            <p:pic>
              <p:nvPicPr>
                <p:cNvPr id="52268" name="Ink 52267">
                  <a:extLst>
                    <a:ext uri="{FF2B5EF4-FFF2-40B4-BE49-F238E27FC236}">
                      <a16:creationId xmlns:a16="http://schemas.microsoft.com/office/drawing/2014/main" id="{9C78C68F-D284-4A70-8461-C2479ADCB585}"/>
                    </a:ext>
                  </a:extLst>
                </p:cNvPr>
                <p:cNvPicPr/>
                <p:nvPr/>
              </p:nvPicPr>
              <p:blipFill>
                <a:blip r:embed="rId390"/>
                <a:stretch>
                  <a:fillRect/>
                </a:stretch>
              </p:blipFill>
              <p:spPr>
                <a:xfrm>
                  <a:off x="925435" y="5132207"/>
                  <a:ext cx="180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52269" name="Ink 52268">
                  <a:extLst>
                    <a:ext uri="{FF2B5EF4-FFF2-40B4-BE49-F238E27FC236}">
                      <a16:creationId xmlns:a16="http://schemas.microsoft.com/office/drawing/2014/main" id="{4175CFD1-3726-4C69-B6CA-7F31BE6FD599}"/>
                    </a:ext>
                  </a:extLst>
                </p14:cNvPr>
                <p14:cNvContentPartPr/>
                <p14:nvPr/>
              </p14:nvContentPartPr>
              <p14:xfrm>
                <a:off x="1131715" y="4965167"/>
                <a:ext cx="136080" cy="54720"/>
              </p14:xfrm>
            </p:contentPart>
          </mc:Choice>
          <mc:Fallback xmlns="">
            <p:pic>
              <p:nvPicPr>
                <p:cNvPr id="52269" name="Ink 52268">
                  <a:extLst>
                    <a:ext uri="{FF2B5EF4-FFF2-40B4-BE49-F238E27FC236}">
                      <a16:creationId xmlns:a16="http://schemas.microsoft.com/office/drawing/2014/main" id="{4175CFD1-3726-4C69-B6CA-7F31BE6FD599}"/>
                    </a:ext>
                  </a:extLst>
                </p:cNvPr>
                <p:cNvPicPr/>
                <p:nvPr/>
              </p:nvPicPr>
              <p:blipFill>
                <a:blip r:embed="rId392"/>
                <a:stretch>
                  <a:fillRect/>
                </a:stretch>
              </p:blipFill>
              <p:spPr>
                <a:xfrm>
                  <a:off x="1123075" y="4956167"/>
                  <a:ext cx="15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52270" name="Ink 52269">
                  <a:extLst>
                    <a:ext uri="{FF2B5EF4-FFF2-40B4-BE49-F238E27FC236}">
                      <a16:creationId xmlns:a16="http://schemas.microsoft.com/office/drawing/2014/main" id="{927D5761-7976-4544-BF92-EF0599E06F35}"/>
                    </a:ext>
                  </a:extLst>
                </p14:cNvPr>
                <p14:cNvContentPartPr/>
                <p14:nvPr/>
              </p14:nvContentPartPr>
              <p14:xfrm>
                <a:off x="1149715" y="5084327"/>
                <a:ext cx="110160" cy="15120"/>
              </p14:xfrm>
            </p:contentPart>
          </mc:Choice>
          <mc:Fallback xmlns="">
            <p:pic>
              <p:nvPicPr>
                <p:cNvPr id="52270" name="Ink 52269">
                  <a:extLst>
                    <a:ext uri="{FF2B5EF4-FFF2-40B4-BE49-F238E27FC236}">
                      <a16:creationId xmlns:a16="http://schemas.microsoft.com/office/drawing/2014/main" id="{927D5761-7976-4544-BF92-EF0599E06F35}"/>
                    </a:ext>
                  </a:extLst>
                </p:cNvPr>
                <p:cNvPicPr/>
                <p:nvPr/>
              </p:nvPicPr>
              <p:blipFill>
                <a:blip r:embed="rId394"/>
                <a:stretch>
                  <a:fillRect/>
                </a:stretch>
              </p:blipFill>
              <p:spPr>
                <a:xfrm>
                  <a:off x="1141075" y="5075327"/>
                  <a:ext cx="127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52271" name="Ink 52270">
                  <a:extLst>
                    <a:ext uri="{FF2B5EF4-FFF2-40B4-BE49-F238E27FC236}">
                      <a16:creationId xmlns:a16="http://schemas.microsoft.com/office/drawing/2014/main" id="{235A6CBC-F573-454B-8C7F-D89B3372D1E2}"/>
                    </a:ext>
                  </a:extLst>
                </p14:cNvPr>
                <p14:cNvContentPartPr/>
                <p14:nvPr/>
              </p14:nvContentPartPr>
              <p14:xfrm>
                <a:off x="1445275" y="4862927"/>
                <a:ext cx="30960" cy="266400"/>
              </p14:xfrm>
            </p:contentPart>
          </mc:Choice>
          <mc:Fallback xmlns="">
            <p:pic>
              <p:nvPicPr>
                <p:cNvPr id="52271" name="Ink 52270">
                  <a:extLst>
                    <a:ext uri="{FF2B5EF4-FFF2-40B4-BE49-F238E27FC236}">
                      <a16:creationId xmlns:a16="http://schemas.microsoft.com/office/drawing/2014/main" id="{235A6CBC-F573-454B-8C7F-D89B3372D1E2}"/>
                    </a:ext>
                  </a:extLst>
                </p:cNvPr>
                <p:cNvPicPr/>
                <p:nvPr/>
              </p:nvPicPr>
              <p:blipFill>
                <a:blip r:embed="rId396"/>
                <a:stretch>
                  <a:fillRect/>
                </a:stretch>
              </p:blipFill>
              <p:spPr>
                <a:xfrm>
                  <a:off x="1436275" y="4853927"/>
                  <a:ext cx="486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52272" name="Ink 52271">
                  <a:extLst>
                    <a:ext uri="{FF2B5EF4-FFF2-40B4-BE49-F238E27FC236}">
                      <a16:creationId xmlns:a16="http://schemas.microsoft.com/office/drawing/2014/main" id="{B16A391C-A4DF-4F30-8660-FFF6342A49AF}"/>
                    </a:ext>
                  </a:extLst>
                </p14:cNvPr>
                <p14:cNvContentPartPr/>
                <p14:nvPr/>
              </p14:nvContentPartPr>
              <p14:xfrm>
                <a:off x="1433395" y="4829447"/>
                <a:ext cx="198360" cy="181800"/>
              </p14:xfrm>
            </p:contentPart>
          </mc:Choice>
          <mc:Fallback xmlns="">
            <p:pic>
              <p:nvPicPr>
                <p:cNvPr id="52272" name="Ink 52271">
                  <a:extLst>
                    <a:ext uri="{FF2B5EF4-FFF2-40B4-BE49-F238E27FC236}">
                      <a16:creationId xmlns:a16="http://schemas.microsoft.com/office/drawing/2014/main" id="{B16A391C-A4DF-4F30-8660-FFF6342A49AF}"/>
                    </a:ext>
                  </a:extLst>
                </p:cNvPr>
                <p:cNvPicPr/>
                <p:nvPr/>
              </p:nvPicPr>
              <p:blipFill>
                <a:blip r:embed="rId398"/>
                <a:stretch>
                  <a:fillRect/>
                </a:stretch>
              </p:blipFill>
              <p:spPr>
                <a:xfrm>
                  <a:off x="1424755" y="4820447"/>
                  <a:ext cx="216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52273" name="Ink 52272">
                  <a:extLst>
                    <a:ext uri="{FF2B5EF4-FFF2-40B4-BE49-F238E27FC236}">
                      <a16:creationId xmlns:a16="http://schemas.microsoft.com/office/drawing/2014/main" id="{26C72239-46D4-453E-916D-E0BD1A989752}"/>
                    </a:ext>
                  </a:extLst>
                </p14:cNvPr>
                <p14:cNvContentPartPr/>
                <p14:nvPr/>
              </p14:nvContentPartPr>
              <p14:xfrm>
                <a:off x="1630315" y="5059487"/>
                <a:ext cx="105480" cy="123120"/>
              </p14:xfrm>
            </p:contentPart>
          </mc:Choice>
          <mc:Fallback xmlns="">
            <p:pic>
              <p:nvPicPr>
                <p:cNvPr id="52273" name="Ink 52272">
                  <a:extLst>
                    <a:ext uri="{FF2B5EF4-FFF2-40B4-BE49-F238E27FC236}">
                      <a16:creationId xmlns:a16="http://schemas.microsoft.com/office/drawing/2014/main" id="{26C72239-46D4-453E-916D-E0BD1A989752}"/>
                    </a:ext>
                  </a:extLst>
                </p:cNvPr>
                <p:cNvPicPr/>
                <p:nvPr/>
              </p:nvPicPr>
              <p:blipFill>
                <a:blip r:embed="rId400"/>
                <a:stretch>
                  <a:fillRect/>
                </a:stretch>
              </p:blipFill>
              <p:spPr>
                <a:xfrm>
                  <a:off x="1621675" y="5050487"/>
                  <a:ext cx="123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52274" name="Ink 52273">
                  <a:extLst>
                    <a:ext uri="{FF2B5EF4-FFF2-40B4-BE49-F238E27FC236}">
                      <a16:creationId xmlns:a16="http://schemas.microsoft.com/office/drawing/2014/main" id="{155E09DD-E747-43BB-82DF-7E66F1D6EFFB}"/>
                    </a:ext>
                  </a:extLst>
                </p14:cNvPr>
                <p14:cNvContentPartPr/>
                <p14:nvPr/>
              </p14:nvContentPartPr>
              <p14:xfrm>
                <a:off x="1759915" y="5155247"/>
                <a:ext cx="158400" cy="79920"/>
              </p14:xfrm>
            </p:contentPart>
          </mc:Choice>
          <mc:Fallback xmlns="">
            <p:pic>
              <p:nvPicPr>
                <p:cNvPr id="52274" name="Ink 52273">
                  <a:extLst>
                    <a:ext uri="{FF2B5EF4-FFF2-40B4-BE49-F238E27FC236}">
                      <a16:creationId xmlns:a16="http://schemas.microsoft.com/office/drawing/2014/main" id="{155E09DD-E747-43BB-82DF-7E66F1D6EFFB}"/>
                    </a:ext>
                  </a:extLst>
                </p:cNvPr>
                <p:cNvPicPr/>
                <p:nvPr/>
              </p:nvPicPr>
              <p:blipFill>
                <a:blip r:embed="rId402"/>
                <a:stretch>
                  <a:fillRect/>
                </a:stretch>
              </p:blipFill>
              <p:spPr>
                <a:xfrm>
                  <a:off x="1750915" y="5146607"/>
                  <a:ext cx="176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52275" name="Ink 52274">
                  <a:extLst>
                    <a:ext uri="{FF2B5EF4-FFF2-40B4-BE49-F238E27FC236}">
                      <a16:creationId xmlns:a16="http://schemas.microsoft.com/office/drawing/2014/main" id="{D49B2172-D653-453B-8FB1-D282D55DEF65}"/>
                    </a:ext>
                  </a:extLst>
                </p14:cNvPr>
                <p14:cNvContentPartPr/>
                <p14:nvPr/>
              </p14:nvContentPartPr>
              <p14:xfrm>
                <a:off x="2032435" y="4931327"/>
                <a:ext cx="11520" cy="202680"/>
              </p14:xfrm>
            </p:contentPart>
          </mc:Choice>
          <mc:Fallback xmlns="">
            <p:pic>
              <p:nvPicPr>
                <p:cNvPr id="52275" name="Ink 52274">
                  <a:extLst>
                    <a:ext uri="{FF2B5EF4-FFF2-40B4-BE49-F238E27FC236}">
                      <a16:creationId xmlns:a16="http://schemas.microsoft.com/office/drawing/2014/main" id="{D49B2172-D653-453B-8FB1-D282D55DEF65}"/>
                    </a:ext>
                  </a:extLst>
                </p:cNvPr>
                <p:cNvPicPr/>
                <p:nvPr/>
              </p:nvPicPr>
              <p:blipFill>
                <a:blip r:embed="rId404"/>
                <a:stretch>
                  <a:fillRect/>
                </a:stretch>
              </p:blipFill>
              <p:spPr>
                <a:xfrm>
                  <a:off x="2023795" y="4922327"/>
                  <a:ext cx="29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52276" name="Ink 52275">
                  <a:extLst>
                    <a:ext uri="{FF2B5EF4-FFF2-40B4-BE49-F238E27FC236}">
                      <a16:creationId xmlns:a16="http://schemas.microsoft.com/office/drawing/2014/main" id="{7FAD701E-DA72-4F6C-923D-83EA714EF19D}"/>
                    </a:ext>
                  </a:extLst>
                </p14:cNvPr>
                <p14:cNvContentPartPr/>
                <p14:nvPr/>
              </p14:nvContentPartPr>
              <p14:xfrm>
                <a:off x="1983835" y="4982447"/>
                <a:ext cx="178560" cy="45360"/>
              </p14:xfrm>
            </p:contentPart>
          </mc:Choice>
          <mc:Fallback xmlns="">
            <p:pic>
              <p:nvPicPr>
                <p:cNvPr id="52276" name="Ink 52275">
                  <a:extLst>
                    <a:ext uri="{FF2B5EF4-FFF2-40B4-BE49-F238E27FC236}">
                      <a16:creationId xmlns:a16="http://schemas.microsoft.com/office/drawing/2014/main" id="{7FAD701E-DA72-4F6C-923D-83EA714EF19D}"/>
                    </a:ext>
                  </a:extLst>
                </p:cNvPr>
                <p:cNvPicPr/>
                <p:nvPr/>
              </p:nvPicPr>
              <p:blipFill>
                <a:blip r:embed="rId406"/>
                <a:stretch>
                  <a:fillRect/>
                </a:stretch>
              </p:blipFill>
              <p:spPr>
                <a:xfrm>
                  <a:off x="1974835" y="4973447"/>
                  <a:ext cx="196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52277" name="Ink 52276">
                  <a:extLst>
                    <a:ext uri="{FF2B5EF4-FFF2-40B4-BE49-F238E27FC236}">
                      <a16:creationId xmlns:a16="http://schemas.microsoft.com/office/drawing/2014/main" id="{E7506FE5-BCED-4D6B-AB0C-9EA263F116BE}"/>
                    </a:ext>
                  </a:extLst>
                </p14:cNvPr>
                <p14:cNvContentPartPr/>
                <p14:nvPr/>
              </p14:nvContentPartPr>
              <p14:xfrm>
                <a:off x="2294875" y="4884527"/>
                <a:ext cx="46440" cy="272520"/>
              </p14:xfrm>
            </p:contentPart>
          </mc:Choice>
          <mc:Fallback xmlns="">
            <p:pic>
              <p:nvPicPr>
                <p:cNvPr id="52277" name="Ink 52276">
                  <a:extLst>
                    <a:ext uri="{FF2B5EF4-FFF2-40B4-BE49-F238E27FC236}">
                      <a16:creationId xmlns:a16="http://schemas.microsoft.com/office/drawing/2014/main" id="{E7506FE5-BCED-4D6B-AB0C-9EA263F116BE}"/>
                    </a:ext>
                  </a:extLst>
                </p:cNvPr>
                <p:cNvPicPr/>
                <p:nvPr/>
              </p:nvPicPr>
              <p:blipFill>
                <a:blip r:embed="rId408"/>
                <a:stretch>
                  <a:fillRect/>
                </a:stretch>
              </p:blipFill>
              <p:spPr>
                <a:xfrm>
                  <a:off x="2285875" y="4875527"/>
                  <a:ext cx="640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52278" name="Ink 52277">
                  <a:extLst>
                    <a:ext uri="{FF2B5EF4-FFF2-40B4-BE49-F238E27FC236}">
                      <a16:creationId xmlns:a16="http://schemas.microsoft.com/office/drawing/2014/main" id="{BF7E6D05-A4E2-4D03-B99D-5D33FEA3CF05}"/>
                    </a:ext>
                  </a:extLst>
                </p14:cNvPr>
                <p14:cNvContentPartPr/>
                <p14:nvPr/>
              </p14:nvContentPartPr>
              <p14:xfrm>
                <a:off x="2290555" y="4873727"/>
                <a:ext cx="171000" cy="192960"/>
              </p14:xfrm>
            </p:contentPart>
          </mc:Choice>
          <mc:Fallback xmlns="">
            <p:pic>
              <p:nvPicPr>
                <p:cNvPr id="52278" name="Ink 52277">
                  <a:extLst>
                    <a:ext uri="{FF2B5EF4-FFF2-40B4-BE49-F238E27FC236}">
                      <a16:creationId xmlns:a16="http://schemas.microsoft.com/office/drawing/2014/main" id="{BF7E6D05-A4E2-4D03-B99D-5D33FEA3CF05}"/>
                    </a:ext>
                  </a:extLst>
                </p:cNvPr>
                <p:cNvPicPr/>
                <p:nvPr/>
              </p:nvPicPr>
              <p:blipFill>
                <a:blip r:embed="rId410"/>
                <a:stretch>
                  <a:fillRect/>
                </a:stretch>
              </p:blipFill>
              <p:spPr>
                <a:xfrm>
                  <a:off x="2281555" y="4864727"/>
                  <a:ext cx="1886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52279" name="Ink 52278">
                  <a:extLst>
                    <a:ext uri="{FF2B5EF4-FFF2-40B4-BE49-F238E27FC236}">
                      <a16:creationId xmlns:a16="http://schemas.microsoft.com/office/drawing/2014/main" id="{1DC6205A-AFC7-406D-9E73-6E271947FB6C}"/>
                    </a:ext>
                  </a:extLst>
                </p14:cNvPr>
                <p14:cNvContentPartPr/>
                <p14:nvPr/>
              </p14:nvContentPartPr>
              <p14:xfrm>
                <a:off x="2471995" y="5087207"/>
                <a:ext cx="57240" cy="160200"/>
              </p14:xfrm>
            </p:contentPart>
          </mc:Choice>
          <mc:Fallback xmlns="">
            <p:pic>
              <p:nvPicPr>
                <p:cNvPr id="52279" name="Ink 52278">
                  <a:extLst>
                    <a:ext uri="{FF2B5EF4-FFF2-40B4-BE49-F238E27FC236}">
                      <a16:creationId xmlns:a16="http://schemas.microsoft.com/office/drawing/2014/main" id="{1DC6205A-AFC7-406D-9E73-6E271947FB6C}"/>
                    </a:ext>
                  </a:extLst>
                </p:cNvPr>
                <p:cNvPicPr/>
                <p:nvPr/>
              </p:nvPicPr>
              <p:blipFill>
                <a:blip r:embed="rId412"/>
                <a:stretch>
                  <a:fillRect/>
                </a:stretch>
              </p:blipFill>
              <p:spPr>
                <a:xfrm>
                  <a:off x="2462995" y="5078567"/>
                  <a:ext cx="74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52280" name="Ink 52279">
                  <a:extLst>
                    <a:ext uri="{FF2B5EF4-FFF2-40B4-BE49-F238E27FC236}">
                      <a16:creationId xmlns:a16="http://schemas.microsoft.com/office/drawing/2014/main" id="{71D2DF3F-A007-4D3E-AA45-507E02D0A83F}"/>
                    </a:ext>
                  </a:extLst>
                </p14:cNvPr>
                <p14:cNvContentPartPr/>
                <p14:nvPr/>
              </p14:nvContentPartPr>
              <p14:xfrm>
                <a:off x="2530315" y="5049767"/>
                <a:ext cx="131760" cy="184680"/>
              </p14:xfrm>
            </p:contentPart>
          </mc:Choice>
          <mc:Fallback xmlns="">
            <p:pic>
              <p:nvPicPr>
                <p:cNvPr id="52280" name="Ink 52279">
                  <a:extLst>
                    <a:ext uri="{FF2B5EF4-FFF2-40B4-BE49-F238E27FC236}">
                      <a16:creationId xmlns:a16="http://schemas.microsoft.com/office/drawing/2014/main" id="{71D2DF3F-A007-4D3E-AA45-507E02D0A83F}"/>
                    </a:ext>
                  </a:extLst>
                </p:cNvPr>
                <p:cNvPicPr/>
                <p:nvPr/>
              </p:nvPicPr>
              <p:blipFill>
                <a:blip r:embed="rId414"/>
                <a:stretch>
                  <a:fillRect/>
                </a:stretch>
              </p:blipFill>
              <p:spPr>
                <a:xfrm>
                  <a:off x="2521675" y="5040767"/>
                  <a:ext cx="149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2281" name="Ink 52280">
                  <a:extLst>
                    <a:ext uri="{FF2B5EF4-FFF2-40B4-BE49-F238E27FC236}">
                      <a16:creationId xmlns:a16="http://schemas.microsoft.com/office/drawing/2014/main" id="{AB2F607D-7C9F-4B36-A94E-B3E839B42E82}"/>
                    </a:ext>
                  </a:extLst>
                </p14:cNvPr>
                <p14:cNvContentPartPr/>
                <p14:nvPr/>
              </p14:nvContentPartPr>
              <p14:xfrm>
                <a:off x="2664955" y="5090807"/>
                <a:ext cx="128520" cy="115560"/>
              </p14:xfrm>
            </p:contentPart>
          </mc:Choice>
          <mc:Fallback xmlns="">
            <p:pic>
              <p:nvPicPr>
                <p:cNvPr id="52281" name="Ink 52280">
                  <a:extLst>
                    <a:ext uri="{FF2B5EF4-FFF2-40B4-BE49-F238E27FC236}">
                      <a16:creationId xmlns:a16="http://schemas.microsoft.com/office/drawing/2014/main" id="{AB2F607D-7C9F-4B36-A94E-B3E839B42E82}"/>
                    </a:ext>
                  </a:extLst>
                </p:cNvPr>
                <p:cNvPicPr/>
                <p:nvPr/>
              </p:nvPicPr>
              <p:blipFill>
                <a:blip r:embed="rId416"/>
                <a:stretch>
                  <a:fillRect/>
                </a:stretch>
              </p:blipFill>
              <p:spPr>
                <a:xfrm>
                  <a:off x="2655955" y="5082167"/>
                  <a:ext cx="146160" cy="133200"/>
                </a:xfrm>
                <a:prstGeom prst="rect">
                  <a:avLst/>
                </a:prstGeom>
              </p:spPr>
            </p:pic>
          </mc:Fallback>
        </mc:AlternateContent>
      </p:grpSp>
      <p:grpSp>
        <p:nvGrpSpPr>
          <p:cNvPr id="240704" name="Group 240703">
            <a:extLst>
              <a:ext uri="{FF2B5EF4-FFF2-40B4-BE49-F238E27FC236}">
                <a16:creationId xmlns:a16="http://schemas.microsoft.com/office/drawing/2014/main" id="{002F7E06-6901-4640-8A60-99F79FC716B6}"/>
              </a:ext>
            </a:extLst>
          </p:cNvPr>
          <p:cNvGrpSpPr/>
          <p:nvPr/>
        </p:nvGrpSpPr>
        <p:grpSpPr>
          <a:xfrm>
            <a:off x="1242955" y="5444687"/>
            <a:ext cx="441360" cy="370080"/>
            <a:chOff x="1242955" y="5444687"/>
            <a:chExt cx="441360" cy="370080"/>
          </a:xfrm>
        </p:grpSpPr>
        <mc:AlternateContent xmlns:mc="http://schemas.openxmlformats.org/markup-compatibility/2006" xmlns:p14="http://schemas.microsoft.com/office/powerpoint/2010/main">
          <mc:Choice Requires="p14">
            <p:contentPart p14:bwMode="auto" r:id="rId417">
              <p14:nvContentPartPr>
                <p14:cNvPr id="52283" name="Ink 52282">
                  <a:extLst>
                    <a:ext uri="{FF2B5EF4-FFF2-40B4-BE49-F238E27FC236}">
                      <a16:creationId xmlns:a16="http://schemas.microsoft.com/office/drawing/2014/main" id="{0DF38F27-5851-4B23-B107-48C969995E51}"/>
                    </a:ext>
                  </a:extLst>
                </p14:cNvPr>
                <p14:cNvContentPartPr/>
                <p14:nvPr/>
              </p14:nvContentPartPr>
              <p14:xfrm>
                <a:off x="1242955" y="5459447"/>
                <a:ext cx="53280" cy="308160"/>
              </p14:xfrm>
            </p:contentPart>
          </mc:Choice>
          <mc:Fallback xmlns="">
            <p:pic>
              <p:nvPicPr>
                <p:cNvPr id="52283" name="Ink 52282">
                  <a:extLst>
                    <a:ext uri="{FF2B5EF4-FFF2-40B4-BE49-F238E27FC236}">
                      <a16:creationId xmlns:a16="http://schemas.microsoft.com/office/drawing/2014/main" id="{0DF38F27-5851-4B23-B107-48C969995E51}"/>
                    </a:ext>
                  </a:extLst>
                </p:cNvPr>
                <p:cNvPicPr/>
                <p:nvPr/>
              </p:nvPicPr>
              <p:blipFill>
                <a:blip r:embed="rId418"/>
                <a:stretch>
                  <a:fillRect/>
                </a:stretch>
              </p:blipFill>
              <p:spPr>
                <a:xfrm>
                  <a:off x="1233955" y="5450447"/>
                  <a:ext cx="709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52284" name="Ink 52283">
                  <a:extLst>
                    <a:ext uri="{FF2B5EF4-FFF2-40B4-BE49-F238E27FC236}">
                      <a16:creationId xmlns:a16="http://schemas.microsoft.com/office/drawing/2014/main" id="{65E7B697-3DF4-4CCF-91A9-102AB10B973B}"/>
                    </a:ext>
                  </a:extLst>
                </p14:cNvPr>
                <p14:cNvContentPartPr/>
                <p14:nvPr/>
              </p14:nvContentPartPr>
              <p14:xfrm>
                <a:off x="1257715" y="5444687"/>
                <a:ext cx="143280" cy="221040"/>
              </p14:xfrm>
            </p:contentPart>
          </mc:Choice>
          <mc:Fallback xmlns="">
            <p:pic>
              <p:nvPicPr>
                <p:cNvPr id="52284" name="Ink 52283">
                  <a:extLst>
                    <a:ext uri="{FF2B5EF4-FFF2-40B4-BE49-F238E27FC236}">
                      <a16:creationId xmlns:a16="http://schemas.microsoft.com/office/drawing/2014/main" id="{65E7B697-3DF4-4CCF-91A9-102AB10B973B}"/>
                    </a:ext>
                  </a:extLst>
                </p:cNvPr>
                <p:cNvPicPr/>
                <p:nvPr/>
              </p:nvPicPr>
              <p:blipFill>
                <a:blip r:embed="rId420"/>
                <a:stretch>
                  <a:fillRect/>
                </a:stretch>
              </p:blipFill>
              <p:spPr>
                <a:xfrm>
                  <a:off x="1248715" y="5435687"/>
                  <a:ext cx="160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52285" name="Ink 52284">
                  <a:extLst>
                    <a:ext uri="{FF2B5EF4-FFF2-40B4-BE49-F238E27FC236}">
                      <a16:creationId xmlns:a16="http://schemas.microsoft.com/office/drawing/2014/main" id="{F8E713A0-C0F4-4AE7-987B-3522A3174E39}"/>
                    </a:ext>
                  </a:extLst>
                </p14:cNvPr>
                <p14:cNvContentPartPr/>
                <p14:nvPr/>
              </p14:nvContentPartPr>
              <p14:xfrm>
                <a:off x="1456795" y="5645567"/>
                <a:ext cx="15840" cy="169200"/>
              </p14:xfrm>
            </p:contentPart>
          </mc:Choice>
          <mc:Fallback xmlns="">
            <p:pic>
              <p:nvPicPr>
                <p:cNvPr id="52285" name="Ink 52284">
                  <a:extLst>
                    <a:ext uri="{FF2B5EF4-FFF2-40B4-BE49-F238E27FC236}">
                      <a16:creationId xmlns:a16="http://schemas.microsoft.com/office/drawing/2014/main" id="{F8E713A0-C0F4-4AE7-987B-3522A3174E39}"/>
                    </a:ext>
                  </a:extLst>
                </p:cNvPr>
                <p:cNvPicPr/>
                <p:nvPr/>
              </p:nvPicPr>
              <p:blipFill>
                <a:blip r:embed="rId422"/>
                <a:stretch>
                  <a:fillRect/>
                </a:stretch>
              </p:blipFill>
              <p:spPr>
                <a:xfrm>
                  <a:off x="1448155" y="5636927"/>
                  <a:ext cx="33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52286" name="Ink 52285">
                  <a:extLst>
                    <a:ext uri="{FF2B5EF4-FFF2-40B4-BE49-F238E27FC236}">
                      <a16:creationId xmlns:a16="http://schemas.microsoft.com/office/drawing/2014/main" id="{D74BCDF2-7FA0-435D-91C5-425157B17908}"/>
                    </a:ext>
                  </a:extLst>
                </p14:cNvPr>
                <p14:cNvContentPartPr/>
                <p14:nvPr/>
              </p14:nvContentPartPr>
              <p14:xfrm>
                <a:off x="1415035" y="5669687"/>
                <a:ext cx="154080" cy="20880"/>
              </p14:xfrm>
            </p:contentPart>
          </mc:Choice>
          <mc:Fallback xmlns="">
            <p:pic>
              <p:nvPicPr>
                <p:cNvPr id="52286" name="Ink 52285">
                  <a:extLst>
                    <a:ext uri="{FF2B5EF4-FFF2-40B4-BE49-F238E27FC236}">
                      <a16:creationId xmlns:a16="http://schemas.microsoft.com/office/drawing/2014/main" id="{D74BCDF2-7FA0-435D-91C5-425157B17908}"/>
                    </a:ext>
                  </a:extLst>
                </p:cNvPr>
                <p:cNvPicPr/>
                <p:nvPr/>
              </p:nvPicPr>
              <p:blipFill>
                <a:blip r:embed="rId424"/>
                <a:stretch>
                  <a:fillRect/>
                </a:stretch>
              </p:blipFill>
              <p:spPr>
                <a:xfrm>
                  <a:off x="1406035" y="5660687"/>
                  <a:ext cx="171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52287" name="Ink 52286">
                  <a:extLst>
                    <a:ext uri="{FF2B5EF4-FFF2-40B4-BE49-F238E27FC236}">
                      <a16:creationId xmlns:a16="http://schemas.microsoft.com/office/drawing/2014/main" id="{29104D0E-7D56-4918-A7EC-94DA85182095}"/>
                    </a:ext>
                  </a:extLst>
                </p14:cNvPr>
                <p14:cNvContentPartPr/>
                <p14:nvPr/>
              </p14:nvContentPartPr>
              <p14:xfrm>
                <a:off x="1590355" y="5554127"/>
                <a:ext cx="93960" cy="97920"/>
              </p14:xfrm>
            </p:contentPart>
          </mc:Choice>
          <mc:Fallback xmlns="">
            <p:pic>
              <p:nvPicPr>
                <p:cNvPr id="52287" name="Ink 52286">
                  <a:extLst>
                    <a:ext uri="{FF2B5EF4-FFF2-40B4-BE49-F238E27FC236}">
                      <a16:creationId xmlns:a16="http://schemas.microsoft.com/office/drawing/2014/main" id="{29104D0E-7D56-4918-A7EC-94DA85182095}"/>
                    </a:ext>
                  </a:extLst>
                </p:cNvPr>
                <p:cNvPicPr/>
                <p:nvPr/>
              </p:nvPicPr>
              <p:blipFill>
                <a:blip r:embed="rId426"/>
                <a:stretch>
                  <a:fillRect/>
                </a:stretch>
              </p:blipFill>
              <p:spPr>
                <a:xfrm>
                  <a:off x="1581355" y="5545487"/>
                  <a:ext cx="111600" cy="115560"/>
                </a:xfrm>
                <a:prstGeom prst="rect">
                  <a:avLst/>
                </a:prstGeom>
              </p:spPr>
            </p:pic>
          </mc:Fallback>
        </mc:AlternateContent>
      </p:grpSp>
      <p:grpSp>
        <p:nvGrpSpPr>
          <p:cNvPr id="240712" name="Group 240711">
            <a:extLst>
              <a:ext uri="{FF2B5EF4-FFF2-40B4-BE49-F238E27FC236}">
                <a16:creationId xmlns:a16="http://schemas.microsoft.com/office/drawing/2014/main" id="{BD02647E-1588-4761-A0B6-5C5423BF2905}"/>
              </a:ext>
            </a:extLst>
          </p:cNvPr>
          <p:cNvGrpSpPr/>
          <p:nvPr/>
        </p:nvGrpSpPr>
        <p:grpSpPr>
          <a:xfrm>
            <a:off x="1878715" y="5408327"/>
            <a:ext cx="1336320" cy="399960"/>
            <a:chOff x="1878715" y="5408327"/>
            <a:chExt cx="1336320" cy="399960"/>
          </a:xfrm>
        </p:grpSpPr>
        <mc:AlternateContent xmlns:mc="http://schemas.openxmlformats.org/markup-compatibility/2006" xmlns:p14="http://schemas.microsoft.com/office/powerpoint/2010/main">
          <mc:Choice Requires="p14">
            <p:contentPart p14:bwMode="auto" r:id="rId427">
              <p14:nvContentPartPr>
                <p14:cNvPr id="240705" name="Ink 240704">
                  <a:extLst>
                    <a:ext uri="{FF2B5EF4-FFF2-40B4-BE49-F238E27FC236}">
                      <a16:creationId xmlns:a16="http://schemas.microsoft.com/office/drawing/2014/main" id="{7268A24E-7C53-4E50-93F8-641FFDEAA09D}"/>
                    </a:ext>
                  </a:extLst>
                </p14:cNvPr>
                <p14:cNvContentPartPr/>
                <p14:nvPr/>
              </p14:nvContentPartPr>
              <p14:xfrm>
                <a:off x="1878715" y="5408327"/>
                <a:ext cx="150480" cy="399960"/>
              </p14:xfrm>
            </p:contentPart>
          </mc:Choice>
          <mc:Fallback xmlns="">
            <p:pic>
              <p:nvPicPr>
                <p:cNvPr id="240705" name="Ink 240704">
                  <a:extLst>
                    <a:ext uri="{FF2B5EF4-FFF2-40B4-BE49-F238E27FC236}">
                      <a16:creationId xmlns:a16="http://schemas.microsoft.com/office/drawing/2014/main" id="{7268A24E-7C53-4E50-93F8-641FFDEAA09D}"/>
                    </a:ext>
                  </a:extLst>
                </p:cNvPr>
                <p:cNvPicPr/>
                <p:nvPr/>
              </p:nvPicPr>
              <p:blipFill>
                <a:blip r:embed="rId428"/>
                <a:stretch>
                  <a:fillRect/>
                </a:stretch>
              </p:blipFill>
              <p:spPr>
                <a:xfrm>
                  <a:off x="1869715" y="5399687"/>
                  <a:ext cx="1681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0706" name="Ink 240705">
                  <a:extLst>
                    <a:ext uri="{FF2B5EF4-FFF2-40B4-BE49-F238E27FC236}">
                      <a16:creationId xmlns:a16="http://schemas.microsoft.com/office/drawing/2014/main" id="{EEEAF07A-39EF-4C0D-AD67-F169AE521DD7}"/>
                    </a:ext>
                  </a:extLst>
                </p14:cNvPr>
                <p14:cNvContentPartPr/>
                <p14:nvPr/>
              </p14:nvContentPartPr>
              <p14:xfrm>
                <a:off x="2122795" y="5676887"/>
                <a:ext cx="21240" cy="60840"/>
              </p14:xfrm>
            </p:contentPart>
          </mc:Choice>
          <mc:Fallback xmlns="">
            <p:pic>
              <p:nvPicPr>
                <p:cNvPr id="240706" name="Ink 240705">
                  <a:extLst>
                    <a:ext uri="{FF2B5EF4-FFF2-40B4-BE49-F238E27FC236}">
                      <a16:creationId xmlns:a16="http://schemas.microsoft.com/office/drawing/2014/main" id="{EEEAF07A-39EF-4C0D-AD67-F169AE521DD7}"/>
                    </a:ext>
                  </a:extLst>
                </p:cNvPr>
                <p:cNvPicPr/>
                <p:nvPr/>
              </p:nvPicPr>
              <p:blipFill>
                <a:blip r:embed="rId430"/>
                <a:stretch>
                  <a:fillRect/>
                </a:stretch>
              </p:blipFill>
              <p:spPr>
                <a:xfrm>
                  <a:off x="2114155" y="5668247"/>
                  <a:ext cx="38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0707" name="Ink 240706">
                  <a:extLst>
                    <a:ext uri="{FF2B5EF4-FFF2-40B4-BE49-F238E27FC236}">
                      <a16:creationId xmlns:a16="http://schemas.microsoft.com/office/drawing/2014/main" id="{37749907-C57A-42AC-9BF3-4F0D5DBF152B}"/>
                    </a:ext>
                  </a:extLst>
                </p14:cNvPr>
                <p14:cNvContentPartPr/>
                <p14:nvPr/>
              </p14:nvContentPartPr>
              <p14:xfrm>
                <a:off x="2228995" y="5474927"/>
                <a:ext cx="132120" cy="246600"/>
              </p14:xfrm>
            </p:contentPart>
          </mc:Choice>
          <mc:Fallback xmlns="">
            <p:pic>
              <p:nvPicPr>
                <p:cNvPr id="240707" name="Ink 240706">
                  <a:extLst>
                    <a:ext uri="{FF2B5EF4-FFF2-40B4-BE49-F238E27FC236}">
                      <a16:creationId xmlns:a16="http://schemas.microsoft.com/office/drawing/2014/main" id="{37749907-C57A-42AC-9BF3-4F0D5DBF152B}"/>
                    </a:ext>
                  </a:extLst>
                </p:cNvPr>
                <p:cNvPicPr/>
                <p:nvPr/>
              </p:nvPicPr>
              <p:blipFill>
                <a:blip r:embed="rId432"/>
                <a:stretch>
                  <a:fillRect/>
                </a:stretch>
              </p:blipFill>
              <p:spPr>
                <a:xfrm>
                  <a:off x="2219995" y="5465927"/>
                  <a:ext cx="1497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0708" name="Ink 240707">
                  <a:extLst>
                    <a:ext uri="{FF2B5EF4-FFF2-40B4-BE49-F238E27FC236}">
                      <a16:creationId xmlns:a16="http://schemas.microsoft.com/office/drawing/2014/main" id="{4E44F28B-0D47-4893-BC65-6BE9DDE9B75C}"/>
                    </a:ext>
                  </a:extLst>
                </p14:cNvPr>
                <p14:cNvContentPartPr/>
                <p14:nvPr/>
              </p14:nvContentPartPr>
              <p14:xfrm>
                <a:off x="2411875" y="5487887"/>
                <a:ext cx="137160" cy="230400"/>
              </p14:xfrm>
            </p:contentPart>
          </mc:Choice>
          <mc:Fallback xmlns="">
            <p:pic>
              <p:nvPicPr>
                <p:cNvPr id="240708" name="Ink 240707">
                  <a:extLst>
                    <a:ext uri="{FF2B5EF4-FFF2-40B4-BE49-F238E27FC236}">
                      <a16:creationId xmlns:a16="http://schemas.microsoft.com/office/drawing/2014/main" id="{4E44F28B-0D47-4893-BC65-6BE9DDE9B75C}"/>
                    </a:ext>
                  </a:extLst>
                </p:cNvPr>
                <p:cNvPicPr/>
                <p:nvPr/>
              </p:nvPicPr>
              <p:blipFill>
                <a:blip r:embed="rId434"/>
                <a:stretch>
                  <a:fillRect/>
                </a:stretch>
              </p:blipFill>
              <p:spPr>
                <a:xfrm>
                  <a:off x="2403235" y="5478887"/>
                  <a:ext cx="154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0709" name="Ink 240708">
                  <a:extLst>
                    <a:ext uri="{FF2B5EF4-FFF2-40B4-BE49-F238E27FC236}">
                      <a16:creationId xmlns:a16="http://schemas.microsoft.com/office/drawing/2014/main" id="{A89902BC-2544-443D-AE66-53DB1487161E}"/>
                    </a:ext>
                  </a:extLst>
                </p14:cNvPr>
                <p14:cNvContentPartPr/>
                <p14:nvPr/>
              </p14:nvContentPartPr>
              <p14:xfrm>
                <a:off x="2705995" y="5555207"/>
                <a:ext cx="125640" cy="133200"/>
              </p14:xfrm>
            </p:contentPart>
          </mc:Choice>
          <mc:Fallback xmlns="">
            <p:pic>
              <p:nvPicPr>
                <p:cNvPr id="240709" name="Ink 240708">
                  <a:extLst>
                    <a:ext uri="{FF2B5EF4-FFF2-40B4-BE49-F238E27FC236}">
                      <a16:creationId xmlns:a16="http://schemas.microsoft.com/office/drawing/2014/main" id="{A89902BC-2544-443D-AE66-53DB1487161E}"/>
                    </a:ext>
                  </a:extLst>
                </p:cNvPr>
                <p:cNvPicPr/>
                <p:nvPr/>
              </p:nvPicPr>
              <p:blipFill>
                <a:blip r:embed="rId436"/>
                <a:stretch>
                  <a:fillRect/>
                </a:stretch>
              </p:blipFill>
              <p:spPr>
                <a:xfrm>
                  <a:off x="2696995" y="5546567"/>
                  <a:ext cx="143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0710" name="Ink 240709">
                  <a:extLst>
                    <a:ext uri="{FF2B5EF4-FFF2-40B4-BE49-F238E27FC236}">
                      <a16:creationId xmlns:a16="http://schemas.microsoft.com/office/drawing/2014/main" id="{3D4E043A-D102-46EA-8B93-D7E64F1385EA}"/>
                    </a:ext>
                  </a:extLst>
                </p14:cNvPr>
                <p14:cNvContentPartPr/>
                <p14:nvPr/>
              </p14:nvContentPartPr>
              <p14:xfrm>
                <a:off x="2875915" y="5468447"/>
                <a:ext cx="48600" cy="225360"/>
              </p14:xfrm>
            </p:contentPart>
          </mc:Choice>
          <mc:Fallback xmlns="">
            <p:pic>
              <p:nvPicPr>
                <p:cNvPr id="240710" name="Ink 240709">
                  <a:extLst>
                    <a:ext uri="{FF2B5EF4-FFF2-40B4-BE49-F238E27FC236}">
                      <a16:creationId xmlns:a16="http://schemas.microsoft.com/office/drawing/2014/main" id="{3D4E043A-D102-46EA-8B93-D7E64F1385EA}"/>
                    </a:ext>
                  </a:extLst>
                </p:cNvPr>
                <p:cNvPicPr/>
                <p:nvPr/>
              </p:nvPicPr>
              <p:blipFill>
                <a:blip r:embed="rId438"/>
                <a:stretch>
                  <a:fillRect/>
                </a:stretch>
              </p:blipFill>
              <p:spPr>
                <a:xfrm>
                  <a:off x="2867275" y="5459807"/>
                  <a:ext cx="662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0711" name="Ink 240710">
                  <a:extLst>
                    <a:ext uri="{FF2B5EF4-FFF2-40B4-BE49-F238E27FC236}">
                      <a16:creationId xmlns:a16="http://schemas.microsoft.com/office/drawing/2014/main" id="{08CB6A3C-C963-457C-9239-C6030BD717AF}"/>
                    </a:ext>
                  </a:extLst>
                </p14:cNvPr>
                <p14:cNvContentPartPr/>
                <p14:nvPr/>
              </p14:nvContentPartPr>
              <p14:xfrm>
                <a:off x="2834515" y="5493287"/>
                <a:ext cx="380520" cy="155520"/>
              </p14:xfrm>
            </p:contentPart>
          </mc:Choice>
          <mc:Fallback xmlns="">
            <p:pic>
              <p:nvPicPr>
                <p:cNvPr id="240711" name="Ink 240710">
                  <a:extLst>
                    <a:ext uri="{FF2B5EF4-FFF2-40B4-BE49-F238E27FC236}">
                      <a16:creationId xmlns:a16="http://schemas.microsoft.com/office/drawing/2014/main" id="{08CB6A3C-C963-457C-9239-C6030BD717AF}"/>
                    </a:ext>
                  </a:extLst>
                </p:cNvPr>
                <p:cNvPicPr/>
                <p:nvPr/>
              </p:nvPicPr>
              <p:blipFill>
                <a:blip r:embed="rId440"/>
                <a:stretch>
                  <a:fillRect/>
                </a:stretch>
              </p:blipFill>
              <p:spPr>
                <a:xfrm>
                  <a:off x="2825875" y="5484287"/>
                  <a:ext cx="398160" cy="173160"/>
                </a:xfrm>
                <a:prstGeom prst="rect">
                  <a:avLst/>
                </a:prstGeom>
              </p:spPr>
            </p:pic>
          </mc:Fallback>
        </mc:AlternateContent>
      </p:grpSp>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0643">
                                            <p:txEl>
                                              <p:pRg st="3" end="3"/>
                                            </p:txEl>
                                          </p:spTgt>
                                        </p:tgtEl>
                                        <p:attrNameLst>
                                          <p:attrName>style.visibility</p:attrName>
                                        </p:attrNameLst>
                                      </p:cBhvr>
                                      <p:to>
                                        <p:strVal val="visible"/>
                                      </p:to>
                                    </p:set>
                                    <p:animEffect transition="in" filter="wipe(left)">
                                      <p:cBhvr>
                                        <p:cTn id="7" dur="2000"/>
                                        <p:tgtEl>
                                          <p:spTgt spid="24064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0643">
                                            <p:txEl>
                                              <p:pRg st="6" end="6"/>
                                            </p:txEl>
                                          </p:spTgt>
                                        </p:tgtEl>
                                        <p:attrNameLst>
                                          <p:attrName>style.visibility</p:attrName>
                                        </p:attrNameLst>
                                      </p:cBhvr>
                                      <p:to>
                                        <p:strVal val="visible"/>
                                      </p:to>
                                    </p:set>
                                    <p:animEffect transition="in" filter="wipe(left)">
                                      <p:cBhvr>
                                        <p:cTn id="12" dur="2000"/>
                                        <p:tgtEl>
                                          <p:spTgt spid="24064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0643">
                                            <p:txEl>
                                              <p:pRg st="7" end="7"/>
                                            </p:txEl>
                                          </p:spTgt>
                                        </p:tgtEl>
                                        <p:attrNameLst>
                                          <p:attrName>style.visibility</p:attrName>
                                        </p:attrNameLst>
                                      </p:cBhvr>
                                      <p:to>
                                        <p:strVal val="visible"/>
                                      </p:to>
                                    </p:set>
                                    <p:animEffect transition="in" filter="wipe(left)">
                                      <p:cBhvr>
                                        <p:cTn id="17" dur="2000"/>
                                        <p:tgtEl>
                                          <p:spTgt spid="2406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C9B47A1-E3E1-47D5-B88F-53784F2EA017}"/>
              </a:ext>
            </a:extLst>
          </p:cNvPr>
          <p:cNvSpPr>
            <a:spLocks noGrp="1" noChangeArrowheads="1"/>
          </p:cNvSpPr>
          <p:nvPr>
            <p:ph idx="1"/>
          </p:nvPr>
        </p:nvSpPr>
        <p:spPr>
          <a:xfrm>
            <a:off x="297042" y="916134"/>
            <a:ext cx="9833795" cy="1580641"/>
          </a:xfrm>
        </p:spPr>
        <p:txBody>
          <a:bodyPr anchor="t">
            <a:normAutofit/>
          </a:bodyPr>
          <a:lstStyle/>
          <a:p>
            <a:pPr marL="0" indent="0">
              <a:buNone/>
            </a:pPr>
            <a:r>
              <a:rPr lang="en-US" altLang="en-US" sz="2900" dirty="0">
                <a:latin typeface="Calibri" panose="020F0502020204030204" pitchFamily="34" charset="0"/>
                <a:ea typeface="ＭＳ Ｐゴシック" panose="020B0600070205080204" pitchFamily="34" charset="-128"/>
                <a:cs typeface="Calibri" panose="020F0502020204030204" pitchFamily="34" charset="0"/>
              </a:rPr>
              <a:t>Ratio of the number of moles of a given component of a mixture to the total number of moles in the mixture…</a:t>
            </a:r>
          </a:p>
          <a:p>
            <a:pPr marL="0" indent="0">
              <a:buNone/>
            </a:pPr>
            <a:endParaRPr lang="en-US" altLang="en-US" sz="2900" i="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6" name="Slide Number Placeholder 4">
            <a:extLst>
              <a:ext uri="{FF2B5EF4-FFF2-40B4-BE49-F238E27FC236}">
                <a16:creationId xmlns:a16="http://schemas.microsoft.com/office/drawing/2014/main" id="{83CECE4A-5BA1-4151-8577-E2524230EDD0}"/>
              </a:ext>
            </a:extLst>
          </p:cNvPr>
          <p:cNvSpPr>
            <a:spLocks noGrp="1"/>
          </p:cNvSpPr>
          <p:nvPr>
            <p:ph type="sldNum" sz="quarter" idx="4294967295"/>
          </p:nvPr>
        </p:nvSpPr>
        <p:spPr bwMode="auto">
          <a:xfrm>
            <a:off x="11000232" y="6108192"/>
            <a:ext cx="548640" cy="548640"/>
          </a:xfrm>
          <a:prstGeom prst="ellipse">
            <a:avLst/>
          </a:prstGeom>
          <a:solidFill>
            <a:srgbClr val="7F7F7F"/>
          </a:solidFill>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Aft>
                <a:spcPts val="600"/>
              </a:spcAft>
            </a:pPr>
            <a:fld id="{152F49FB-595A-4D46-9124-44B3DF8AC472}" type="slidenum">
              <a:rPr lang="en-US" altLang="en-US" sz="1500">
                <a:solidFill>
                  <a:srgbClr val="FFFFFF"/>
                </a:solidFill>
                <a:latin typeface="Calibri" panose="020F0502020204030204" pitchFamily="34" charset="0"/>
              </a:rPr>
              <a:pPr algn="ctr">
                <a:spcAft>
                  <a:spcPts val="600"/>
                </a:spcAft>
              </a:pPr>
              <a:t>5</a:t>
            </a:fld>
            <a:endParaRPr lang="en-US" altLang="en-US" sz="1500">
              <a:solidFill>
                <a:srgbClr val="FFFFFF"/>
              </a:solidFill>
              <a:latin typeface="Calibri" panose="020F0502020204030204" pitchFamily="34" charset="0"/>
            </a:endParaRPr>
          </a:p>
        </p:txBody>
      </p:sp>
      <p:sp>
        <p:nvSpPr>
          <p:cNvPr id="49157" name="Rectangle 3">
            <a:extLst>
              <a:ext uri="{FF2B5EF4-FFF2-40B4-BE49-F238E27FC236}">
                <a16:creationId xmlns:a16="http://schemas.microsoft.com/office/drawing/2014/main" id="{5A93B806-EB97-4C52-A0A6-114EFF089A05}"/>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49158" name="Rectangle 4">
            <a:extLst>
              <a:ext uri="{FF2B5EF4-FFF2-40B4-BE49-F238E27FC236}">
                <a16:creationId xmlns:a16="http://schemas.microsoft.com/office/drawing/2014/main" id="{9C9A008F-3880-42D7-912F-4FAC353E76D9}"/>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2" name="TextBox 1">
            <a:extLst>
              <a:ext uri="{FF2B5EF4-FFF2-40B4-BE49-F238E27FC236}">
                <a16:creationId xmlns:a16="http://schemas.microsoft.com/office/drawing/2014/main" id="{F21FAF26-AAA5-4F17-B8D3-724E4AEDB59E}"/>
              </a:ext>
            </a:extLst>
          </p:cNvPr>
          <p:cNvSpPr txBox="1"/>
          <p:nvPr/>
        </p:nvSpPr>
        <p:spPr>
          <a:xfrm>
            <a:off x="302665" y="216058"/>
            <a:ext cx="6592852" cy="646331"/>
          </a:xfrm>
          <a:prstGeom prst="rect">
            <a:avLst/>
          </a:prstGeom>
          <a:noFill/>
        </p:spPr>
        <p:txBody>
          <a:bodyPr wrap="square" rtlCol="0">
            <a:spAutoFit/>
          </a:bodyPr>
          <a:lstStyle/>
          <a:p>
            <a:r>
              <a:rPr lang="en-US" sz="3600" u="sng" dirty="0"/>
              <a:t>Mole Fractions:</a:t>
            </a:r>
          </a:p>
        </p:txBody>
      </p:sp>
      <mc:AlternateContent xmlns:mc="http://schemas.openxmlformats.org/markup-compatibility/2006" xmlns:p14="http://schemas.microsoft.com/office/powerpoint/2010/main">
        <mc:Choice Requires="p14">
          <p:contentPart p14:bwMode="auto" r:id="rId3">
            <p14:nvContentPartPr>
              <p14:cNvPr id="54" name="Ink 53">
                <a:extLst>
                  <a:ext uri="{FF2B5EF4-FFF2-40B4-BE49-F238E27FC236}">
                    <a16:creationId xmlns:a16="http://schemas.microsoft.com/office/drawing/2014/main" id="{7A2265BC-A6DD-41D1-A01D-7A1284CB2059}"/>
                  </a:ext>
                </a:extLst>
              </p14:cNvPr>
              <p14:cNvContentPartPr/>
              <p14:nvPr/>
            </p14:nvContentPartPr>
            <p14:xfrm>
              <a:off x="766545" y="5255935"/>
              <a:ext cx="27000" cy="20160"/>
            </p14:xfrm>
          </p:contentPart>
        </mc:Choice>
        <mc:Fallback xmlns="">
          <p:pic>
            <p:nvPicPr>
              <p:cNvPr id="54" name="Ink 53">
                <a:extLst>
                  <a:ext uri="{FF2B5EF4-FFF2-40B4-BE49-F238E27FC236}">
                    <a16:creationId xmlns:a16="http://schemas.microsoft.com/office/drawing/2014/main" id="{7A2265BC-A6DD-41D1-A01D-7A1284CB2059}"/>
                  </a:ext>
                </a:extLst>
              </p:cNvPr>
              <p:cNvPicPr/>
              <p:nvPr/>
            </p:nvPicPr>
            <p:blipFill>
              <a:blip r:embed="rId4"/>
              <a:stretch>
                <a:fillRect/>
              </a:stretch>
            </p:blipFill>
            <p:spPr>
              <a:xfrm>
                <a:off x="757545" y="5247295"/>
                <a:ext cx="44640" cy="37800"/>
              </a:xfrm>
              <a:prstGeom prst="rect">
                <a:avLst/>
              </a:prstGeom>
            </p:spPr>
          </p:pic>
        </mc:Fallback>
      </mc:AlternateContent>
      <p:grpSp>
        <p:nvGrpSpPr>
          <p:cNvPr id="49172" name="Group 49171">
            <a:extLst>
              <a:ext uri="{FF2B5EF4-FFF2-40B4-BE49-F238E27FC236}">
                <a16:creationId xmlns:a16="http://schemas.microsoft.com/office/drawing/2014/main" id="{4F79095F-7483-41A9-96EE-757132F199F3}"/>
              </a:ext>
            </a:extLst>
          </p:cNvPr>
          <p:cNvGrpSpPr/>
          <p:nvPr/>
        </p:nvGrpSpPr>
        <p:grpSpPr>
          <a:xfrm>
            <a:off x="4275437" y="2585815"/>
            <a:ext cx="2620080" cy="1047600"/>
            <a:chOff x="4275437" y="2585815"/>
            <a:chExt cx="2620080" cy="1047600"/>
          </a:xfrm>
        </p:grpSpPr>
        <mc:AlternateContent xmlns:mc="http://schemas.openxmlformats.org/markup-compatibility/2006" xmlns:p14="http://schemas.microsoft.com/office/powerpoint/2010/main">
          <mc:Choice Requires="p14">
            <p:contentPart p14:bwMode="auto" r:id="rId5">
              <p14:nvContentPartPr>
                <p14:cNvPr id="58" name="Ink 57">
                  <a:extLst>
                    <a:ext uri="{FF2B5EF4-FFF2-40B4-BE49-F238E27FC236}">
                      <a16:creationId xmlns:a16="http://schemas.microsoft.com/office/drawing/2014/main" id="{DD503D57-A9C0-4375-BE6D-26535D8B42CE}"/>
                    </a:ext>
                  </a:extLst>
                </p14:cNvPr>
                <p14:cNvContentPartPr/>
                <p14:nvPr/>
              </p14:nvContentPartPr>
              <p14:xfrm>
                <a:off x="4320797" y="2603455"/>
                <a:ext cx="464760" cy="447840"/>
              </p14:xfrm>
            </p:contentPart>
          </mc:Choice>
          <mc:Fallback xmlns="">
            <p:pic>
              <p:nvPicPr>
                <p:cNvPr id="58" name="Ink 57">
                  <a:extLst>
                    <a:ext uri="{FF2B5EF4-FFF2-40B4-BE49-F238E27FC236}">
                      <a16:creationId xmlns:a16="http://schemas.microsoft.com/office/drawing/2014/main" id="{DD503D57-A9C0-4375-BE6D-26535D8B42CE}"/>
                    </a:ext>
                  </a:extLst>
                </p:cNvPr>
                <p:cNvPicPr/>
                <p:nvPr/>
              </p:nvPicPr>
              <p:blipFill>
                <a:blip r:embed="rId6"/>
                <a:stretch>
                  <a:fillRect/>
                </a:stretch>
              </p:blipFill>
              <p:spPr>
                <a:xfrm>
                  <a:off x="4284797" y="2567455"/>
                  <a:ext cx="53640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 name="Ink 60">
                  <a:extLst>
                    <a:ext uri="{FF2B5EF4-FFF2-40B4-BE49-F238E27FC236}">
                      <a16:creationId xmlns:a16="http://schemas.microsoft.com/office/drawing/2014/main" id="{3951556F-4642-4D14-A63E-C2875D1FE30C}"/>
                    </a:ext>
                  </a:extLst>
                </p14:cNvPr>
                <p14:cNvContentPartPr/>
                <p14:nvPr/>
              </p14:nvContentPartPr>
              <p14:xfrm>
                <a:off x="4275437" y="2585815"/>
                <a:ext cx="529920" cy="491400"/>
              </p14:xfrm>
            </p:contentPart>
          </mc:Choice>
          <mc:Fallback xmlns="">
            <p:pic>
              <p:nvPicPr>
                <p:cNvPr id="61" name="Ink 60">
                  <a:extLst>
                    <a:ext uri="{FF2B5EF4-FFF2-40B4-BE49-F238E27FC236}">
                      <a16:creationId xmlns:a16="http://schemas.microsoft.com/office/drawing/2014/main" id="{3951556F-4642-4D14-A63E-C2875D1FE30C}"/>
                    </a:ext>
                  </a:extLst>
                </p:cNvPr>
                <p:cNvPicPr/>
                <p:nvPr/>
              </p:nvPicPr>
              <p:blipFill>
                <a:blip r:embed="rId8"/>
                <a:stretch>
                  <a:fillRect/>
                </a:stretch>
              </p:blipFill>
              <p:spPr>
                <a:xfrm>
                  <a:off x="4239437" y="2549815"/>
                  <a:ext cx="60156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4" name="Ink 73">
                  <a:extLst>
                    <a:ext uri="{FF2B5EF4-FFF2-40B4-BE49-F238E27FC236}">
                      <a16:creationId xmlns:a16="http://schemas.microsoft.com/office/drawing/2014/main" id="{A1F11AF2-569F-4406-8F1E-4BFFB8ABFCB9}"/>
                    </a:ext>
                  </a:extLst>
                </p14:cNvPr>
                <p14:cNvContentPartPr/>
                <p14:nvPr/>
              </p14:nvContentPartPr>
              <p14:xfrm>
                <a:off x="4964837" y="3062455"/>
                <a:ext cx="45720" cy="192240"/>
              </p14:xfrm>
            </p:contentPart>
          </mc:Choice>
          <mc:Fallback xmlns="">
            <p:pic>
              <p:nvPicPr>
                <p:cNvPr id="74" name="Ink 73">
                  <a:extLst>
                    <a:ext uri="{FF2B5EF4-FFF2-40B4-BE49-F238E27FC236}">
                      <a16:creationId xmlns:a16="http://schemas.microsoft.com/office/drawing/2014/main" id="{A1F11AF2-569F-4406-8F1E-4BFFB8ABFCB9}"/>
                    </a:ext>
                  </a:extLst>
                </p:cNvPr>
                <p:cNvPicPr/>
                <p:nvPr/>
              </p:nvPicPr>
              <p:blipFill>
                <a:blip r:embed="rId10"/>
                <a:stretch>
                  <a:fillRect/>
                </a:stretch>
              </p:blipFill>
              <p:spPr>
                <a:xfrm>
                  <a:off x="4929197" y="3026815"/>
                  <a:ext cx="1173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7" name="Ink 76">
                  <a:extLst>
                    <a:ext uri="{FF2B5EF4-FFF2-40B4-BE49-F238E27FC236}">
                      <a16:creationId xmlns:a16="http://schemas.microsoft.com/office/drawing/2014/main" id="{575302AE-9910-49CE-B0DB-4195E5922C95}"/>
                    </a:ext>
                  </a:extLst>
                </p14:cNvPr>
                <p14:cNvContentPartPr/>
                <p14:nvPr/>
              </p14:nvContentPartPr>
              <p14:xfrm>
                <a:off x="5183717" y="2823415"/>
                <a:ext cx="163080" cy="33840"/>
              </p14:xfrm>
            </p:contentPart>
          </mc:Choice>
          <mc:Fallback xmlns="">
            <p:pic>
              <p:nvPicPr>
                <p:cNvPr id="77" name="Ink 76">
                  <a:extLst>
                    <a:ext uri="{FF2B5EF4-FFF2-40B4-BE49-F238E27FC236}">
                      <a16:creationId xmlns:a16="http://schemas.microsoft.com/office/drawing/2014/main" id="{575302AE-9910-49CE-B0DB-4195E5922C95}"/>
                    </a:ext>
                  </a:extLst>
                </p:cNvPr>
                <p:cNvPicPr/>
                <p:nvPr/>
              </p:nvPicPr>
              <p:blipFill>
                <a:blip r:embed="rId12"/>
                <a:stretch>
                  <a:fillRect/>
                </a:stretch>
              </p:blipFill>
              <p:spPr>
                <a:xfrm>
                  <a:off x="5148077" y="2787775"/>
                  <a:ext cx="234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9" name="Ink 78">
                  <a:extLst>
                    <a:ext uri="{FF2B5EF4-FFF2-40B4-BE49-F238E27FC236}">
                      <a16:creationId xmlns:a16="http://schemas.microsoft.com/office/drawing/2014/main" id="{936F2B72-2ED9-4F96-B7B2-310619D6686B}"/>
                    </a:ext>
                  </a:extLst>
                </p14:cNvPr>
                <p14:cNvContentPartPr/>
                <p14:nvPr/>
              </p14:nvContentPartPr>
              <p14:xfrm>
                <a:off x="5182997" y="2938975"/>
                <a:ext cx="165600" cy="48960"/>
              </p14:xfrm>
            </p:contentPart>
          </mc:Choice>
          <mc:Fallback xmlns="">
            <p:pic>
              <p:nvPicPr>
                <p:cNvPr id="79" name="Ink 78">
                  <a:extLst>
                    <a:ext uri="{FF2B5EF4-FFF2-40B4-BE49-F238E27FC236}">
                      <a16:creationId xmlns:a16="http://schemas.microsoft.com/office/drawing/2014/main" id="{936F2B72-2ED9-4F96-B7B2-310619D6686B}"/>
                    </a:ext>
                  </a:extLst>
                </p:cNvPr>
                <p:cNvPicPr/>
                <p:nvPr/>
              </p:nvPicPr>
              <p:blipFill>
                <a:blip r:embed="rId14"/>
                <a:stretch>
                  <a:fillRect/>
                </a:stretch>
              </p:blipFill>
              <p:spPr>
                <a:xfrm>
                  <a:off x="5147357" y="2903335"/>
                  <a:ext cx="237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152" name="Ink 49151">
                  <a:extLst>
                    <a:ext uri="{FF2B5EF4-FFF2-40B4-BE49-F238E27FC236}">
                      <a16:creationId xmlns:a16="http://schemas.microsoft.com/office/drawing/2014/main" id="{2DDA97DB-0464-446A-ADB4-9B227A24D4E8}"/>
                    </a:ext>
                  </a:extLst>
                </p14:cNvPr>
                <p14:cNvContentPartPr/>
                <p14:nvPr/>
              </p14:nvContentPartPr>
              <p14:xfrm>
                <a:off x="5661797" y="2706775"/>
                <a:ext cx="210600" cy="240840"/>
              </p14:xfrm>
            </p:contentPart>
          </mc:Choice>
          <mc:Fallback xmlns="">
            <p:pic>
              <p:nvPicPr>
                <p:cNvPr id="49152" name="Ink 49151">
                  <a:extLst>
                    <a:ext uri="{FF2B5EF4-FFF2-40B4-BE49-F238E27FC236}">
                      <a16:creationId xmlns:a16="http://schemas.microsoft.com/office/drawing/2014/main" id="{2DDA97DB-0464-446A-ADB4-9B227A24D4E8}"/>
                    </a:ext>
                  </a:extLst>
                </p:cNvPr>
                <p:cNvPicPr/>
                <p:nvPr/>
              </p:nvPicPr>
              <p:blipFill>
                <a:blip r:embed="rId16"/>
                <a:stretch>
                  <a:fillRect/>
                </a:stretch>
              </p:blipFill>
              <p:spPr>
                <a:xfrm>
                  <a:off x="5625797" y="2670775"/>
                  <a:ext cx="2822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153" name="Ink 49152">
                  <a:extLst>
                    <a:ext uri="{FF2B5EF4-FFF2-40B4-BE49-F238E27FC236}">
                      <a16:creationId xmlns:a16="http://schemas.microsoft.com/office/drawing/2014/main" id="{649E5E9E-2FF5-4177-8ECA-2B1AC5C7E8BF}"/>
                    </a:ext>
                  </a:extLst>
                </p14:cNvPr>
                <p14:cNvContentPartPr/>
                <p14:nvPr/>
              </p14:nvContentPartPr>
              <p14:xfrm>
                <a:off x="5966357" y="2854375"/>
                <a:ext cx="60480" cy="158400"/>
              </p14:xfrm>
            </p:contentPart>
          </mc:Choice>
          <mc:Fallback xmlns="">
            <p:pic>
              <p:nvPicPr>
                <p:cNvPr id="49153" name="Ink 49152">
                  <a:extLst>
                    <a:ext uri="{FF2B5EF4-FFF2-40B4-BE49-F238E27FC236}">
                      <a16:creationId xmlns:a16="http://schemas.microsoft.com/office/drawing/2014/main" id="{649E5E9E-2FF5-4177-8ECA-2B1AC5C7E8BF}"/>
                    </a:ext>
                  </a:extLst>
                </p:cNvPr>
                <p:cNvPicPr/>
                <p:nvPr/>
              </p:nvPicPr>
              <p:blipFill>
                <a:blip r:embed="rId18"/>
                <a:stretch>
                  <a:fillRect/>
                </a:stretch>
              </p:blipFill>
              <p:spPr>
                <a:xfrm>
                  <a:off x="5930357" y="2818375"/>
                  <a:ext cx="132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155" name="Ink 49154">
                  <a:extLst>
                    <a:ext uri="{FF2B5EF4-FFF2-40B4-BE49-F238E27FC236}">
                      <a16:creationId xmlns:a16="http://schemas.microsoft.com/office/drawing/2014/main" id="{91AC9909-C8E4-46FE-BF5D-6DFF8652A79A}"/>
                    </a:ext>
                  </a:extLst>
                </p14:cNvPr>
                <p14:cNvContentPartPr/>
                <p14:nvPr/>
              </p14:nvContentPartPr>
              <p14:xfrm>
                <a:off x="5592677" y="3117175"/>
                <a:ext cx="442440" cy="15840"/>
              </p14:xfrm>
            </p:contentPart>
          </mc:Choice>
          <mc:Fallback xmlns="">
            <p:pic>
              <p:nvPicPr>
                <p:cNvPr id="49155" name="Ink 49154">
                  <a:extLst>
                    <a:ext uri="{FF2B5EF4-FFF2-40B4-BE49-F238E27FC236}">
                      <a16:creationId xmlns:a16="http://schemas.microsoft.com/office/drawing/2014/main" id="{91AC9909-C8E4-46FE-BF5D-6DFF8652A79A}"/>
                    </a:ext>
                  </a:extLst>
                </p:cNvPr>
                <p:cNvPicPr/>
                <p:nvPr/>
              </p:nvPicPr>
              <p:blipFill>
                <a:blip r:embed="rId20"/>
                <a:stretch>
                  <a:fillRect/>
                </a:stretch>
              </p:blipFill>
              <p:spPr>
                <a:xfrm>
                  <a:off x="5556677" y="3081175"/>
                  <a:ext cx="514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9163" name="Ink 49162">
                  <a:extLst>
                    <a:ext uri="{FF2B5EF4-FFF2-40B4-BE49-F238E27FC236}">
                      <a16:creationId xmlns:a16="http://schemas.microsoft.com/office/drawing/2014/main" id="{C5F66856-C9B0-4369-A7C6-5A73E47A78BB}"/>
                    </a:ext>
                  </a:extLst>
                </p14:cNvPr>
                <p14:cNvContentPartPr/>
                <p14:nvPr/>
              </p14:nvContentPartPr>
              <p14:xfrm>
                <a:off x="5694197" y="3311215"/>
                <a:ext cx="204120" cy="237960"/>
              </p14:xfrm>
            </p:contentPart>
          </mc:Choice>
          <mc:Fallback xmlns="">
            <p:pic>
              <p:nvPicPr>
                <p:cNvPr id="49163" name="Ink 49162">
                  <a:extLst>
                    <a:ext uri="{FF2B5EF4-FFF2-40B4-BE49-F238E27FC236}">
                      <a16:creationId xmlns:a16="http://schemas.microsoft.com/office/drawing/2014/main" id="{C5F66856-C9B0-4369-A7C6-5A73E47A78BB}"/>
                    </a:ext>
                  </a:extLst>
                </p:cNvPr>
                <p:cNvPicPr/>
                <p:nvPr/>
              </p:nvPicPr>
              <p:blipFill>
                <a:blip r:embed="rId22"/>
                <a:stretch>
                  <a:fillRect/>
                </a:stretch>
              </p:blipFill>
              <p:spPr>
                <a:xfrm>
                  <a:off x="5658197" y="3275575"/>
                  <a:ext cx="2757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9164" name="Ink 49163">
                  <a:extLst>
                    <a:ext uri="{FF2B5EF4-FFF2-40B4-BE49-F238E27FC236}">
                      <a16:creationId xmlns:a16="http://schemas.microsoft.com/office/drawing/2014/main" id="{4A937CED-57A1-45EE-B8FD-C9A7CE5F44A6}"/>
                    </a:ext>
                  </a:extLst>
                </p14:cNvPr>
                <p14:cNvContentPartPr/>
                <p14:nvPr/>
              </p14:nvContentPartPr>
              <p14:xfrm>
                <a:off x="5991917" y="3493375"/>
                <a:ext cx="45720" cy="129960"/>
              </p14:xfrm>
            </p:contentPart>
          </mc:Choice>
          <mc:Fallback xmlns="">
            <p:pic>
              <p:nvPicPr>
                <p:cNvPr id="49164" name="Ink 49163">
                  <a:extLst>
                    <a:ext uri="{FF2B5EF4-FFF2-40B4-BE49-F238E27FC236}">
                      <a16:creationId xmlns:a16="http://schemas.microsoft.com/office/drawing/2014/main" id="{4A937CED-57A1-45EE-B8FD-C9A7CE5F44A6}"/>
                    </a:ext>
                  </a:extLst>
                </p:cNvPr>
                <p:cNvPicPr/>
                <p:nvPr/>
              </p:nvPicPr>
              <p:blipFill>
                <a:blip r:embed="rId24"/>
                <a:stretch>
                  <a:fillRect/>
                </a:stretch>
              </p:blipFill>
              <p:spPr>
                <a:xfrm>
                  <a:off x="5955917" y="3457375"/>
                  <a:ext cx="117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165" name="Ink 49164">
                  <a:extLst>
                    <a:ext uri="{FF2B5EF4-FFF2-40B4-BE49-F238E27FC236}">
                      <a16:creationId xmlns:a16="http://schemas.microsoft.com/office/drawing/2014/main" id="{FBEE1E1D-FFF4-452A-90DB-CF73E0C65CC8}"/>
                    </a:ext>
                  </a:extLst>
                </p14:cNvPr>
                <p14:cNvContentPartPr/>
                <p14:nvPr/>
              </p14:nvContentPartPr>
              <p14:xfrm>
                <a:off x="5953037" y="3491575"/>
                <a:ext cx="132840" cy="50040"/>
              </p14:xfrm>
            </p:contentPart>
          </mc:Choice>
          <mc:Fallback xmlns="">
            <p:pic>
              <p:nvPicPr>
                <p:cNvPr id="49165" name="Ink 49164">
                  <a:extLst>
                    <a:ext uri="{FF2B5EF4-FFF2-40B4-BE49-F238E27FC236}">
                      <a16:creationId xmlns:a16="http://schemas.microsoft.com/office/drawing/2014/main" id="{FBEE1E1D-FFF4-452A-90DB-CF73E0C65CC8}"/>
                    </a:ext>
                  </a:extLst>
                </p:cNvPr>
                <p:cNvPicPr/>
                <p:nvPr/>
              </p:nvPicPr>
              <p:blipFill>
                <a:blip r:embed="rId26"/>
                <a:stretch>
                  <a:fillRect/>
                </a:stretch>
              </p:blipFill>
              <p:spPr>
                <a:xfrm>
                  <a:off x="5917037" y="3455575"/>
                  <a:ext cx="204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166" name="Ink 49165">
                  <a:extLst>
                    <a:ext uri="{FF2B5EF4-FFF2-40B4-BE49-F238E27FC236}">
                      <a16:creationId xmlns:a16="http://schemas.microsoft.com/office/drawing/2014/main" id="{E01EC502-CCD0-4D05-BEF2-DF608B866B0F}"/>
                    </a:ext>
                  </a:extLst>
                </p14:cNvPr>
                <p14:cNvContentPartPr/>
                <p14:nvPr/>
              </p14:nvContentPartPr>
              <p14:xfrm>
                <a:off x="6125477" y="3517135"/>
                <a:ext cx="129240" cy="111240"/>
              </p14:xfrm>
            </p:contentPart>
          </mc:Choice>
          <mc:Fallback xmlns="">
            <p:pic>
              <p:nvPicPr>
                <p:cNvPr id="49166" name="Ink 49165">
                  <a:extLst>
                    <a:ext uri="{FF2B5EF4-FFF2-40B4-BE49-F238E27FC236}">
                      <a16:creationId xmlns:a16="http://schemas.microsoft.com/office/drawing/2014/main" id="{E01EC502-CCD0-4D05-BEF2-DF608B866B0F}"/>
                    </a:ext>
                  </a:extLst>
                </p:cNvPr>
                <p:cNvPicPr/>
                <p:nvPr/>
              </p:nvPicPr>
              <p:blipFill>
                <a:blip r:embed="rId28"/>
                <a:stretch>
                  <a:fillRect/>
                </a:stretch>
              </p:blipFill>
              <p:spPr>
                <a:xfrm>
                  <a:off x="6089837" y="3481135"/>
                  <a:ext cx="200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167" name="Ink 49166">
                  <a:extLst>
                    <a:ext uri="{FF2B5EF4-FFF2-40B4-BE49-F238E27FC236}">
                      <a16:creationId xmlns:a16="http://schemas.microsoft.com/office/drawing/2014/main" id="{AFBB2C33-F75A-4A72-9BB1-5137D8F63AEA}"/>
                    </a:ext>
                  </a:extLst>
                </p14:cNvPr>
                <p14:cNvContentPartPr/>
                <p14:nvPr/>
              </p14:nvContentPartPr>
              <p14:xfrm>
                <a:off x="6303677" y="3481855"/>
                <a:ext cx="43560" cy="151560"/>
              </p14:xfrm>
            </p:contentPart>
          </mc:Choice>
          <mc:Fallback xmlns="">
            <p:pic>
              <p:nvPicPr>
                <p:cNvPr id="49167" name="Ink 49166">
                  <a:extLst>
                    <a:ext uri="{FF2B5EF4-FFF2-40B4-BE49-F238E27FC236}">
                      <a16:creationId xmlns:a16="http://schemas.microsoft.com/office/drawing/2014/main" id="{AFBB2C33-F75A-4A72-9BB1-5137D8F63AEA}"/>
                    </a:ext>
                  </a:extLst>
                </p:cNvPr>
                <p:cNvPicPr/>
                <p:nvPr/>
              </p:nvPicPr>
              <p:blipFill>
                <a:blip r:embed="rId30"/>
                <a:stretch>
                  <a:fillRect/>
                </a:stretch>
              </p:blipFill>
              <p:spPr>
                <a:xfrm>
                  <a:off x="6267677" y="3445855"/>
                  <a:ext cx="115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168" name="Ink 49167">
                  <a:extLst>
                    <a:ext uri="{FF2B5EF4-FFF2-40B4-BE49-F238E27FC236}">
                      <a16:creationId xmlns:a16="http://schemas.microsoft.com/office/drawing/2014/main" id="{C241B6E2-4344-454F-A71B-A25544B8588F}"/>
                    </a:ext>
                  </a:extLst>
                </p14:cNvPr>
                <p14:cNvContentPartPr/>
                <p14:nvPr/>
              </p14:nvContentPartPr>
              <p14:xfrm>
                <a:off x="6259037" y="3481855"/>
                <a:ext cx="158400" cy="10440"/>
              </p14:xfrm>
            </p:contentPart>
          </mc:Choice>
          <mc:Fallback xmlns="">
            <p:pic>
              <p:nvPicPr>
                <p:cNvPr id="49168" name="Ink 49167">
                  <a:extLst>
                    <a:ext uri="{FF2B5EF4-FFF2-40B4-BE49-F238E27FC236}">
                      <a16:creationId xmlns:a16="http://schemas.microsoft.com/office/drawing/2014/main" id="{C241B6E2-4344-454F-A71B-A25544B8588F}"/>
                    </a:ext>
                  </a:extLst>
                </p:cNvPr>
                <p:cNvPicPr/>
                <p:nvPr/>
              </p:nvPicPr>
              <p:blipFill>
                <a:blip r:embed="rId32"/>
                <a:stretch>
                  <a:fillRect/>
                </a:stretch>
              </p:blipFill>
              <p:spPr>
                <a:xfrm>
                  <a:off x="6223037" y="3445855"/>
                  <a:ext cx="230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169" name="Ink 49168">
                  <a:extLst>
                    <a:ext uri="{FF2B5EF4-FFF2-40B4-BE49-F238E27FC236}">
                      <a16:creationId xmlns:a16="http://schemas.microsoft.com/office/drawing/2014/main" id="{BC5F4D82-1E35-4F18-8CF0-D0935A51821B}"/>
                    </a:ext>
                  </a:extLst>
                </p14:cNvPr>
                <p14:cNvContentPartPr/>
                <p14:nvPr/>
              </p14:nvContentPartPr>
              <p14:xfrm>
                <a:off x="6435077" y="3448375"/>
                <a:ext cx="138240" cy="164520"/>
              </p14:xfrm>
            </p:contentPart>
          </mc:Choice>
          <mc:Fallback xmlns="">
            <p:pic>
              <p:nvPicPr>
                <p:cNvPr id="49169" name="Ink 49168">
                  <a:extLst>
                    <a:ext uri="{FF2B5EF4-FFF2-40B4-BE49-F238E27FC236}">
                      <a16:creationId xmlns:a16="http://schemas.microsoft.com/office/drawing/2014/main" id="{BC5F4D82-1E35-4F18-8CF0-D0935A51821B}"/>
                    </a:ext>
                  </a:extLst>
                </p:cNvPr>
                <p:cNvPicPr/>
                <p:nvPr/>
              </p:nvPicPr>
              <p:blipFill>
                <a:blip r:embed="rId34"/>
                <a:stretch>
                  <a:fillRect/>
                </a:stretch>
              </p:blipFill>
              <p:spPr>
                <a:xfrm>
                  <a:off x="6399077" y="3412735"/>
                  <a:ext cx="209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170" name="Ink 49169">
                  <a:extLst>
                    <a:ext uri="{FF2B5EF4-FFF2-40B4-BE49-F238E27FC236}">
                      <a16:creationId xmlns:a16="http://schemas.microsoft.com/office/drawing/2014/main" id="{DFEBD769-D2F6-40D7-9DE8-5CD530CF0652}"/>
                    </a:ext>
                  </a:extLst>
                </p14:cNvPr>
                <p14:cNvContentPartPr/>
                <p14:nvPr/>
              </p14:nvContentPartPr>
              <p14:xfrm>
                <a:off x="6606437" y="3454855"/>
                <a:ext cx="216000" cy="136080"/>
              </p14:xfrm>
            </p:contentPart>
          </mc:Choice>
          <mc:Fallback xmlns="">
            <p:pic>
              <p:nvPicPr>
                <p:cNvPr id="49170" name="Ink 49169">
                  <a:extLst>
                    <a:ext uri="{FF2B5EF4-FFF2-40B4-BE49-F238E27FC236}">
                      <a16:creationId xmlns:a16="http://schemas.microsoft.com/office/drawing/2014/main" id="{DFEBD769-D2F6-40D7-9DE8-5CD530CF0652}"/>
                    </a:ext>
                  </a:extLst>
                </p:cNvPr>
                <p:cNvPicPr/>
                <p:nvPr/>
              </p:nvPicPr>
              <p:blipFill>
                <a:blip r:embed="rId36"/>
                <a:stretch>
                  <a:fillRect/>
                </a:stretch>
              </p:blipFill>
              <p:spPr>
                <a:xfrm>
                  <a:off x="6570797" y="3418855"/>
                  <a:ext cx="287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171" name="Ink 49170">
                  <a:extLst>
                    <a:ext uri="{FF2B5EF4-FFF2-40B4-BE49-F238E27FC236}">
                      <a16:creationId xmlns:a16="http://schemas.microsoft.com/office/drawing/2014/main" id="{12958148-0A58-4A88-8FEB-1AD01C7E8DC8}"/>
                    </a:ext>
                  </a:extLst>
                </p14:cNvPr>
                <p14:cNvContentPartPr/>
                <p14:nvPr/>
              </p14:nvContentPartPr>
              <p14:xfrm>
                <a:off x="5623997" y="3095575"/>
                <a:ext cx="1271520" cy="58680"/>
              </p14:xfrm>
            </p:contentPart>
          </mc:Choice>
          <mc:Fallback xmlns="">
            <p:pic>
              <p:nvPicPr>
                <p:cNvPr id="49171" name="Ink 49170">
                  <a:extLst>
                    <a:ext uri="{FF2B5EF4-FFF2-40B4-BE49-F238E27FC236}">
                      <a16:creationId xmlns:a16="http://schemas.microsoft.com/office/drawing/2014/main" id="{12958148-0A58-4A88-8FEB-1AD01C7E8DC8}"/>
                    </a:ext>
                  </a:extLst>
                </p:cNvPr>
                <p:cNvPicPr/>
                <p:nvPr/>
              </p:nvPicPr>
              <p:blipFill>
                <a:blip r:embed="rId38"/>
                <a:stretch>
                  <a:fillRect/>
                </a:stretch>
              </p:blipFill>
              <p:spPr>
                <a:xfrm>
                  <a:off x="5588357" y="3059575"/>
                  <a:ext cx="1343160" cy="130320"/>
                </a:xfrm>
                <a:prstGeom prst="rect">
                  <a:avLst/>
                </a:prstGeom>
              </p:spPr>
            </p:pic>
          </mc:Fallback>
        </mc:AlternateContent>
      </p:grpSp>
      <p:grpSp>
        <p:nvGrpSpPr>
          <p:cNvPr id="49192" name="Group 49191">
            <a:extLst>
              <a:ext uri="{FF2B5EF4-FFF2-40B4-BE49-F238E27FC236}">
                <a16:creationId xmlns:a16="http://schemas.microsoft.com/office/drawing/2014/main" id="{6A382FA7-AAEE-4B43-8324-31C0EBA37F2A}"/>
              </a:ext>
            </a:extLst>
          </p:cNvPr>
          <p:cNvGrpSpPr/>
          <p:nvPr/>
        </p:nvGrpSpPr>
        <p:grpSpPr>
          <a:xfrm>
            <a:off x="7638917" y="3295735"/>
            <a:ext cx="1252800" cy="353880"/>
            <a:chOff x="7638917" y="3295735"/>
            <a:chExt cx="1252800" cy="353880"/>
          </a:xfrm>
        </p:grpSpPr>
        <mc:AlternateContent xmlns:mc="http://schemas.openxmlformats.org/markup-compatibility/2006" xmlns:p14="http://schemas.microsoft.com/office/powerpoint/2010/main">
          <mc:Choice Requires="p14">
            <p:contentPart p14:bwMode="auto" r:id="rId39">
              <p14:nvContentPartPr>
                <p14:cNvPr id="49181" name="Ink 49180">
                  <a:extLst>
                    <a:ext uri="{FF2B5EF4-FFF2-40B4-BE49-F238E27FC236}">
                      <a16:creationId xmlns:a16="http://schemas.microsoft.com/office/drawing/2014/main" id="{58824061-3DCD-40B3-8042-954364F9DBD2}"/>
                    </a:ext>
                  </a:extLst>
                </p14:cNvPr>
                <p14:cNvContentPartPr/>
                <p14:nvPr/>
              </p14:nvContentPartPr>
              <p14:xfrm>
                <a:off x="7665917" y="3295735"/>
                <a:ext cx="25920" cy="317520"/>
              </p14:xfrm>
            </p:contentPart>
          </mc:Choice>
          <mc:Fallback xmlns="">
            <p:pic>
              <p:nvPicPr>
                <p:cNvPr id="49181" name="Ink 49180">
                  <a:extLst>
                    <a:ext uri="{FF2B5EF4-FFF2-40B4-BE49-F238E27FC236}">
                      <a16:creationId xmlns:a16="http://schemas.microsoft.com/office/drawing/2014/main" id="{58824061-3DCD-40B3-8042-954364F9DBD2}"/>
                    </a:ext>
                  </a:extLst>
                </p:cNvPr>
                <p:cNvPicPr/>
                <p:nvPr/>
              </p:nvPicPr>
              <p:blipFill>
                <a:blip r:embed="rId40"/>
                <a:stretch>
                  <a:fillRect/>
                </a:stretch>
              </p:blipFill>
              <p:spPr>
                <a:xfrm>
                  <a:off x="7629917" y="3259735"/>
                  <a:ext cx="9756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182" name="Ink 49181">
                  <a:extLst>
                    <a:ext uri="{FF2B5EF4-FFF2-40B4-BE49-F238E27FC236}">
                      <a16:creationId xmlns:a16="http://schemas.microsoft.com/office/drawing/2014/main" id="{DE16025C-E338-43B7-81F8-98181DA8C6D3}"/>
                    </a:ext>
                  </a:extLst>
                </p14:cNvPr>
                <p14:cNvContentPartPr/>
                <p14:nvPr/>
              </p14:nvContentPartPr>
              <p14:xfrm>
                <a:off x="7638917" y="3306175"/>
                <a:ext cx="203040" cy="128160"/>
              </p14:xfrm>
            </p:contentPart>
          </mc:Choice>
          <mc:Fallback xmlns="">
            <p:pic>
              <p:nvPicPr>
                <p:cNvPr id="49182" name="Ink 49181">
                  <a:extLst>
                    <a:ext uri="{FF2B5EF4-FFF2-40B4-BE49-F238E27FC236}">
                      <a16:creationId xmlns:a16="http://schemas.microsoft.com/office/drawing/2014/main" id="{DE16025C-E338-43B7-81F8-98181DA8C6D3}"/>
                    </a:ext>
                  </a:extLst>
                </p:cNvPr>
                <p:cNvPicPr/>
                <p:nvPr/>
              </p:nvPicPr>
              <p:blipFill>
                <a:blip r:embed="rId42"/>
                <a:stretch>
                  <a:fillRect/>
                </a:stretch>
              </p:blipFill>
              <p:spPr>
                <a:xfrm>
                  <a:off x="7603277" y="3270175"/>
                  <a:ext cx="274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183" name="Ink 49182">
                  <a:extLst>
                    <a:ext uri="{FF2B5EF4-FFF2-40B4-BE49-F238E27FC236}">
                      <a16:creationId xmlns:a16="http://schemas.microsoft.com/office/drawing/2014/main" id="{6D5E155D-992E-4E69-8779-105D746AE45B}"/>
                    </a:ext>
                  </a:extLst>
                </p14:cNvPr>
                <p14:cNvContentPartPr/>
                <p14:nvPr/>
              </p14:nvContentPartPr>
              <p14:xfrm>
                <a:off x="7896677" y="3531535"/>
                <a:ext cx="32040" cy="118080"/>
              </p14:xfrm>
            </p:contentPart>
          </mc:Choice>
          <mc:Fallback xmlns="">
            <p:pic>
              <p:nvPicPr>
                <p:cNvPr id="49183" name="Ink 49182">
                  <a:extLst>
                    <a:ext uri="{FF2B5EF4-FFF2-40B4-BE49-F238E27FC236}">
                      <a16:creationId xmlns:a16="http://schemas.microsoft.com/office/drawing/2014/main" id="{6D5E155D-992E-4E69-8779-105D746AE45B}"/>
                    </a:ext>
                  </a:extLst>
                </p:cNvPr>
                <p:cNvPicPr/>
                <p:nvPr/>
              </p:nvPicPr>
              <p:blipFill>
                <a:blip r:embed="rId44"/>
                <a:stretch>
                  <a:fillRect/>
                </a:stretch>
              </p:blipFill>
              <p:spPr>
                <a:xfrm>
                  <a:off x="7861037" y="3495895"/>
                  <a:ext cx="103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184" name="Ink 49183">
                  <a:extLst>
                    <a:ext uri="{FF2B5EF4-FFF2-40B4-BE49-F238E27FC236}">
                      <a16:creationId xmlns:a16="http://schemas.microsoft.com/office/drawing/2014/main" id="{56C94328-B4ED-487A-BCEE-6222274CE86A}"/>
                    </a:ext>
                  </a:extLst>
                </p14:cNvPr>
                <p14:cNvContentPartPr/>
                <p14:nvPr/>
              </p14:nvContentPartPr>
              <p14:xfrm>
                <a:off x="7860317" y="3522175"/>
                <a:ext cx="138240" cy="12960"/>
              </p14:xfrm>
            </p:contentPart>
          </mc:Choice>
          <mc:Fallback xmlns="">
            <p:pic>
              <p:nvPicPr>
                <p:cNvPr id="49184" name="Ink 49183">
                  <a:extLst>
                    <a:ext uri="{FF2B5EF4-FFF2-40B4-BE49-F238E27FC236}">
                      <a16:creationId xmlns:a16="http://schemas.microsoft.com/office/drawing/2014/main" id="{56C94328-B4ED-487A-BCEE-6222274CE86A}"/>
                    </a:ext>
                  </a:extLst>
                </p:cNvPr>
                <p:cNvPicPr/>
                <p:nvPr/>
              </p:nvPicPr>
              <p:blipFill>
                <a:blip r:embed="rId46"/>
                <a:stretch>
                  <a:fillRect/>
                </a:stretch>
              </p:blipFill>
              <p:spPr>
                <a:xfrm>
                  <a:off x="7824677" y="3486175"/>
                  <a:ext cx="209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185" name="Ink 49184">
                  <a:extLst>
                    <a:ext uri="{FF2B5EF4-FFF2-40B4-BE49-F238E27FC236}">
                      <a16:creationId xmlns:a16="http://schemas.microsoft.com/office/drawing/2014/main" id="{0CD3424C-B527-44BA-BBB8-9A4694F5055E}"/>
                    </a:ext>
                  </a:extLst>
                </p14:cNvPr>
                <p14:cNvContentPartPr/>
                <p14:nvPr/>
              </p14:nvContentPartPr>
              <p14:xfrm>
                <a:off x="8071997" y="3523255"/>
                <a:ext cx="94320" cy="109800"/>
              </p14:xfrm>
            </p:contentPart>
          </mc:Choice>
          <mc:Fallback xmlns="">
            <p:pic>
              <p:nvPicPr>
                <p:cNvPr id="49185" name="Ink 49184">
                  <a:extLst>
                    <a:ext uri="{FF2B5EF4-FFF2-40B4-BE49-F238E27FC236}">
                      <a16:creationId xmlns:a16="http://schemas.microsoft.com/office/drawing/2014/main" id="{0CD3424C-B527-44BA-BBB8-9A4694F5055E}"/>
                    </a:ext>
                  </a:extLst>
                </p:cNvPr>
                <p:cNvPicPr/>
                <p:nvPr/>
              </p:nvPicPr>
              <p:blipFill>
                <a:blip r:embed="rId48"/>
                <a:stretch>
                  <a:fillRect/>
                </a:stretch>
              </p:blipFill>
              <p:spPr>
                <a:xfrm>
                  <a:off x="8035997" y="3487615"/>
                  <a:ext cx="165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186" name="Ink 49185">
                  <a:extLst>
                    <a:ext uri="{FF2B5EF4-FFF2-40B4-BE49-F238E27FC236}">
                      <a16:creationId xmlns:a16="http://schemas.microsoft.com/office/drawing/2014/main" id="{5B75D1D2-24D1-4C7C-BA10-1F2EB3B629AA}"/>
                    </a:ext>
                  </a:extLst>
                </p14:cNvPr>
                <p14:cNvContentPartPr/>
                <p14:nvPr/>
              </p14:nvContentPartPr>
              <p14:xfrm>
                <a:off x="8193317" y="3499855"/>
                <a:ext cx="186480" cy="144360"/>
              </p14:xfrm>
            </p:contentPart>
          </mc:Choice>
          <mc:Fallback xmlns="">
            <p:pic>
              <p:nvPicPr>
                <p:cNvPr id="49186" name="Ink 49185">
                  <a:extLst>
                    <a:ext uri="{FF2B5EF4-FFF2-40B4-BE49-F238E27FC236}">
                      <a16:creationId xmlns:a16="http://schemas.microsoft.com/office/drawing/2014/main" id="{5B75D1D2-24D1-4C7C-BA10-1F2EB3B629AA}"/>
                    </a:ext>
                  </a:extLst>
                </p:cNvPr>
                <p:cNvPicPr/>
                <p:nvPr/>
              </p:nvPicPr>
              <p:blipFill>
                <a:blip r:embed="rId50"/>
                <a:stretch>
                  <a:fillRect/>
                </a:stretch>
              </p:blipFill>
              <p:spPr>
                <a:xfrm>
                  <a:off x="8157317" y="3463855"/>
                  <a:ext cx="258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9187" name="Ink 49186">
                  <a:extLst>
                    <a:ext uri="{FF2B5EF4-FFF2-40B4-BE49-F238E27FC236}">
                      <a16:creationId xmlns:a16="http://schemas.microsoft.com/office/drawing/2014/main" id="{B2563027-8914-4754-B270-9FF7958BB24E}"/>
                    </a:ext>
                  </a:extLst>
                </p14:cNvPr>
                <p14:cNvContentPartPr/>
                <p14:nvPr/>
              </p14:nvContentPartPr>
              <p14:xfrm>
                <a:off x="8414357" y="3441535"/>
                <a:ext cx="188640" cy="196920"/>
              </p14:xfrm>
            </p:contentPart>
          </mc:Choice>
          <mc:Fallback xmlns="">
            <p:pic>
              <p:nvPicPr>
                <p:cNvPr id="49187" name="Ink 49186">
                  <a:extLst>
                    <a:ext uri="{FF2B5EF4-FFF2-40B4-BE49-F238E27FC236}">
                      <a16:creationId xmlns:a16="http://schemas.microsoft.com/office/drawing/2014/main" id="{B2563027-8914-4754-B270-9FF7958BB24E}"/>
                    </a:ext>
                  </a:extLst>
                </p:cNvPr>
                <p:cNvPicPr/>
                <p:nvPr/>
              </p:nvPicPr>
              <p:blipFill>
                <a:blip r:embed="rId52"/>
                <a:stretch>
                  <a:fillRect/>
                </a:stretch>
              </p:blipFill>
              <p:spPr>
                <a:xfrm>
                  <a:off x="8378717" y="3405535"/>
                  <a:ext cx="260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188" name="Ink 49187">
                  <a:extLst>
                    <a:ext uri="{FF2B5EF4-FFF2-40B4-BE49-F238E27FC236}">
                      <a16:creationId xmlns:a16="http://schemas.microsoft.com/office/drawing/2014/main" id="{5DC391FE-3172-48ED-8EB6-5E9F5B1F3DB8}"/>
                    </a:ext>
                  </a:extLst>
                </p14:cNvPr>
                <p14:cNvContentPartPr/>
                <p14:nvPr/>
              </p14:nvContentPartPr>
              <p14:xfrm>
                <a:off x="8477717" y="3526495"/>
                <a:ext cx="86400" cy="15120"/>
              </p14:xfrm>
            </p:contentPart>
          </mc:Choice>
          <mc:Fallback xmlns="">
            <p:pic>
              <p:nvPicPr>
                <p:cNvPr id="49188" name="Ink 49187">
                  <a:extLst>
                    <a:ext uri="{FF2B5EF4-FFF2-40B4-BE49-F238E27FC236}">
                      <a16:creationId xmlns:a16="http://schemas.microsoft.com/office/drawing/2014/main" id="{5DC391FE-3172-48ED-8EB6-5E9F5B1F3DB8}"/>
                    </a:ext>
                  </a:extLst>
                </p:cNvPr>
                <p:cNvPicPr/>
                <p:nvPr/>
              </p:nvPicPr>
              <p:blipFill>
                <a:blip r:embed="rId54"/>
                <a:stretch>
                  <a:fillRect/>
                </a:stretch>
              </p:blipFill>
              <p:spPr>
                <a:xfrm>
                  <a:off x="8441717" y="3490495"/>
                  <a:ext cx="158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189" name="Ink 49188">
                  <a:extLst>
                    <a:ext uri="{FF2B5EF4-FFF2-40B4-BE49-F238E27FC236}">
                      <a16:creationId xmlns:a16="http://schemas.microsoft.com/office/drawing/2014/main" id="{7C79BD64-F8F8-44F6-BB2E-3282D1B5DD1B}"/>
                    </a:ext>
                  </a:extLst>
                </p14:cNvPr>
                <p14:cNvContentPartPr/>
                <p14:nvPr/>
              </p14:nvContentPartPr>
              <p14:xfrm>
                <a:off x="8663117" y="3420655"/>
                <a:ext cx="228600" cy="179640"/>
              </p14:xfrm>
            </p:contentPart>
          </mc:Choice>
          <mc:Fallback xmlns="">
            <p:pic>
              <p:nvPicPr>
                <p:cNvPr id="49189" name="Ink 49188">
                  <a:extLst>
                    <a:ext uri="{FF2B5EF4-FFF2-40B4-BE49-F238E27FC236}">
                      <a16:creationId xmlns:a16="http://schemas.microsoft.com/office/drawing/2014/main" id="{7C79BD64-F8F8-44F6-BB2E-3282D1B5DD1B}"/>
                    </a:ext>
                  </a:extLst>
                </p:cNvPr>
                <p:cNvPicPr/>
                <p:nvPr/>
              </p:nvPicPr>
              <p:blipFill>
                <a:blip r:embed="rId56"/>
                <a:stretch>
                  <a:fillRect/>
                </a:stretch>
              </p:blipFill>
              <p:spPr>
                <a:xfrm>
                  <a:off x="8627477" y="3384655"/>
                  <a:ext cx="300240" cy="251280"/>
                </a:xfrm>
                <a:prstGeom prst="rect">
                  <a:avLst/>
                </a:prstGeom>
              </p:spPr>
            </p:pic>
          </mc:Fallback>
        </mc:AlternateContent>
      </p:grpSp>
      <p:grpSp>
        <p:nvGrpSpPr>
          <p:cNvPr id="49191" name="Group 49190">
            <a:extLst>
              <a:ext uri="{FF2B5EF4-FFF2-40B4-BE49-F238E27FC236}">
                <a16:creationId xmlns:a16="http://schemas.microsoft.com/office/drawing/2014/main" id="{CA7445FB-B30F-4F02-BB02-80B29B3A8767}"/>
              </a:ext>
            </a:extLst>
          </p:cNvPr>
          <p:cNvGrpSpPr/>
          <p:nvPr/>
        </p:nvGrpSpPr>
        <p:grpSpPr>
          <a:xfrm>
            <a:off x="7128077" y="2575735"/>
            <a:ext cx="1740240" cy="550080"/>
            <a:chOff x="7128077" y="2575735"/>
            <a:chExt cx="1740240" cy="550080"/>
          </a:xfrm>
        </p:grpSpPr>
        <mc:AlternateContent xmlns:mc="http://schemas.openxmlformats.org/markup-compatibility/2006" xmlns:p14="http://schemas.microsoft.com/office/powerpoint/2010/main">
          <mc:Choice Requires="p14">
            <p:contentPart p14:bwMode="auto" r:id="rId57">
              <p14:nvContentPartPr>
                <p14:cNvPr id="49173" name="Ink 49172">
                  <a:extLst>
                    <a:ext uri="{FF2B5EF4-FFF2-40B4-BE49-F238E27FC236}">
                      <a16:creationId xmlns:a16="http://schemas.microsoft.com/office/drawing/2014/main" id="{BF42F79E-A9D5-41ED-B2E4-27E01289D7DD}"/>
                    </a:ext>
                  </a:extLst>
                </p14:cNvPr>
                <p14:cNvContentPartPr/>
                <p14:nvPr/>
              </p14:nvContentPartPr>
              <p14:xfrm>
                <a:off x="7142837" y="2976055"/>
                <a:ext cx="179640" cy="37800"/>
              </p14:xfrm>
            </p:contentPart>
          </mc:Choice>
          <mc:Fallback xmlns="">
            <p:pic>
              <p:nvPicPr>
                <p:cNvPr id="49173" name="Ink 49172">
                  <a:extLst>
                    <a:ext uri="{FF2B5EF4-FFF2-40B4-BE49-F238E27FC236}">
                      <a16:creationId xmlns:a16="http://schemas.microsoft.com/office/drawing/2014/main" id="{BF42F79E-A9D5-41ED-B2E4-27E01289D7DD}"/>
                    </a:ext>
                  </a:extLst>
                </p:cNvPr>
                <p:cNvPicPr/>
                <p:nvPr/>
              </p:nvPicPr>
              <p:blipFill>
                <a:blip r:embed="rId58"/>
                <a:stretch>
                  <a:fillRect/>
                </a:stretch>
              </p:blipFill>
              <p:spPr>
                <a:xfrm>
                  <a:off x="7107197" y="2940415"/>
                  <a:ext cx="251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174" name="Ink 49173">
                  <a:extLst>
                    <a:ext uri="{FF2B5EF4-FFF2-40B4-BE49-F238E27FC236}">
                      <a16:creationId xmlns:a16="http://schemas.microsoft.com/office/drawing/2014/main" id="{0827D1AC-BF83-4C71-A2B3-18AAE8E80920}"/>
                    </a:ext>
                  </a:extLst>
                </p14:cNvPr>
                <p14:cNvContentPartPr/>
                <p14:nvPr/>
              </p14:nvContentPartPr>
              <p14:xfrm>
                <a:off x="7128077" y="3106375"/>
                <a:ext cx="255600" cy="19440"/>
              </p14:xfrm>
            </p:contentPart>
          </mc:Choice>
          <mc:Fallback xmlns="">
            <p:pic>
              <p:nvPicPr>
                <p:cNvPr id="49174" name="Ink 49173">
                  <a:extLst>
                    <a:ext uri="{FF2B5EF4-FFF2-40B4-BE49-F238E27FC236}">
                      <a16:creationId xmlns:a16="http://schemas.microsoft.com/office/drawing/2014/main" id="{0827D1AC-BF83-4C71-A2B3-18AAE8E80920}"/>
                    </a:ext>
                  </a:extLst>
                </p:cNvPr>
                <p:cNvPicPr/>
                <p:nvPr/>
              </p:nvPicPr>
              <p:blipFill>
                <a:blip r:embed="rId60"/>
                <a:stretch>
                  <a:fillRect/>
                </a:stretch>
              </p:blipFill>
              <p:spPr>
                <a:xfrm>
                  <a:off x="7092437" y="3070375"/>
                  <a:ext cx="327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176" name="Ink 49175">
                  <a:extLst>
                    <a:ext uri="{FF2B5EF4-FFF2-40B4-BE49-F238E27FC236}">
                      <a16:creationId xmlns:a16="http://schemas.microsoft.com/office/drawing/2014/main" id="{286E189D-BE82-444D-9764-B85E54D1F210}"/>
                    </a:ext>
                  </a:extLst>
                </p14:cNvPr>
                <p14:cNvContentPartPr/>
                <p14:nvPr/>
              </p14:nvContentPartPr>
              <p14:xfrm>
                <a:off x="7724597" y="2590495"/>
                <a:ext cx="20880" cy="283320"/>
              </p14:xfrm>
            </p:contentPart>
          </mc:Choice>
          <mc:Fallback xmlns="">
            <p:pic>
              <p:nvPicPr>
                <p:cNvPr id="49176" name="Ink 49175">
                  <a:extLst>
                    <a:ext uri="{FF2B5EF4-FFF2-40B4-BE49-F238E27FC236}">
                      <a16:creationId xmlns:a16="http://schemas.microsoft.com/office/drawing/2014/main" id="{286E189D-BE82-444D-9764-B85E54D1F210}"/>
                    </a:ext>
                  </a:extLst>
                </p:cNvPr>
                <p:cNvPicPr/>
                <p:nvPr/>
              </p:nvPicPr>
              <p:blipFill>
                <a:blip r:embed="rId62"/>
                <a:stretch>
                  <a:fillRect/>
                </a:stretch>
              </p:blipFill>
              <p:spPr>
                <a:xfrm>
                  <a:off x="7688597" y="2554495"/>
                  <a:ext cx="925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177" name="Ink 49176">
                  <a:extLst>
                    <a:ext uri="{FF2B5EF4-FFF2-40B4-BE49-F238E27FC236}">
                      <a16:creationId xmlns:a16="http://schemas.microsoft.com/office/drawing/2014/main" id="{A3F41DCD-5983-4995-9964-662C82170F78}"/>
                    </a:ext>
                  </a:extLst>
                </p14:cNvPr>
                <p14:cNvContentPartPr/>
                <p14:nvPr/>
              </p14:nvContentPartPr>
              <p14:xfrm>
                <a:off x="7660877" y="2575735"/>
                <a:ext cx="210960" cy="153000"/>
              </p14:xfrm>
            </p:contentPart>
          </mc:Choice>
          <mc:Fallback xmlns="">
            <p:pic>
              <p:nvPicPr>
                <p:cNvPr id="49177" name="Ink 49176">
                  <a:extLst>
                    <a:ext uri="{FF2B5EF4-FFF2-40B4-BE49-F238E27FC236}">
                      <a16:creationId xmlns:a16="http://schemas.microsoft.com/office/drawing/2014/main" id="{A3F41DCD-5983-4995-9964-662C82170F78}"/>
                    </a:ext>
                  </a:extLst>
                </p:cNvPr>
                <p:cNvPicPr/>
                <p:nvPr/>
              </p:nvPicPr>
              <p:blipFill>
                <a:blip r:embed="rId64"/>
                <a:stretch>
                  <a:fillRect/>
                </a:stretch>
              </p:blipFill>
              <p:spPr>
                <a:xfrm>
                  <a:off x="7624877" y="2540095"/>
                  <a:ext cx="282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178" name="Ink 49177">
                  <a:extLst>
                    <a:ext uri="{FF2B5EF4-FFF2-40B4-BE49-F238E27FC236}">
                      <a16:creationId xmlns:a16="http://schemas.microsoft.com/office/drawing/2014/main" id="{7C8DB820-9AE4-4B1A-841E-2A0F1FB08D08}"/>
                    </a:ext>
                  </a:extLst>
                </p14:cNvPr>
                <p14:cNvContentPartPr/>
                <p14:nvPr/>
              </p14:nvContentPartPr>
              <p14:xfrm>
                <a:off x="7992797" y="2798935"/>
                <a:ext cx="33480" cy="148320"/>
              </p14:xfrm>
            </p:contentPart>
          </mc:Choice>
          <mc:Fallback xmlns="">
            <p:pic>
              <p:nvPicPr>
                <p:cNvPr id="49178" name="Ink 49177">
                  <a:extLst>
                    <a:ext uri="{FF2B5EF4-FFF2-40B4-BE49-F238E27FC236}">
                      <a16:creationId xmlns:a16="http://schemas.microsoft.com/office/drawing/2014/main" id="{7C8DB820-9AE4-4B1A-841E-2A0F1FB08D08}"/>
                    </a:ext>
                  </a:extLst>
                </p:cNvPr>
                <p:cNvPicPr/>
                <p:nvPr/>
              </p:nvPicPr>
              <p:blipFill>
                <a:blip r:embed="rId66"/>
                <a:stretch>
                  <a:fillRect/>
                </a:stretch>
              </p:blipFill>
              <p:spPr>
                <a:xfrm>
                  <a:off x="7957157" y="2762935"/>
                  <a:ext cx="105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179" name="Ink 49178">
                  <a:extLst>
                    <a:ext uri="{FF2B5EF4-FFF2-40B4-BE49-F238E27FC236}">
                      <a16:creationId xmlns:a16="http://schemas.microsoft.com/office/drawing/2014/main" id="{6ED07D14-E938-4F68-A450-3A6639A0115E}"/>
                    </a:ext>
                  </a:extLst>
                </p14:cNvPr>
                <p14:cNvContentPartPr/>
                <p14:nvPr/>
              </p14:nvContentPartPr>
              <p14:xfrm>
                <a:off x="7583477" y="3071815"/>
                <a:ext cx="604440" cy="6840"/>
              </p14:xfrm>
            </p:contentPart>
          </mc:Choice>
          <mc:Fallback xmlns="">
            <p:pic>
              <p:nvPicPr>
                <p:cNvPr id="49179" name="Ink 49178">
                  <a:extLst>
                    <a:ext uri="{FF2B5EF4-FFF2-40B4-BE49-F238E27FC236}">
                      <a16:creationId xmlns:a16="http://schemas.microsoft.com/office/drawing/2014/main" id="{6ED07D14-E938-4F68-A450-3A6639A0115E}"/>
                    </a:ext>
                  </a:extLst>
                </p:cNvPr>
                <p:cNvPicPr/>
                <p:nvPr/>
              </p:nvPicPr>
              <p:blipFill>
                <a:blip r:embed="rId68"/>
                <a:stretch>
                  <a:fillRect/>
                </a:stretch>
              </p:blipFill>
              <p:spPr>
                <a:xfrm>
                  <a:off x="7547837" y="3035815"/>
                  <a:ext cx="676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190" name="Ink 49189">
                  <a:extLst>
                    <a:ext uri="{FF2B5EF4-FFF2-40B4-BE49-F238E27FC236}">
                      <a16:creationId xmlns:a16="http://schemas.microsoft.com/office/drawing/2014/main" id="{BB9A82DF-FBFF-4275-AA4C-9D6EC6EAD663}"/>
                    </a:ext>
                  </a:extLst>
                </p14:cNvPr>
                <p14:cNvContentPartPr/>
                <p14:nvPr/>
              </p14:nvContentPartPr>
              <p14:xfrm>
                <a:off x="7582757" y="3062095"/>
                <a:ext cx="1285560" cy="46440"/>
              </p14:xfrm>
            </p:contentPart>
          </mc:Choice>
          <mc:Fallback xmlns="">
            <p:pic>
              <p:nvPicPr>
                <p:cNvPr id="49190" name="Ink 49189">
                  <a:extLst>
                    <a:ext uri="{FF2B5EF4-FFF2-40B4-BE49-F238E27FC236}">
                      <a16:creationId xmlns:a16="http://schemas.microsoft.com/office/drawing/2014/main" id="{BB9A82DF-FBFF-4275-AA4C-9D6EC6EAD663}"/>
                    </a:ext>
                  </a:extLst>
                </p:cNvPr>
                <p:cNvPicPr/>
                <p:nvPr/>
              </p:nvPicPr>
              <p:blipFill>
                <a:blip r:embed="rId70"/>
                <a:stretch>
                  <a:fillRect/>
                </a:stretch>
              </p:blipFill>
              <p:spPr>
                <a:xfrm>
                  <a:off x="7547117" y="3026455"/>
                  <a:ext cx="1357200" cy="11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9197" name="Ink 49196">
                <a:extLst>
                  <a:ext uri="{FF2B5EF4-FFF2-40B4-BE49-F238E27FC236}">
                    <a16:creationId xmlns:a16="http://schemas.microsoft.com/office/drawing/2014/main" id="{F699127F-2212-4DF7-A948-3912019A8228}"/>
                  </a:ext>
                </a:extLst>
              </p14:cNvPr>
              <p14:cNvContentPartPr/>
              <p14:nvPr/>
            </p14:nvContentPartPr>
            <p14:xfrm>
              <a:off x="4718957" y="4056055"/>
              <a:ext cx="67680" cy="380160"/>
            </p14:xfrm>
          </p:contentPart>
        </mc:Choice>
        <mc:Fallback xmlns="">
          <p:pic>
            <p:nvPicPr>
              <p:cNvPr id="49197" name="Ink 49196">
                <a:extLst>
                  <a:ext uri="{FF2B5EF4-FFF2-40B4-BE49-F238E27FC236}">
                    <a16:creationId xmlns:a16="http://schemas.microsoft.com/office/drawing/2014/main" id="{F699127F-2212-4DF7-A948-3912019A8228}"/>
                  </a:ext>
                </a:extLst>
              </p:cNvPr>
              <p:cNvPicPr/>
              <p:nvPr/>
            </p:nvPicPr>
            <p:blipFill>
              <a:blip r:embed="rId72"/>
              <a:stretch>
                <a:fillRect/>
              </a:stretch>
            </p:blipFill>
            <p:spPr>
              <a:xfrm>
                <a:off x="4682957" y="4020055"/>
                <a:ext cx="1393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198" name="Ink 49197">
                <a:extLst>
                  <a:ext uri="{FF2B5EF4-FFF2-40B4-BE49-F238E27FC236}">
                    <a16:creationId xmlns:a16="http://schemas.microsoft.com/office/drawing/2014/main" id="{98F592D6-31F0-49F1-B1D0-353E00B4AAC0}"/>
                  </a:ext>
                </a:extLst>
              </p14:cNvPr>
              <p14:cNvContentPartPr/>
              <p14:nvPr/>
            </p14:nvContentPartPr>
            <p14:xfrm>
              <a:off x="4604117" y="3974695"/>
              <a:ext cx="408600" cy="187200"/>
            </p14:xfrm>
          </p:contentPart>
        </mc:Choice>
        <mc:Fallback xmlns="">
          <p:pic>
            <p:nvPicPr>
              <p:cNvPr id="49198" name="Ink 49197">
                <a:extLst>
                  <a:ext uri="{FF2B5EF4-FFF2-40B4-BE49-F238E27FC236}">
                    <a16:creationId xmlns:a16="http://schemas.microsoft.com/office/drawing/2014/main" id="{98F592D6-31F0-49F1-B1D0-353E00B4AAC0}"/>
                  </a:ext>
                </a:extLst>
              </p:cNvPr>
              <p:cNvPicPr/>
              <p:nvPr/>
            </p:nvPicPr>
            <p:blipFill>
              <a:blip r:embed="rId74"/>
              <a:stretch>
                <a:fillRect/>
              </a:stretch>
            </p:blipFill>
            <p:spPr>
              <a:xfrm>
                <a:off x="4568117" y="3939055"/>
                <a:ext cx="480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200" name="Ink 49199">
                <a:extLst>
                  <a:ext uri="{FF2B5EF4-FFF2-40B4-BE49-F238E27FC236}">
                    <a16:creationId xmlns:a16="http://schemas.microsoft.com/office/drawing/2014/main" id="{4A194D37-8763-46DE-8C72-C112FE2F035F}"/>
                  </a:ext>
                </a:extLst>
              </p14:cNvPr>
              <p14:cNvContentPartPr/>
              <p14:nvPr/>
            </p14:nvContentPartPr>
            <p14:xfrm>
              <a:off x="5035037" y="4378615"/>
              <a:ext cx="33480" cy="171360"/>
            </p14:xfrm>
          </p:contentPart>
        </mc:Choice>
        <mc:Fallback xmlns="">
          <p:pic>
            <p:nvPicPr>
              <p:cNvPr id="49200" name="Ink 49199">
                <a:extLst>
                  <a:ext uri="{FF2B5EF4-FFF2-40B4-BE49-F238E27FC236}">
                    <a16:creationId xmlns:a16="http://schemas.microsoft.com/office/drawing/2014/main" id="{4A194D37-8763-46DE-8C72-C112FE2F035F}"/>
                  </a:ext>
                </a:extLst>
              </p:cNvPr>
              <p:cNvPicPr/>
              <p:nvPr/>
            </p:nvPicPr>
            <p:blipFill>
              <a:blip r:embed="rId76"/>
              <a:stretch>
                <a:fillRect/>
              </a:stretch>
            </p:blipFill>
            <p:spPr>
              <a:xfrm>
                <a:off x="4999397" y="4342615"/>
                <a:ext cx="105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201" name="Ink 49200">
                <a:extLst>
                  <a:ext uri="{FF2B5EF4-FFF2-40B4-BE49-F238E27FC236}">
                    <a16:creationId xmlns:a16="http://schemas.microsoft.com/office/drawing/2014/main" id="{06124956-C682-41D9-BB2C-2777EB7F4A9A}"/>
                  </a:ext>
                </a:extLst>
              </p14:cNvPr>
              <p14:cNvContentPartPr/>
              <p14:nvPr/>
            </p14:nvContentPartPr>
            <p14:xfrm>
              <a:off x="5205317" y="4225975"/>
              <a:ext cx="200520" cy="37080"/>
            </p14:xfrm>
          </p:contentPart>
        </mc:Choice>
        <mc:Fallback xmlns="">
          <p:pic>
            <p:nvPicPr>
              <p:cNvPr id="49201" name="Ink 49200">
                <a:extLst>
                  <a:ext uri="{FF2B5EF4-FFF2-40B4-BE49-F238E27FC236}">
                    <a16:creationId xmlns:a16="http://schemas.microsoft.com/office/drawing/2014/main" id="{06124956-C682-41D9-BB2C-2777EB7F4A9A}"/>
                  </a:ext>
                </a:extLst>
              </p:cNvPr>
              <p:cNvPicPr/>
              <p:nvPr/>
            </p:nvPicPr>
            <p:blipFill>
              <a:blip r:embed="rId78"/>
              <a:stretch>
                <a:fillRect/>
              </a:stretch>
            </p:blipFill>
            <p:spPr>
              <a:xfrm>
                <a:off x="5169677" y="4190335"/>
                <a:ext cx="272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202" name="Ink 49201">
                <a:extLst>
                  <a:ext uri="{FF2B5EF4-FFF2-40B4-BE49-F238E27FC236}">
                    <a16:creationId xmlns:a16="http://schemas.microsoft.com/office/drawing/2014/main" id="{CDF8C594-B378-4373-BB41-254F5D5B0E46}"/>
                  </a:ext>
                </a:extLst>
              </p14:cNvPr>
              <p14:cNvContentPartPr/>
              <p14:nvPr/>
            </p14:nvContentPartPr>
            <p14:xfrm>
              <a:off x="5283077" y="4312735"/>
              <a:ext cx="139320" cy="54000"/>
            </p14:xfrm>
          </p:contentPart>
        </mc:Choice>
        <mc:Fallback xmlns="">
          <p:pic>
            <p:nvPicPr>
              <p:cNvPr id="49202" name="Ink 49201">
                <a:extLst>
                  <a:ext uri="{FF2B5EF4-FFF2-40B4-BE49-F238E27FC236}">
                    <a16:creationId xmlns:a16="http://schemas.microsoft.com/office/drawing/2014/main" id="{CDF8C594-B378-4373-BB41-254F5D5B0E46}"/>
                  </a:ext>
                </a:extLst>
              </p:cNvPr>
              <p:cNvPicPr/>
              <p:nvPr/>
            </p:nvPicPr>
            <p:blipFill>
              <a:blip r:embed="rId80"/>
              <a:stretch>
                <a:fillRect/>
              </a:stretch>
            </p:blipFill>
            <p:spPr>
              <a:xfrm>
                <a:off x="5247437" y="4277095"/>
                <a:ext cx="21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203" name="Ink 49202">
                <a:extLst>
                  <a:ext uri="{FF2B5EF4-FFF2-40B4-BE49-F238E27FC236}">
                    <a16:creationId xmlns:a16="http://schemas.microsoft.com/office/drawing/2014/main" id="{44FAC0A3-C34F-4B08-BCCE-2305E3778BB8}"/>
                  </a:ext>
                </a:extLst>
              </p14:cNvPr>
              <p14:cNvContentPartPr/>
              <p14:nvPr/>
            </p14:nvContentPartPr>
            <p14:xfrm>
              <a:off x="4957277" y="4396255"/>
              <a:ext cx="98640" cy="51480"/>
            </p14:xfrm>
          </p:contentPart>
        </mc:Choice>
        <mc:Fallback xmlns="">
          <p:pic>
            <p:nvPicPr>
              <p:cNvPr id="49203" name="Ink 49202">
                <a:extLst>
                  <a:ext uri="{FF2B5EF4-FFF2-40B4-BE49-F238E27FC236}">
                    <a16:creationId xmlns:a16="http://schemas.microsoft.com/office/drawing/2014/main" id="{44FAC0A3-C34F-4B08-BCCE-2305E3778BB8}"/>
                  </a:ext>
                </a:extLst>
              </p:cNvPr>
              <p:cNvPicPr/>
              <p:nvPr/>
            </p:nvPicPr>
            <p:blipFill>
              <a:blip r:embed="rId82"/>
              <a:stretch>
                <a:fillRect/>
              </a:stretch>
            </p:blipFill>
            <p:spPr>
              <a:xfrm>
                <a:off x="4921637" y="4360615"/>
                <a:ext cx="170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204" name="Ink 49203">
                <a:extLst>
                  <a:ext uri="{FF2B5EF4-FFF2-40B4-BE49-F238E27FC236}">
                    <a16:creationId xmlns:a16="http://schemas.microsoft.com/office/drawing/2014/main" id="{ECEE36D5-7406-4F86-A9DC-B15DA9974187}"/>
                  </a:ext>
                </a:extLst>
              </p14:cNvPr>
              <p14:cNvContentPartPr/>
              <p14:nvPr/>
            </p14:nvContentPartPr>
            <p14:xfrm>
              <a:off x="4966997" y="4579855"/>
              <a:ext cx="235800" cy="45000"/>
            </p14:xfrm>
          </p:contentPart>
        </mc:Choice>
        <mc:Fallback xmlns="">
          <p:pic>
            <p:nvPicPr>
              <p:cNvPr id="49204" name="Ink 49203">
                <a:extLst>
                  <a:ext uri="{FF2B5EF4-FFF2-40B4-BE49-F238E27FC236}">
                    <a16:creationId xmlns:a16="http://schemas.microsoft.com/office/drawing/2014/main" id="{ECEE36D5-7406-4F86-A9DC-B15DA9974187}"/>
                  </a:ext>
                </a:extLst>
              </p:cNvPr>
              <p:cNvPicPr/>
              <p:nvPr/>
            </p:nvPicPr>
            <p:blipFill>
              <a:blip r:embed="rId84"/>
              <a:stretch>
                <a:fillRect/>
              </a:stretch>
            </p:blipFill>
            <p:spPr>
              <a:xfrm>
                <a:off x="4930997" y="4544215"/>
                <a:ext cx="307440" cy="116640"/>
              </a:xfrm>
              <a:prstGeom prst="rect">
                <a:avLst/>
              </a:prstGeom>
            </p:spPr>
          </p:pic>
        </mc:Fallback>
      </mc:AlternateContent>
      <p:grpSp>
        <p:nvGrpSpPr>
          <p:cNvPr id="13321" name="Group 13320">
            <a:extLst>
              <a:ext uri="{FF2B5EF4-FFF2-40B4-BE49-F238E27FC236}">
                <a16:creationId xmlns:a16="http://schemas.microsoft.com/office/drawing/2014/main" id="{6D1C836C-4D34-4F41-BE34-6DDF71C8C5DC}"/>
              </a:ext>
            </a:extLst>
          </p:cNvPr>
          <p:cNvGrpSpPr/>
          <p:nvPr/>
        </p:nvGrpSpPr>
        <p:grpSpPr>
          <a:xfrm>
            <a:off x="5695997" y="4033375"/>
            <a:ext cx="2883240" cy="621720"/>
            <a:chOff x="5695997" y="4033375"/>
            <a:chExt cx="2883240" cy="621720"/>
          </a:xfrm>
        </p:grpSpPr>
        <mc:AlternateContent xmlns:mc="http://schemas.openxmlformats.org/markup-compatibility/2006" xmlns:p14="http://schemas.microsoft.com/office/powerpoint/2010/main">
          <mc:Choice Requires="p14">
            <p:contentPart p14:bwMode="auto" r:id="rId85">
              <p14:nvContentPartPr>
                <p14:cNvPr id="49209" name="Ink 49208">
                  <a:extLst>
                    <a:ext uri="{FF2B5EF4-FFF2-40B4-BE49-F238E27FC236}">
                      <a16:creationId xmlns:a16="http://schemas.microsoft.com/office/drawing/2014/main" id="{A0110FC0-54C4-41D4-8C03-D5C9429573C8}"/>
                    </a:ext>
                  </a:extLst>
                </p14:cNvPr>
                <p14:cNvContentPartPr/>
                <p14:nvPr/>
              </p14:nvContentPartPr>
              <p14:xfrm>
                <a:off x="5710757" y="4071895"/>
                <a:ext cx="559440" cy="473760"/>
              </p14:xfrm>
            </p:contentPart>
          </mc:Choice>
          <mc:Fallback xmlns="">
            <p:pic>
              <p:nvPicPr>
                <p:cNvPr id="49209" name="Ink 49208">
                  <a:extLst>
                    <a:ext uri="{FF2B5EF4-FFF2-40B4-BE49-F238E27FC236}">
                      <a16:creationId xmlns:a16="http://schemas.microsoft.com/office/drawing/2014/main" id="{A0110FC0-54C4-41D4-8C03-D5C9429573C8}"/>
                    </a:ext>
                  </a:extLst>
                </p:cNvPr>
                <p:cNvPicPr/>
                <p:nvPr/>
              </p:nvPicPr>
              <p:blipFill>
                <a:blip r:embed="rId86"/>
                <a:stretch>
                  <a:fillRect/>
                </a:stretch>
              </p:blipFill>
              <p:spPr>
                <a:xfrm>
                  <a:off x="5675117" y="4036255"/>
                  <a:ext cx="63108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210" name="Ink 49209">
                  <a:extLst>
                    <a:ext uri="{FF2B5EF4-FFF2-40B4-BE49-F238E27FC236}">
                      <a16:creationId xmlns:a16="http://schemas.microsoft.com/office/drawing/2014/main" id="{0CD7D73C-CAA2-4A12-8FA7-4034BAE2768A}"/>
                    </a:ext>
                  </a:extLst>
                </p14:cNvPr>
                <p14:cNvContentPartPr/>
                <p14:nvPr/>
              </p14:nvContentPartPr>
              <p14:xfrm>
                <a:off x="5695997" y="4033375"/>
                <a:ext cx="536760" cy="563040"/>
              </p14:xfrm>
            </p:contentPart>
          </mc:Choice>
          <mc:Fallback xmlns="">
            <p:pic>
              <p:nvPicPr>
                <p:cNvPr id="49210" name="Ink 49209">
                  <a:extLst>
                    <a:ext uri="{FF2B5EF4-FFF2-40B4-BE49-F238E27FC236}">
                      <a16:creationId xmlns:a16="http://schemas.microsoft.com/office/drawing/2014/main" id="{0CD7D73C-CAA2-4A12-8FA7-4034BAE2768A}"/>
                    </a:ext>
                  </a:extLst>
                </p:cNvPr>
                <p:cNvPicPr/>
                <p:nvPr/>
              </p:nvPicPr>
              <p:blipFill>
                <a:blip r:embed="rId88"/>
                <a:stretch>
                  <a:fillRect/>
                </a:stretch>
              </p:blipFill>
              <p:spPr>
                <a:xfrm>
                  <a:off x="5659997" y="3997735"/>
                  <a:ext cx="60840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212" name="Ink 49211">
                  <a:extLst>
                    <a:ext uri="{FF2B5EF4-FFF2-40B4-BE49-F238E27FC236}">
                      <a16:creationId xmlns:a16="http://schemas.microsoft.com/office/drawing/2014/main" id="{5DD6E2F7-C61B-45CE-9691-A248B7E1E494}"/>
                    </a:ext>
                  </a:extLst>
                </p14:cNvPr>
                <p14:cNvContentPartPr/>
                <p14:nvPr/>
              </p14:nvContentPartPr>
              <p14:xfrm>
                <a:off x="6433637" y="4470415"/>
                <a:ext cx="39960" cy="184680"/>
              </p14:xfrm>
            </p:contentPart>
          </mc:Choice>
          <mc:Fallback xmlns="">
            <p:pic>
              <p:nvPicPr>
                <p:cNvPr id="49212" name="Ink 49211">
                  <a:extLst>
                    <a:ext uri="{FF2B5EF4-FFF2-40B4-BE49-F238E27FC236}">
                      <a16:creationId xmlns:a16="http://schemas.microsoft.com/office/drawing/2014/main" id="{5DD6E2F7-C61B-45CE-9691-A248B7E1E494}"/>
                    </a:ext>
                  </a:extLst>
                </p:cNvPr>
                <p:cNvPicPr/>
                <p:nvPr/>
              </p:nvPicPr>
              <p:blipFill>
                <a:blip r:embed="rId90"/>
                <a:stretch>
                  <a:fillRect/>
                </a:stretch>
              </p:blipFill>
              <p:spPr>
                <a:xfrm>
                  <a:off x="6397997" y="4434415"/>
                  <a:ext cx="111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214" name="Ink 49213">
                  <a:extLst>
                    <a:ext uri="{FF2B5EF4-FFF2-40B4-BE49-F238E27FC236}">
                      <a16:creationId xmlns:a16="http://schemas.microsoft.com/office/drawing/2014/main" id="{8EE7D0E0-D164-41EF-B8F9-842353A28A33}"/>
                    </a:ext>
                  </a:extLst>
                </p14:cNvPr>
                <p14:cNvContentPartPr/>
                <p14:nvPr/>
              </p14:nvContentPartPr>
              <p14:xfrm>
                <a:off x="6741077" y="4241815"/>
                <a:ext cx="54360" cy="55440"/>
              </p14:xfrm>
            </p:contentPart>
          </mc:Choice>
          <mc:Fallback xmlns="">
            <p:pic>
              <p:nvPicPr>
                <p:cNvPr id="49214" name="Ink 49213">
                  <a:extLst>
                    <a:ext uri="{FF2B5EF4-FFF2-40B4-BE49-F238E27FC236}">
                      <a16:creationId xmlns:a16="http://schemas.microsoft.com/office/drawing/2014/main" id="{8EE7D0E0-D164-41EF-B8F9-842353A28A33}"/>
                    </a:ext>
                  </a:extLst>
                </p:cNvPr>
                <p:cNvPicPr/>
                <p:nvPr/>
              </p:nvPicPr>
              <p:blipFill>
                <a:blip r:embed="rId92"/>
                <a:stretch>
                  <a:fillRect/>
                </a:stretch>
              </p:blipFill>
              <p:spPr>
                <a:xfrm>
                  <a:off x="6705437" y="4205815"/>
                  <a:ext cx="126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215" name="Ink 49214">
                  <a:extLst>
                    <a:ext uri="{FF2B5EF4-FFF2-40B4-BE49-F238E27FC236}">
                      <a16:creationId xmlns:a16="http://schemas.microsoft.com/office/drawing/2014/main" id="{2CD39545-C9E1-4740-A7C9-E6FA90275828}"/>
                    </a:ext>
                  </a:extLst>
                </p14:cNvPr>
                <p14:cNvContentPartPr/>
                <p14:nvPr/>
              </p14:nvContentPartPr>
              <p14:xfrm>
                <a:off x="7135997" y="4096375"/>
                <a:ext cx="47160" cy="408960"/>
              </p14:xfrm>
            </p:contentPart>
          </mc:Choice>
          <mc:Fallback xmlns="">
            <p:pic>
              <p:nvPicPr>
                <p:cNvPr id="49215" name="Ink 49214">
                  <a:extLst>
                    <a:ext uri="{FF2B5EF4-FFF2-40B4-BE49-F238E27FC236}">
                      <a16:creationId xmlns:a16="http://schemas.microsoft.com/office/drawing/2014/main" id="{2CD39545-C9E1-4740-A7C9-E6FA90275828}"/>
                    </a:ext>
                  </a:extLst>
                </p:cNvPr>
                <p:cNvPicPr/>
                <p:nvPr/>
              </p:nvPicPr>
              <p:blipFill>
                <a:blip r:embed="rId94"/>
                <a:stretch>
                  <a:fillRect/>
                </a:stretch>
              </p:blipFill>
              <p:spPr>
                <a:xfrm>
                  <a:off x="7099997" y="4060375"/>
                  <a:ext cx="11880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312" name="Ink 13311">
                  <a:extLst>
                    <a:ext uri="{FF2B5EF4-FFF2-40B4-BE49-F238E27FC236}">
                      <a16:creationId xmlns:a16="http://schemas.microsoft.com/office/drawing/2014/main" id="{36D3D1E1-890F-4CCC-B5C4-AEAA92169D78}"/>
                    </a:ext>
                  </a:extLst>
                </p14:cNvPr>
                <p14:cNvContentPartPr/>
                <p14:nvPr/>
              </p14:nvContentPartPr>
              <p14:xfrm>
                <a:off x="7073357" y="4080175"/>
                <a:ext cx="326520" cy="232560"/>
              </p14:xfrm>
            </p:contentPart>
          </mc:Choice>
          <mc:Fallback xmlns="">
            <p:pic>
              <p:nvPicPr>
                <p:cNvPr id="13312" name="Ink 13311">
                  <a:extLst>
                    <a:ext uri="{FF2B5EF4-FFF2-40B4-BE49-F238E27FC236}">
                      <a16:creationId xmlns:a16="http://schemas.microsoft.com/office/drawing/2014/main" id="{36D3D1E1-890F-4CCC-B5C4-AEAA92169D78}"/>
                    </a:ext>
                  </a:extLst>
                </p:cNvPr>
                <p:cNvPicPr/>
                <p:nvPr/>
              </p:nvPicPr>
              <p:blipFill>
                <a:blip r:embed="rId96"/>
                <a:stretch>
                  <a:fillRect/>
                </a:stretch>
              </p:blipFill>
              <p:spPr>
                <a:xfrm>
                  <a:off x="7037717" y="4044175"/>
                  <a:ext cx="3981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313" name="Ink 13312">
                  <a:extLst>
                    <a:ext uri="{FF2B5EF4-FFF2-40B4-BE49-F238E27FC236}">
                      <a16:creationId xmlns:a16="http://schemas.microsoft.com/office/drawing/2014/main" id="{686776E7-0614-43F6-9A37-A823729C8A95}"/>
                    </a:ext>
                  </a:extLst>
                </p14:cNvPr>
                <p14:cNvContentPartPr/>
                <p14:nvPr/>
              </p14:nvContentPartPr>
              <p14:xfrm>
                <a:off x="7454237" y="4424335"/>
                <a:ext cx="72360" cy="181440"/>
              </p14:xfrm>
            </p:contentPart>
          </mc:Choice>
          <mc:Fallback xmlns="">
            <p:pic>
              <p:nvPicPr>
                <p:cNvPr id="13313" name="Ink 13312">
                  <a:extLst>
                    <a:ext uri="{FF2B5EF4-FFF2-40B4-BE49-F238E27FC236}">
                      <a16:creationId xmlns:a16="http://schemas.microsoft.com/office/drawing/2014/main" id="{686776E7-0614-43F6-9A37-A823729C8A95}"/>
                    </a:ext>
                  </a:extLst>
                </p:cNvPr>
                <p:cNvPicPr/>
                <p:nvPr/>
              </p:nvPicPr>
              <p:blipFill>
                <a:blip r:embed="rId98"/>
                <a:stretch>
                  <a:fillRect/>
                </a:stretch>
              </p:blipFill>
              <p:spPr>
                <a:xfrm>
                  <a:off x="7418237" y="4388695"/>
                  <a:ext cx="1440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315" name="Ink 13314">
                  <a:extLst>
                    <a:ext uri="{FF2B5EF4-FFF2-40B4-BE49-F238E27FC236}">
                      <a16:creationId xmlns:a16="http://schemas.microsoft.com/office/drawing/2014/main" id="{FD0AADFA-2B4F-4694-9769-D034D314F2A7}"/>
                    </a:ext>
                  </a:extLst>
                </p14:cNvPr>
                <p14:cNvContentPartPr/>
                <p14:nvPr/>
              </p14:nvContentPartPr>
              <p14:xfrm>
                <a:off x="7391597" y="4398775"/>
                <a:ext cx="216000" cy="39240"/>
              </p14:xfrm>
            </p:contentPart>
          </mc:Choice>
          <mc:Fallback xmlns="">
            <p:pic>
              <p:nvPicPr>
                <p:cNvPr id="13315" name="Ink 13314">
                  <a:extLst>
                    <a:ext uri="{FF2B5EF4-FFF2-40B4-BE49-F238E27FC236}">
                      <a16:creationId xmlns:a16="http://schemas.microsoft.com/office/drawing/2014/main" id="{FD0AADFA-2B4F-4694-9769-D034D314F2A7}"/>
                    </a:ext>
                  </a:extLst>
                </p:cNvPr>
                <p:cNvPicPr/>
                <p:nvPr/>
              </p:nvPicPr>
              <p:blipFill>
                <a:blip r:embed="rId100"/>
                <a:stretch>
                  <a:fillRect/>
                </a:stretch>
              </p:blipFill>
              <p:spPr>
                <a:xfrm>
                  <a:off x="7355597" y="4363135"/>
                  <a:ext cx="287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316" name="Ink 13315">
                  <a:extLst>
                    <a:ext uri="{FF2B5EF4-FFF2-40B4-BE49-F238E27FC236}">
                      <a16:creationId xmlns:a16="http://schemas.microsoft.com/office/drawing/2014/main" id="{F124C9C7-7A0D-41A1-93CB-A9328B196C66}"/>
                    </a:ext>
                  </a:extLst>
                </p14:cNvPr>
                <p14:cNvContentPartPr/>
                <p14:nvPr/>
              </p14:nvContentPartPr>
              <p14:xfrm>
                <a:off x="7637117" y="4421095"/>
                <a:ext cx="206640" cy="174600"/>
              </p14:xfrm>
            </p:contentPart>
          </mc:Choice>
          <mc:Fallback xmlns="">
            <p:pic>
              <p:nvPicPr>
                <p:cNvPr id="13316" name="Ink 13315">
                  <a:extLst>
                    <a:ext uri="{FF2B5EF4-FFF2-40B4-BE49-F238E27FC236}">
                      <a16:creationId xmlns:a16="http://schemas.microsoft.com/office/drawing/2014/main" id="{F124C9C7-7A0D-41A1-93CB-A9328B196C66}"/>
                    </a:ext>
                  </a:extLst>
                </p:cNvPr>
                <p:cNvPicPr/>
                <p:nvPr/>
              </p:nvPicPr>
              <p:blipFill>
                <a:blip r:embed="rId102"/>
                <a:stretch>
                  <a:fillRect/>
                </a:stretch>
              </p:blipFill>
              <p:spPr>
                <a:xfrm>
                  <a:off x="7601477" y="4385455"/>
                  <a:ext cx="278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317" name="Ink 13316">
                  <a:extLst>
                    <a:ext uri="{FF2B5EF4-FFF2-40B4-BE49-F238E27FC236}">
                      <a16:creationId xmlns:a16="http://schemas.microsoft.com/office/drawing/2014/main" id="{36415492-D57D-437D-AD09-AF0348352A67}"/>
                    </a:ext>
                  </a:extLst>
                </p14:cNvPr>
                <p14:cNvContentPartPr/>
                <p14:nvPr/>
              </p14:nvContentPartPr>
              <p14:xfrm>
                <a:off x="7843757" y="4389415"/>
                <a:ext cx="205560" cy="198000"/>
              </p14:xfrm>
            </p:contentPart>
          </mc:Choice>
          <mc:Fallback xmlns="">
            <p:pic>
              <p:nvPicPr>
                <p:cNvPr id="13317" name="Ink 13316">
                  <a:extLst>
                    <a:ext uri="{FF2B5EF4-FFF2-40B4-BE49-F238E27FC236}">
                      <a16:creationId xmlns:a16="http://schemas.microsoft.com/office/drawing/2014/main" id="{36415492-D57D-437D-AD09-AF0348352A67}"/>
                    </a:ext>
                  </a:extLst>
                </p:cNvPr>
                <p:cNvPicPr/>
                <p:nvPr/>
              </p:nvPicPr>
              <p:blipFill>
                <a:blip r:embed="rId104"/>
                <a:stretch>
                  <a:fillRect/>
                </a:stretch>
              </p:blipFill>
              <p:spPr>
                <a:xfrm>
                  <a:off x="7807757" y="4353415"/>
                  <a:ext cx="2772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318" name="Ink 13317">
                  <a:extLst>
                    <a:ext uri="{FF2B5EF4-FFF2-40B4-BE49-F238E27FC236}">
                      <a16:creationId xmlns:a16="http://schemas.microsoft.com/office/drawing/2014/main" id="{703A6BAF-75DA-40BB-9E2C-D69B6085E939}"/>
                    </a:ext>
                  </a:extLst>
                </p14:cNvPr>
                <p14:cNvContentPartPr/>
                <p14:nvPr/>
              </p14:nvContentPartPr>
              <p14:xfrm>
                <a:off x="8071997" y="4389775"/>
                <a:ext cx="193680" cy="192240"/>
              </p14:xfrm>
            </p:contentPart>
          </mc:Choice>
          <mc:Fallback xmlns="">
            <p:pic>
              <p:nvPicPr>
                <p:cNvPr id="13318" name="Ink 13317">
                  <a:extLst>
                    <a:ext uri="{FF2B5EF4-FFF2-40B4-BE49-F238E27FC236}">
                      <a16:creationId xmlns:a16="http://schemas.microsoft.com/office/drawing/2014/main" id="{703A6BAF-75DA-40BB-9E2C-D69B6085E939}"/>
                    </a:ext>
                  </a:extLst>
                </p:cNvPr>
                <p:cNvPicPr/>
                <p:nvPr/>
              </p:nvPicPr>
              <p:blipFill>
                <a:blip r:embed="rId106"/>
                <a:stretch>
                  <a:fillRect/>
                </a:stretch>
              </p:blipFill>
              <p:spPr>
                <a:xfrm>
                  <a:off x="8036357" y="4354135"/>
                  <a:ext cx="265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319" name="Ink 13318">
                  <a:extLst>
                    <a:ext uri="{FF2B5EF4-FFF2-40B4-BE49-F238E27FC236}">
                      <a16:creationId xmlns:a16="http://schemas.microsoft.com/office/drawing/2014/main" id="{A814A280-0CCE-4E7E-A231-8588E0E59400}"/>
                    </a:ext>
                  </a:extLst>
                </p14:cNvPr>
                <p14:cNvContentPartPr/>
                <p14:nvPr/>
              </p14:nvContentPartPr>
              <p14:xfrm>
                <a:off x="8132477" y="4497775"/>
                <a:ext cx="132480" cy="19440"/>
              </p14:xfrm>
            </p:contentPart>
          </mc:Choice>
          <mc:Fallback xmlns="">
            <p:pic>
              <p:nvPicPr>
                <p:cNvPr id="13319" name="Ink 13318">
                  <a:extLst>
                    <a:ext uri="{FF2B5EF4-FFF2-40B4-BE49-F238E27FC236}">
                      <a16:creationId xmlns:a16="http://schemas.microsoft.com/office/drawing/2014/main" id="{A814A280-0CCE-4E7E-A231-8588E0E59400}"/>
                    </a:ext>
                  </a:extLst>
                </p:cNvPr>
                <p:cNvPicPr/>
                <p:nvPr/>
              </p:nvPicPr>
              <p:blipFill>
                <a:blip r:embed="rId108"/>
                <a:stretch>
                  <a:fillRect/>
                </a:stretch>
              </p:blipFill>
              <p:spPr>
                <a:xfrm>
                  <a:off x="8096837" y="4461775"/>
                  <a:ext cx="204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320" name="Ink 13319">
                  <a:extLst>
                    <a:ext uri="{FF2B5EF4-FFF2-40B4-BE49-F238E27FC236}">
                      <a16:creationId xmlns:a16="http://schemas.microsoft.com/office/drawing/2014/main" id="{DDCA493A-550F-4741-BB41-2190B83DBA0F}"/>
                    </a:ext>
                  </a:extLst>
                </p14:cNvPr>
                <p14:cNvContentPartPr/>
                <p14:nvPr/>
              </p14:nvContentPartPr>
              <p14:xfrm>
                <a:off x="8355677" y="4381135"/>
                <a:ext cx="223560" cy="181800"/>
              </p14:xfrm>
            </p:contentPart>
          </mc:Choice>
          <mc:Fallback xmlns="">
            <p:pic>
              <p:nvPicPr>
                <p:cNvPr id="13320" name="Ink 13319">
                  <a:extLst>
                    <a:ext uri="{FF2B5EF4-FFF2-40B4-BE49-F238E27FC236}">
                      <a16:creationId xmlns:a16="http://schemas.microsoft.com/office/drawing/2014/main" id="{DDCA493A-550F-4741-BB41-2190B83DBA0F}"/>
                    </a:ext>
                  </a:extLst>
                </p:cNvPr>
                <p:cNvPicPr/>
                <p:nvPr/>
              </p:nvPicPr>
              <p:blipFill>
                <a:blip r:embed="rId110"/>
                <a:stretch>
                  <a:fillRect/>
                </a:stretch>
              </p:blipFill>
              <p:spPr>
                <a:xfrm>
                  <a:off x="8320037" y="4345135"/>
                  <a:ext cx="295200" cy="253440"/>
                </a:xfrm>
                <a:prstGeom prst="rect">
                  <a:avLst/>
                </a:prstGeom>
              </p:spPr>
            </p:pic>
          </mc:Fallback>
        </mc:AlternateContent>
      </p:grpSp>
      <p:sp>
        <p:nvSpPr>
          <p:cNvPr id="13322" name="TextBox 13321">
            <a:extLst>
              <a:ext uri="{FF2B5EF4-FFF2-40B4-BE49-F238E27FC236}">
                <a16:creationId xmlns:a16="http://schemas.microsoft.com/office/drawing/2014/main" id="{2BC5CA94-3C5C-458E-8730-34C1C81BA93A}"/>
              </a:ext>
            </a:extLst>
          </p:cNvPr>
          <p:cNvSpPr txBox="1"/>
          <p:nvPr/>
        </p:nvSpPr>
        <p:spPr>
          <a:xfrm>
            <a:off x="409901" y="4990375"/>
            <a:ext cx="11250431" cy="1431161"/>
          </a:xfrm>
          <a:prstGeom prst="rect">
            <a:avLst/>
          </a:prstGeom>
          <a:noFill/>
        </p:spPr>
        <p:txBody>
          <a:bodyPr wrap="square" rtlCol="0">
            <a:spAutoFit/>
          </a:bodyPr>
          <a:lstStyle/>
          <a:p>
            <a:r>
              <a:rPr lang="en-US" sz="2900" dirty="0"/>
              <a:t>…Notice that the partial pressure of Gas 1 is equal to the fraction of Gas 1 in the total moles of gas. Mole fractions of each component of a mixture is directly related to the partial pressures.</a:t>
            </a:r>
          </a:p>
        </p:txBody>
      </p:sp>
      <p:grpSp>
        <p:nvGrpSpPr>
          <p:cNvPr id="13328" name="Group 13327">
            <a:extLst>
              <a:ext uri="{FF2B5EF4-FFF2-40B4-BE49-F238E27FC236}">
                <a16:creationId xmlns:a16="http://schemas.microsoft.com/office/drawing/2014/main" id="{A1D5804A-4F55-4B78-866C-4F8D51B4DCC3}"/>
              </a:ext>
            </a:extLst>
          </p:cNvPr>
          <p:cNvGrpSpPr/>
          <p:nvPr/>
        </p:nvGrpSpPr>
        <p:grpSpPr>
          <a:xfrm>
            <a:off x="9280517" y="2929336"/>
            <a:ext cx="478080" cy="198000"/>
            <a:chOff x="9280517" y="2929336"/>
            <a:chExt cx="478080" cy="198000"/>
          </a:xfrm>
        </p:grpSpPr>
        <mc:AlternateContent xmlns:mc="http://schemas.openxmlformats.org/markup-compatibility/2006" xmlns:p14="http://schemas.microsoft.com/office/powerpoint/2010/main">
          <mc:Choice Requires="p14">
            <p:contentPart p14:bwMode="auto" r:id="rId111">
              <p14:nvContentPartPr>
                <p14:cNvPr id="13323" name="Ink 13322">
                  <a:extLst>
                    <a:ext uri="{FF2B5EF4-FFF2-40B4-BE49-F238E27FC236}">
                      <a16:creationId xmlns:a16="http://schemas.microsoft.com/office/drawing/2014/main" id="{2D52D6FC-E77C-466D-BEB7-E2469EBA1670}"/>
                    </a:ext>
                  </a:extLst>
                </p14:cNvPr>
                <p14:cNvContentPartPr/>
                <p14:nvPr/>
              </p14:nvContentPartPr>
              <p14:xfrm>
                <a:off x="9280517" y="2987656"/>
                <a:ext cx="339120" cy="102960"/>
              </p14:xfrm>
            </p:contentPart>
          </mc:Choice>
          <mc:Fallback xmlns="">
            <p:pic>
              <p:nvPicPr>
                <p:cNvPr id="13323" name="Ink 13322">
                  <a:extLst>
                    <a:ext uri="{FF2B5EF4-FFF2-40B4-BE49-F238E27FC236}">
                      <a16:creationId xmlns:a16="http://schemas.microsoft.com/office/drawing/2014/main" id="{2D52D6FC-E77C-466D-BEB7-E2469EBA1670}"/>
                    </a:ext>
                  </a:extLst>
                </p:cNvPr>
                <p:cNvPicPr/>
                <p:nvPr/>
              </p:nvPicPr>
              <p:blipFill>
                <a:blip r:embed="rId112"/>
                <a:stretch>
                  <a:fillRect/>
                </a:stretch>
              </p:blipFill>
              <p:spPr>
                <a:xfrm>
                  <a:off x="9244877" y="2951656"/>
                  <a:ext cx="410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324" name="Ink 13323">
                  <a:extLst>
                    <a:ext uri="{FF2B5EF4-FFF2-40B4-BE49-F238E27FC236}">
                      <a16:creationId xmlns:a16="http://schemas.microsoft.com/office/drawing/2014/main" id="{3B3AFD6B-AC70-47FE-8420-06718D79D0F1}"/>
                    </a:ext>
                  </a:extLst>
                </p14:cNvPr>
                <p14:cNvContentPartPr/>
                <p14:nvPr/>
              </p14:nvContentPartPr>
              <p14:xfrm>
                <a:off x="9584717" y="2929336"/>
                <a:ext cx="173880" cy="198000"/>
              </p14:xfrm>
            </p:contentPart>
          </mc:Choice>
          <mc:Fallback xmlns="">
            <p:pic>
              <p:nvPicPr>
                <p:cNvPr id="13324" name="Ink 13323">
                  <a:extLst>
                    <a:ext uri="{FF2B5EF4-FFF2-40B4-BE49-F238E27FC236}">
                      <a16:creationId xmlns:a16="http://schemas.microsoft.com/office/drawing/2014/main" id="{3B3AFD6B-AC70-47FE-8420-06718D79D0F1}"/>
                    </a:ext>
                  </a:extLst>
                </p:cNvPr>
                <p:cNvPicPr/>
                <p:nvPr/>
              </p:nvPicPr>
              <p:blipFill>
                <a:blip r:embed="rId114"/>
                <a:stretch>
                  <a:fillRect/>
                </a:stretch>
              </p:blipFill>
              <p:spPr>
                <a:xfrm>
                  <a:off x="9548717" y="2893696"/>
                  <a:ext cx="245520" cy="269640"/>
                </a:xfrm>
                <a:prstGeom prst="rect">
                  <a:avLst/>
                </a:prstGeom>
              </p:spPr>
            </p:pic>
          </mc:Fallback>
        </mc:AlternateContent>
      </p:grpSp>
      <p:grpSp>
        <p:nvGrpSpPr>
          <p:cNvPr id="13333" name="Group 13332">
            <a:extLst>
              <a:ext uri="{FF2B5EF4-FFF2-40B4-BE49-F238E27FC236}">
                <a16:creationId xmlns:a16="http://schemas.microsoft.com/office/drawing/2014/main" id="{225624EE-27A6-49FA-8600-ED0A03D733C4}"/>
              </a:ext>
            </a:extLst>
          </p:cNvPr>
          <p:cNvGrpSpPr/>
          <p:nvPr/>
        </p:nvGrpSpPr>
        <p:grpSpPr>
          <a:xfrm>
            <a:off x="10094837" y="2654296"/>
            <a:ext cx="687960" cy="690120"/>
            <a:chOff x="10094837" y="2654296"/>
            <a:chExt cx="687960" cy="690120"/>
          </a:xfrm>
        </p:grpSpPr>
        <mc:AlternateContent xmlns:mc="http://schemas.openxmlformats.org/markup-compatibility/2006" xmlns:p14="http://schemas.microsoft.com/office/powerpoint/2010/main">
          <mc:Choice Requires="p14">
            <p:contentPart p14:bwMode="auto" r:id="rId115">
              <p14:nvContentPartPr>
                <p14:cNvPr id="13329" name="Ink 13328">
                  <a:extLst>
                    <a:ext uri="{FF2B5EF4-FFF2-40B4-BE49-F238E27FC236}">
                      <a16:creationId xmlns:a16="http://schemas.microsoft.com/office/drawing/2014/main" id="{1928AD41-5624-4C82-A286-840807807FB7}"/>
                    </a:ext>
                  </a:extLst>
                </p14:cNvPr>
                <p14:cNvContentPartPr/>
                <p14:nvPr/>
              </p14:nvContentPartPr>
              <p14:xfrm>
                <a:off x="10094837" y="2662216"/>
                <a:ext cx="569880" cy="554040"/>
              </p14:xfrm>
            </p:contentPart>
          </mc:Choice>
          <mc:Fallback xmlns="">
            <p:pic>
              <p:nvPicPr>
                <p:cNvPr id="13329" name="Ink 13328">
                  <a:extLst>
                    <a:ext uri="{FF2B5EF4-FFF2-40B4-BE49-F238E27FC236}">
                      <a16:creationId xmlns:a16="http://schemas.microsoft.com/office/drawing/2014/main" id="{1928AD41-5624-4C82-A286-840807807FB7}"/>
                    </a:ext>
                  </a:extLst>
                </p:cNvPr>
                <p:cNvPicPr/>
                <p:nvPr/>
              </p:nvPicPr>
              <p:blipFill>
                <a:blip r:embed="rId116"/>
                <a:stretch>
                  <a:fillRect/>
                </a:stretch>
              </p:blipFill>
              <p:spPr>
                <a:xfrm>
                  <a:off x="10059197" y="2626576"/>
                  <a:ext cx="6415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330" name="Ink 13329">
                  <a:extLst>
                    <a:ext uri="{FF2B5EF4-FFF2-40B4-BE49-F238E27FC236}">
                      <a16:creationId xmlns:a16="http://schemas.microsoft.com/office/drawing/2014/main" id="{9954764C-999D-4B2E-B68E-7DED5837A70A}"/>
                    </a:ext>
                  </a:extLst>
                </p14:cNvPr>
                <p14:cNvContentPartPr/>
                <p14:nvPr/>
              </p14:nvContentPartPr>
              <p14:xfrm>
                <a:off x="10203197" y="2654296"/>
                <a:ext cx="429480" cy="638640"/>
              </p14:xfrm>
            </p:contentPart>
          </mc:Choice>
          <mc:Fallback xmlns="">
            <p:pic>
              <p:nvPicPr>
                <p:cNvPr id="13330" name="Ink 13329">
                  <a:extLst>
                    <a:ext uri="{FF2B5EF4-FFF2-40B4-BE49-F238E27FC236}">
                      <a16:creationId xmlns:a16="http://schemas.microsoft.com/office/drawing/2014/main" id="{9954764C-999D-4B2E-B68E-7DED5837A70A}"/>
                    </a:ext>
                  </a:extLst>
                </p:cNvPr>
                <p:cNvPicPr/>
                <p:nvPr/>
              </p:nvPicPr>
              <p:blipFill>
                <a:blip r:embed="rId118"/>
                <a:stretch>
                  <a:fillRect/>
                </a:stretch>
              </p:blipFill>
              <p:spPr>
                <a:xfrm>
                  <a:off x="10167557" y="2618656"/>
                  <a:ext cx="50112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332" name="Ink 13331">
                  <a:extLst>
                    <a:ext uri="{FF2B5EF4-FFF2-40B4-BE49-F238E27FC236}">
                      <a16:creationId xmlns:a16="http://schemas.microsoft.com/office/drawing/2014/main" id="{3B01DA84-9CE4-4C3A-8D2F-6A8CD89AB736}"/>
                    </a:ext>
                  </a:extLst>
                </p14:cNvPr>
                <p14:cNvContentPartPr/>
                <p14:nvPr/>
              </p14:nvContentPartPr>
              <p14:xfrm>
                <a:off x="10746797" y="3094216"/>
                <a:ext cx="36000" cy="250200"/>
              </p14:xfrm>
            </p:contentPart>
          </mc:Choice>
          <mc:Fallback xmlns="">
            <p:pic>
              <p:nvPicPr>
                <p:cNvPr id="13332" name="Ink 13331">
                  <a:extLst>
                    <a:ext uri="{FF2B5EF4-FFF2-40B4-BE49-F238E27FC236}">
                      <a16:creationId xmlns:a16="http://schemas.microsoft.com/office/drawing/2014/main" id="{3B01DA84-9CE4-4C3A-8D2F-6A8CD89AB736}"/>
                    </a:ext>
                  </a:extLst>
                </p:cNvPr>
                <p:cNvPicPr/>
                <p:nvPr/>
              </p:nvPicPr>
              <p:blipFill>
                <a:blip r:embed="rId120"/>
                <a:stretch>
                  <a:fillRect/>
                </a:stretch>
              </p:blipFill>
              <p:spPr>
                <a:xfrm>
                  <a:off x="10710797" y="3058216"/>
                  <a:ext cx="107640" cy="321840"/>
                </a:xfrm>
                <a:prstGeom prst="rect">
                  <a:avLst/>
                </a:prstGeom>
              </p:spPr>
            </p:pic>
          </mc:Fallback>
        </mc:AlternateContent>
      </p:grpSp>
      <p:grpSp>
        <p:nvGrpSpPr>
          <p:cNvPr id="13351" name="Group 13350">
            <a:extLst>
              <a:ext uri="{FF2B5EF4-FFF2-40B4-BE49-F238E27FC236}">
                <a16:creationId xmlns:a16="http://schemas.microsoft.com/office/drawing/2014/main" id="{40D78F72-5166-4CD1-981E-56ACEBBF32A1}"/>
              </a:ext>
            </a:extLst>
          </p:cNvPr>
          <p:cNvGrpSpPr/>
          <p:nvPr/>
        </p:nvGrpSpPr>
        <p:grpSpPr>
          <a:xfrm>
            <a:off x="10924637" y="2599936"/>
            <a:ext cx="1109520" cy="953640"/>
            <a:chOff x="10924637" y="2599936"/>
            <a:chExt cx="1109520" cy="953640"/>
          </a:xfrm>
        </p:grpSpPr>
        <mc:AlternateContent xmlns:mc="http://schemas.openxmlformats.org/markup-compatibility/2006" xmlns:p14="http://schemas.microsoft.com/office/powerpoint/2010/main">
          <mc:Choice Requires="p14">
            <p:contentPart p14:bwMode="auto" r:id="rId121">
              <p14:nvContentPartPr>
                <p14:cNvPr id="13334" name="Ink 13333">
                  <a:extLst>
                    <a:ext uri="{FF2B5EF4-FFF2-40B4-BE49-F238E27FC236}">
                      <a16:creationId xmlns:a16="http://schemas.microsoft.com/office/drawing/2014/main" id="{DD8A91C5-5C49-4054-BF89-697AC35E8E8C}"/>
                    </a:ext>
                  </a:extLst>
                </p14:cNvPr>
                <p14:cNvContentPartPr/>
                <p14:nvPr/>
              </p14:nvContentPartPr>
              <p14:xfrm>
                <a:off x="10924637" y="2896576"/>
                <a:ext cx="90360" cy="22680"/>
              </p14:xfrm>
            </p:contentPart>
          </mc:Choice>
          <mc:Fallback xmlns="">
            <p:pic>
              <p:nvPicPr>
                <p:cNvPr id="13334" name="Ink 13333">
                  <a:extLst>
                    <a:ext uri="{FF2B5EF4-FFF2-40B4-BE49-F238E27FC236}">
                      <a16:creationId xmlns:a16="http://schemas.microsoft.com/office/drawing/2014/main" id="{DD8A91C5-5C49-4054-BF89-697AC35E8E8C}"/>
                    </a:ext>
                  </a:extLst>
                </p:cNvPr>
                <p:cNvPicPr/>
                <p:nvPr/>
              </p:nvPicPr>
              <p:blipFill>
                <a:blip r:embed="rId122"/>
                <a:stretch>
                  <a:fillRect/>
                </a:stretch>
              </p:blipFill>
              <p:spPr>
                <a:xfrm>
                  <a:off x="10888997" y="2860576"/>
                  <a:ext cx="162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335" name="Ink 13334">
                  <a:extLst>
                    <a:ext uri="{FF2B5EF4-FFF2-40B4-BE49-F238E27FC236}">
                      <a16:creationId xmlns:a16="http://schemas.microsoft.com/office/drawing/2014/main" id="{A251AF59-9A76-474F-AD35-4D762588EDBD}"/>
                    </a:ext>
                  </a:extLst>
                </p14:cNvPr>
                <p14:cNvContentPartPr/>
                <p14:nvPr/>
              </p14:nvContentPartPr>
              <p14:xfrm>
                <a:off x="10937957" y="3029776"/>
                <a:ext cx="75600" cy="6840"/>
              </p14:xfrm>
            </p:contentPart>
          </mc:Choice>
          <mc:Fallback xmlns="">
            <p:pic>
              <p:nvPicPr>
                <p:cNvPr id="13335" name="Ink 13334">
                  <a:extLst>
                    <a:ext uri="{FF2B5EF4-FFF2-40B4-BE49-F238E27FC236}">
                      <a16:creationId xmlns:a16="http://schemas.microsoft.com/office/drawing/2014/main" id="{A251AF59-9A76-474F-AD35-4D762588EDBD}"/>
                    </a:ext>
                  </a:extLst>
                </p:cNvPr>
                <p:cNvPicPr/>
                <p:nvPr/>
              </p:nvPicPr>
              <p:blipFill>
                <a:blip r:embed="rId124"/>
                <a:stretch>
                  <a:fillRect/>
                </a:stretch>
              </p:blipFill>
              <p:spPr>
                <a:xfrm>
                  <a:off x="10902317" y="2993776"/>
                  <a:ext cx="147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336" name="Ink 13335">
                  <a:extLst>
                    <a:ext uri="{FF2B5EF4-FFF2-40B4-BE49-F238E27FC236}">
                      <a16:creationId xmlns:a16="http://schemas.microsoft.com/office/drawing/2014/main" id="{0EDC5CB6-1CAF-4CD8-B74A-F9F1A6AF678D}"/>
                    </a:ext>
                  </a:extLst>
                </p14:cNvPr>
                <p14:cNvContentPartPr/>
                <p14:nvPr/>
              </p14:nvContentPartPr>
              <p14:xfrm>
                <a:off x="11229557" y="2647096"/>
                <a:ext cx="12960" cy="288000"/>
              </p14:xfrm>
            </p:contentPart>
          </mc:Choice>
          <mc:Fallback xmlns="">
            <p:pic>
              <p:nvPicPr>
                <p:cNvPr id="13336" name="Ink 13335">
                  <a:extLst>
                    <a:ext uri="{FF2B5EF4-FFF2-40B4-BE49-F238E27FC236}">
                      <a16:creationId xmlns:a16="http://schemas.microsoft.com/office/drawing/2014/main" id="{0EDC5CB6-1CAF-4CD8-B74A-F9F1A6AF678D}"/>
                    </a:ext>
                  </a:extLst>
                </p:cNvPr>
                <p:cNvPicPr/>
                <p:nvPr/>
              </p:nvPicPr>
              <p:blipFill>
                <a:blip r:embed="rId126"/>
                <a:stretch>
                  <a:fillRect/>
                </a:stretch>
              </p:blipFill>
              <p:spPr>
                <a:xfrm>
                  <a:off x="11193917" y="2611456"/>
                  <a:ext cx="8460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337" name="Ink 13336">
                  <a:extLst>
                    <a:ext uri="{FF2B5EF4-FFF2-40B4-BE49-F238E27FC236}">
                      <a16:creationId xmlns:a16="http://schemas.microsoft.com/office/drawing/2014/main" id="{743BCC52-337A-4F1F-993C-48684B9AEC30}"/>
                    </a:ext>
                  </a:extLst>
                </p14:cNvPr>
                <p14:cNvContentPartPr/>
                <p14:nvPr/>
              </p14:nvContentPartPr>
              <p14:xfrm>
                <a:off x="11200037" y="2599936"/>
                <a:ext cx="220320" cy="187920"/>
              </p14:xfrm>
            </p:contentPart>
          </mc:Choice>
          <mc:Fallback xmlns="">
            <p:pic>
              <p:nvPicPr>
                <p:cNvPr id="13337" name="Ink 13336">
                  <a:extLst>
                    <a:ext uri="{FF2B5EF4-FFF2-40B4-BE49-F238E27FC236}">
                      <a16:creationId xmlns:a16="http://schemas.microsoft.com/office/drawing/2014/main" id="{743BCC52-337A-4F1F-993C-48684B9AEC30}"/>
                    </a:ext>
                  </a:extLst>
                </p:cNvPr>
                <p:cNvPicPr/>
                <p:nvPr/>
              </p:nvPicPr>
              <p:blipFill>
                <a:blip r:embed="rId128"/>
                <a:stretch>
                  <a:fillRect/>
                </a:stretch>
              </p:blipFill>
              <p:spPr>
                <a:xfrm>
                  <a:off x="11164397" y="2563936"/>
                  <a:ext cx="291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338" name="Ink 13337">
                  <a:extLst>
                    <a:ext uri="{FF2B5EF4-FFF2-40B4-BE49-F238E27FC236}">
                      <a16:creationId xmlns:a16="http://schemas.microsoft.com/office/drawing/2014/main" id="{57DFD833-99BD-43A5-9AEC-5605E1BCC7EF}"/>
                    </a:ext>
                  </a:extLst>
                </p14:cNvPr>
                <p14:cNvContentPartPr/>
                <p14:nvPr/>
              </p14:nvContentPartPr>
              <p14:xfrm>
                <a:off x="11520797" y="2800816"/>
                <a:ext cx="12600" cy="172080"/>
              </p14:xfrm>
            </p:contentPart>
          </mc:Choice>
          <mc:Fallback xmlns="">
            <p:pic>
              <p:nvPicPr>
                <p:cNvPr id="13338" name="Ink 13337">
                  <a:extLst>
                    <a:ext uri="{FF2B5EF4-FFF2-40B4-BE49-F238E27FC236}">
                      <a16:creationId xmlns:a16="http://schemas.microsoft.com/office/drawing/2014/main" id="{57DFD833-99BD-43A5-9AEC-5605E1BCC7EF}"/>
                    </a:ext>
                  </a:extLst>
                </p:cNvPr>
                <p:cNvPicPr/>
                <p:nvPr/>
              </p:nvPicPr>
              <p:blipFill>
                <a:blip r:embed="rId130"/>
                <a:stretch>
                  <a:fillRect/>
                </a:stretch>
              </p:blipFill>
              <p:spPr>
                <a:xfrm>
                  <a:off x="11485157" y="2764816"/>
                  <a:ext cx="842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339" name="Ink 13338">
                  <a:extLst>
                    <a:ext uri="{FF2B5EF4-FFF2-40B4-BE49-F238E27FC236}">
                      <a16:creationId xmlns:a16="http://schemas.microsoft.com/office/drawing/2014/main" id="{F19F29CF-33D1-4527-8E2C-7FFA0767BE2E}"/>
                    </a:ext>
                  </a:extLst>
                </p14:cNvPr>
                <p14:cNvContentPartPr/>
                <p14:nvPr/>
              </p14:nvContentPartPr>
              <p14:xfrm>
                <a:off x="11166917" y="3013216"/>
                <a:ext cx="578880" cy="47520"/>
              </p14:xfrm>
            </p:contentPart>
          </mc:Choice>
          <mc:Fallback xmlns="">
            <p:pic>
              <p:nvPicPr>
                <p:cNvPr id="13339" name="Ink 13338">
                  <a:extLst>
                    <a:ext uri="{FF2B5EF4-FFF2-40B4-BE49-F238E27FC236}">
                      <a16:creationId xmlns:a16="http://schemas.microsoft.com/office/drawing/2014/main" id="{F19F29CF-33D1-4527-8E2C-7FFA0767BE2E}"/>
                    </a:ext>
                  </a:extLst>
                </p:cNvPr>
                <p:cNvPicPr/>
                <p:nvPr/>
              </p:nvPicPr>
              <p:blipFill>
                <a:blip r:embed="rId132"/>
                <a:stretch>
                  <a:fillRect/>
                </a:stretch>
              </p:blipFill>
              <p:spPr>
                <a:xfrm>
                  <a:off x="11131277" y="2977216"/>
                  <a:ext cx="650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340" name="Ink 13339">
                  <a:extLst>
                    <a:ext uri="{FF2B5EF4-FFF2-40B4-BE49-F238E27FC236}">
                      <a16:creationId xmlns:a16="http://schemas.microsoft.com/office/drawing/2014/main" id="{AC75D732-C47F-477B-99C2-D3A2AE35F45A}"/>
                    </a:ext>
                  </a:extLst>
                </p14:cNvPr>
                <p14:cNvContentPartPr/>
                <p14:nvPr/>
              </p14:nvContentPartPr>
              <p14:xfrm>
                <a:off x="11291837" y="3209416"/>
                <a:ext cx="17640" cy="326880"/>
              </p14:xfrm>
            </p:contentPart>
          </mc:Choice>
          <mc:Fallback xmlns="">
            <p:pic>
              <p:nvPicPr>
                <p:cNvPr id="13340" name="Ink 13339">
                  <a:extLst>
                    <a:ext uri="{FF2B5EF4-FFF2-40B4-BE49-F238E27FC236}">
                      <a16:creationId xmlns:a16="http://schemas.microsoft.com/office/drawing/2014/main" id="{AC75D732-C47F-477B-99C2-D3A2AE35F45A}"/>
                    </a:ext>
                  </a:extLst>
                </p:cNvPr>
                <p:cNvPicPr/>
                <p:nvPr/>
              </p:nvPicPr>
              <p:blipFill>
                <a:blip r:embed="rId134"/>
                <a:stretch>
                  <a:fillRect/>
                </a:stretch>
              </p:blipFill>
              <p:spPr>
                <a:xfrm>
                  <a:off x="11256197" y="3173776"/>
                  <a:ext cx="892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341" name="Ink 13340">
                  <a:extLst>
                    <a:ext uri="{FF2B5EF4-FFF2-40B4-BE49-F238E27FC236}">
                      <a16:creationId xmlns:a16="http://schemas.microsoft.com/office/drawing/2014/main" id="{F32128DE-61F6-46C1-8A7F-053C13F51E56}"/>
                    </a:ext>
                  </a:extLst>
                </p14:cNvPr>
                <p14:cNvContentPartPr/>
                <p14:nvPr/>
              </p14:nvContentPartPr>
              <p14:xfrm>
                <a:off x="11260877" y="3148576"/>
                <a:ext cx="176760" cy="196920"/>
              </p14:xfrm>
            </p:contentPart>
          </mc:Choice>
          <mc:Fallback xmlns="">
            <p:pic>
              <p:nvPicPr>
                <p:cNvPr id="13341" name="Ink 13340">
                  <a:extLst>
                    <a:ext uri="{FF2B5EF4-FFF2-40B4-BE49-F238E27FC236}">
                      <a16:creationId xmlns:a16="http://schemas.microsoft.com/office/drawing/2014/main" id="{F32128DE-61F6-46C1-8A7F-053C13F51E56}"/>
                    </a:ext>
                  </a:extLst>
                </p:cNvPr>
                <p:cNvPicPr/>
                <p:nvPr/>
              </p:nvPicPr>
              <p:blipFill>
                <a:blip r:embed="rId136"/>
                <a:stretch>
                  <a:fillRect/>
                </a:stretch>
              </p:blipFill>
              <p:spPr>
                <a:xfrm>
                  <a:off x="11224877" y="3112936"/>
                  <a:ext cx="248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342" name="Ink 13341">
                  <a:extLst>
                    <a:ext uri="{FF2B5EF4-FFF2-40B4-BE49-F238E27FC236}">
                      <a16:creationId xmlns:a16="http://schemas.microsoft.com/office/drawing/2014/main" id="{A8520174-2C1D-4AA1-AA42-858A83B190E6}"/>
                    </a:ext>
                  </a:extLst>
                </p14:cNvPr>
                <p14:cNvContentPartPr/>
                <p14:nvPr/>
              </p14:nvContentPartPr>
              <p14:xfrm>
                <a:off x="11515037" y="3353776"/>
                <a:ext cx="32760" cy="199800"/>
              </p14:xfrm>
            </p:contentPart>
          </mc:Choice>
          <mc:Fallback xmlns="">
            <p:pic>
              <p:nvPicPr>
                <p:cNvPr id="13342" name="Ink 13341">
                  <a:extLst>
                    <a:ext uri="{FF2B5EF4-FFF2-40B4-BE49-F238E27FC236}">
                      <a16:creationId xmlns:a16="http://schemas.microsoft.com/office/drawing/2014/main" id="{A8520174-2C1D-4AA1-AA42-858A83B190E6}"/>
                    </a:ext>
                  </a:extLst>
                </p:cNvPr>
                <p:cNvPicPr/>
                <p:nvPr/>
              </p:nvPicPr>
              <p:blipFill>
                <a:blip r:embed="rId138"/>
                <a:stretch>
                  <a:fillRect/>
                </a:stretch>
              </p:blipFill>
              <p:spPr>
                <a:xfrm>
                  <a:off x="11479397" y="3317776"/>
                  <a:ext cx="1044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343" name="Ink 13342">
                  <a:extLst>
                    <a:ext uri="{FF2B5EF4-FFF2-40B4-BE49-F238E27FC236}">
                      <a16:creationId xmlns:a16="http://schemas.microsoft.com/office/drawing/2014/main" id="{403432A8-77A2-4EB2-9F9F-D7420034C33B}"/>
                    </a:ext>
                  </a:extLst>
                </p14:cNvPr>
                <p14:cNvContentPartPr/>
                <p14:nvPr/>
              </p14:nvContentPartPr>
              <p14:xfrm>
                <a:off x="11472557" y="3398416"/>
                <a:ext cx="131040" cy="20160"/>
              </p14:xfrm>
            </p:contentPart>
          </mc:Choice>
          <mc:Fallback xmlns="">
            <p:pic>
              <p:nvPicPr>
                <p:cNvPr id="13343" name="Ink 13342">
                  <a:extLst>
                    <a:ext uri="{FF2B5EF4-FFF2-40B4-BE49-F238E27FC236}">
                      <a16:creationId xmlns:a16="http://schemas.microsoft.com/office/drawing/2014/main" id="{403432A8-77A2-4EB2-9F9F-D7420034C33B}"/>
                    </a:ext>
                  </a:extLst>
                </p:cNvPr>
                <p:cNvPicPr/>
                <p:nvPr/>
              </p:nvPicPr>
              <p:blipFill>
                <a:blip r:embed="rId140"/>
                <a:stretch>
                  <a:fillRect/>
                </a:stretch>
              </p:blipFill>
              <p:spPr>
                <a:xfrm>
                  <a:off x="11436557" y="3362416"/>
                  <a:ext cx="202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345" name="Ink 13344">
                  <a:extLst>
                    <a:ext uri="{FF2B5EF4-FFF2-40B4-BE49-F238E27FC236}">
                      <a16:creationId xmlns:a16="http://schemas.microsoft.com/office/drawing/2014/main" id="{F68A02A9-A27A-4FD7-8AA5-CED46BF6DA22}"/>
                    </a:ext>
                  </a:extLst>
                </p14:cNvPr>
                <p14:cNvContentPartPr/>
                <p14:nvPr/>
              </p14:nvContentPartPr>
              <p14:xfrm>
                <a:off x="11470397" y="3363856"/>
                <a:ext cx="200520" cy="36000"/>
              </p14:xfrm>
            </p:contentPart>
          </mc:Choice>
          <mc:Fallback xmlns="">
            <p:pic>
              <p:nvPicPr>
                <p:cNvPr id="13345" name="Ink 13344">
                  <a:extLst>
                    <a:ext uri="{FF2B5EF4-FFF2-40B4-BE49-F238E27FC236}">
                      <a16:creationId xmlns:a16="http://schemas.microsoft.com/office/drawing/2014/main" id="{F68A02A9-A27A-4FD7-8AA5-CED46BF6DA22}"/>
                    </a:ext>
                  </a:extLst>
                </p:cNvPr>
                <p:cNvPicPr/>
                <p:nvPr/>
              </p:nvPicPr>
              <p:blipFill>
                <a:blip r:embed="rId142"/>
                <a:stretch>
                  <a:fillRect/>
                </a:stretch>
              </p:blipFill>
              <p:spPr>
                <a:xfrm>
                  <a:off x="11434757" y="3328216"/>
                  <a:ext cx="272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347" name="Ink 13346">
                  <a:extLst>
                    <a:ext uri="{FF2B5EF4-FFF2-40B4-BE49-F238E27FC236}">
                      <a16:creationId xmlns:a16="http://schemas.microsoft.com/office/drawing/2014/main" id="{F23A1438-47F8-4D83-BC2C-D233699509E8}"/>
                    </a:ext>
                  </a:extLst>
                </p14:cNvPr>
                <p14:cNvContentPartPr/>
                <p14:nvPr/>
              </p14:nvContentPartPr>
              <p14:xfrm>
                <a:off x="11713037" y="3362056"/>
                <a:ext cx="92520" cy="150840"/>
              </p14:xfrm>
            </p:contentPart>
          </mc:Choice>
          <mc:Fallback xmlns="">
            <p:pic>
              <p:nvPicPr>
                <p:cNvPr id="13347" name="Ink 13346">
                  <a:extLst>
                    <a:ext uri="{FF2B5EF4-FFF2-40B4-BE49-F238E27FC236}">
                      <a16:creationId xmlns:a16="http://schemas.microsoft.com/office/drawing/2014/main" id="{F23A1438-47F8-4D83-BC2C-D233699509E8}"/>
                    </a:ext>
                  </a:extLst>
                </p:cNvPr>
                <p:cNvPicPr/>
                <p:nvPr/>
              </p:nvPicPr>
              <p:blipFill>
                <a:blip r:embed="rId144"/>
                <a:stretch>
                  <a:fillRect/>
                </a:stretch>
              </p:blipFill>
              <p:spPr>
                <a:xfrm>
                  <a:off x="11677037" y="3326056"/>
                  <a:ext cx="164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48" name="Ink 13347">
                  <a:extLst>
                    <a:ext uri="{FF2B5EF4-FFF2-40B4-BE49-F238E27FC236}">
                      <a16:creationId xmlns:a16="http://schemas.microsoft.com/office/drawing/2014/main" id="{4531518F-0684-45AC-8C4D-E4E837A1E4AB}"/>
                    </a:ext>
                  </a:extLst>
                </p14:cNvPr>
                <p14:cNvContentPartPr/>
                <p14:nvPr/>
              </p14:nvContentPartPr>
              <p14:xfrm>
                <a:off x="11882597" y="3361336"/>
                <a:ext cx="15840" cy="164160"/>
              </p14:xfrm>
            </p:contentPart>
          </mc:Choice>
          <mc:Fallback xmlns="">
            <p:pic>
              <p:nvPicPr>
                <p:cNvPr id="13348" name="Ink 13347">
                  <a:extLst>
                    <a:ext uri="{FF2B5EF4-FFF2-40B4-BE49-F238E27FC236}">
                      <a16:creationId xmlns:a16="http://schemas.microsoft.com/office/drawing/2014/main" id="{4531518F-0684-45AC-8C4D-E4E837A1E4AB}"/>
                    </a:ext>
                  </a:extLst>
                </p:cNvPr>
                <p:cNvPicPr/>
                <p:nvPr/>
              </p:nvPicPr>
              <p:blipFill>
                <a:blip r:embed="rId146"/>
                <a:stretch>
                  <a:fillRect/>
                </a:stretch>
              </p:blipFill>
              <p:spPr>
                <a:xfrm>
                  <a:off x="11846597" y="3325336"/>
                  <a:ext cx="87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49" name="Ink 13348">
                  <a:extLst>
                    <a:ext uri="{FF2B5EF4-FFF2-40B4-BE49-F238E27FC236}">
                      <a16:creationId xmlns:a16="http://schemas.microsoft.com/office/drawing/2014/main" id="{E98AB649-57D3-498E-81E8-15D12E6646F1}"/>
                    </a:ext>
                  </a:extLst>
                </p14:cNvPr>
                <p14:cNvContentPartPr/>
                <p14:nvPr/>
              </p14:nvContentPartPr>
              <p14:xfrm>
                <a:off x="11834717" y="3372856"/>
                <a:ext cx="122760" cy="10080"/>
              </p14:xfrm>
            </p:contentPart>
          </mc:Choice>
          <mc:Fallback xmlns="">
            <p:pic>
              <p:nvPicPr>
                <p:cNvPr id="13349" name="Ink 13348">
                  <a:extLst>
                    <a:ext uri="{FF2B5EF4-FFF2-40B4-BE49-F238E27FC236}">
                      <a16:creationId xmlns:a16="http://schemas.microsoft.com/office/drawing/2014/main" id="{E98AB649-57D3-498E-81E8-15D12E6646F1}"/>
                    </a:ext>
                  </a:extLst>
                </p:cNvPr>
                <p:cNvPicPr/>
                <p:nvPr/>
              </p:nvPicPr>
              <p:blipFill>
                <a:blip r:embed="rId148"/>
                <a:stretch>
                  <a:fillRect/>
                </a:stretch>
              </p:blipFill>
              <p:spPr>
                <a:xfrm>
                  <a:off x="11798717" y="3336856"/>
                  <a:ext cx="194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350" name="Ink 13349">
                  <a:extLst>
                    <a:ext uri="{FF2B5EF4-FFF2-40B4-BE49-F238E27FC236}">
                      <a16:creationId xmlns:a16="http://schemas.microsoft.com/office/drawing/2014/main" id="{97CDC483-C298-4418-B4BC-2B58AD54CFAC}"/>
                    </a:ext>
                  </a:extLst>
                </p14:cNvPr>
                <p14:cNvContentPartPr/>
                <p14:nvPr/>
              </p14:nvContentPartPr>
              <p14:xfrm>
                <a:off x="12010037" y="3454576"/>
                <a:ext cx="24120" cy="70560"/>
              </p14:xfrm>
            </p:contentPart>
          </mc:Choice>
          <mc:Fallback xmlns="">
            <p:pic>
              <p:nvPicPr>
                <p:cNvPr id="13350" name="Ink 13349">
                  <a:extLst>
                    <a:ext uri="{FF2B5EF4-FFF2-40B4-BE49-F238E27FC236}">
                      <a16:creationId xmlns:a16="http://schemas.microsoft.com/office/drawing/2014/main" id="{97CDC483-C298-4418-B4BC-2B58AD54CFAC}"/>
                    </a:ext>
                  </a:extLst>
                </p:cNvPr>
                <p:cNvPicPr/>
                <p:nvPr/>
              </p:nvPicPr>
              <p:blipFill>
                <a:blip r:embed="rId150"/>
                <a:stretch>
                  <a:fillRect/>
                </a:stretch>
              </p:blipFill>
              <p:spPr>
                <a:xfrm>
                  <a:off x="11974397" y="3418576"/>
                  <a:ext cx="95760" cy="142200"/>
                </a:xfrm>
                <a:prstGeom prst="rect">
                  <a:avLst/>
                </a:prstGeom>
              </p:spPr>
            </p:pic>
          </mc:Fallback>
        </mc:AlternateContent>
      </p:grpSp>
      <p:grpSp>
        <p:nvGrpSpPr>
          <p:cNvPr id="13354" name="Group 13353">
            <a:extLst>
              <a:ext uri="{FF2B5EF4-FFF2-40B4-BE49-F238E27FC236}">
                <a16:creationId xmlns:a16="http://schemas.microsoft.com/office/drawing/2014/main" id="{5020277F-E6E6-4584-B27B-ADA86C88EDF7}"/>
              </a:ext>
            </a:extLst>
          </p:cNvPr>
          <p:cNvGrpSpPr/>
          <p:nvPr/>
        </p:nvGrpSpPr>
        <p:grpSpPr>
          <a:xfrm>
            <a:off x="1177637" y="2640616"/>
            <a:ext cx="2660040" cy="2164320"/>
            <a:chOff x="1177637" y="2640616"/>
            <a:chExt cx="2660040" cy="2164320"/>
          </a:xfrm>
        </p:grpSpPr>
        <mc:AlternateContent xmlns:mc="http://schemas.openxmlformats.org/markup-compatibility/2006" xmlns:p14="http://schemas.microsoft.com/office/powerpoint/2010/main">
          <mc:Choice Requires="p14">
            <p:contentPart p14:bwMode="auto" r:id="rId151">
              <p14:nvContentPartPr>
                <p14:cNvPr id="13352" name="Ink 13351">
                  <a:extLst>
                    <a:ext uri="{FF2B5EF4-FFF2-40B4-BE49-F238E27FC236}">
                      <a16:creationId xmlns:a16="http://schemas.microsoft.com/office/drawing/2014/main" id="{D3EF1A3C-074E-421A-9910-961A16E0D0F1}"/>
                    </a:ext>
                  </a:extLst>
                </p14:cNvPr>
                <p14:cNvContentPartPr/>
                <p14:nvPr/>
              </p14:nvContentPartPr>
              <p14:xfrm>
                <a:off x="1177637" y="2764096"/>
                <a:ext cx="2511720" cy="2040840"/>
              </p14:xfrm>
            </p:contentPart>
          </mc:Choice>
          <mc:Fallback xmlns="">
            <p:pic>
              <p:nvPicPr>
                <p:cNvPr id="13352" name="Ink 13351">
                  <a:extLst>
                    <a:ext uri="{FF2B5EF4-FFF2-40B4-BE49-F238E27FC236}">
                      <a16:creationId xmlns:a16="http://schemas.microsoft.com/office/drawing/2014/main" id="{D3EF1A3C-074E-421A-9910-961A16E0D0F1}"/>
                    </a:ext>
                  </a:extLst>
                </p:cNvPr>
                <p:cNvPicPr/>
                <p:nvPr/>
              </p:nvPicPr>
              <p:blipFill>
                <a:blip r:embed="rId152"/>
                <a:stretch>
                  <a:fillRect/>
                </a:stretch>
              </p:blipFill>
              <p:spPr>
                <a:xfrm>
                  <a:off x="1141637" y="2728456"/>
                  <a:ext cx="2583360" cy="2112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353" name="Ink 13352">
                  <a:extLst>
                    <a:ext uri="{FF2B5EF4-FFF2-40B4-BE49-F238E27FC236}">
                      <a16:creationId xmlns:a16="http://schemas.microsoft.com/office/drawing/2014/main" id="{B90DB8DE-07A6-4FC6-A126-67DA16020A7E}"/>
                    </a:ext>
                  </a:extLst>
                </p14:cNvPr>
                <p14:cNvContentPartPr/>
                <p14:nvPr/>
              </p14:nvContentPartPr>
              <p14:xfrm>
                <a:off x="3482717" y="2640616"/>
                <a:ext cx="354960" cy="483840"/>
              </p14:xfrm>
            </p:contentPart>
          </mc:Choice>
          <mc:Fallback xmlns="">
            <p:pic>
              <p:nvPicPr>
                <p:cNvPr id="13353" name="Ink 13352">
                  <a:extLst>
                    <a:ext uri="{FF2B5EF4-FFF2-40B4-BE49-F238E27FC236}">
                      <a16:creationId xmlns:a16="http://schemas.microsoft.com/office/drawing/2014/main" id="{B90DB8DE-07A6-4FC6-A126-67DA16020A7E}"/>
                    </a:ext>
                  </a:extLst>
                </p:cNvPr>
                <p:cNvPicPr/>
                <p:nvPr/>
              </p:nvPicPr>
              <p:blipFill>
                <a:blip r:embed="rId154"/>
                <a:stretch>
                  <a:fillRect/>
                </a:stretch>
              </p:blipFill>
              <p:spPr>
                <a:xfrm>
                  <a:off x="3446717" y="2604976"/>
                  <a:ext cx="426600" cy="555480"/>
                </a:xfrm>
                <a:prstGeom prst="rect">
                  <a:avLst/>
                </a:prstGeom>
              </p:spPr>
            </p:pic>
          </mc:Fallback>
        </mc:AlternateContent>
      </p:grpSp>
    </p:spTree>
    <p:extLst>
      <p:ext uri="{BB962C8B-B14F-4D97-AF65-F5344CB8AC3E}">
        <p14:creationId xmlns:p14="http://schemas.microsoft.com/office/powerpoint/2010/main" val="24662865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40A5-FF69-4614-A05E-BFB84731574E}"/>
              </a:ext>
            </a:extLst>
          </p:cNvPr>
          <p:cNvSpPr>
            <a:spLocks noGrp="1"/>
          </p:cNvSpPr>
          <p:nvPr>
            <p:ph type="title"/>
          </p:nvPr>
        </p:nvSpPr>
        <p:spPr/>
        <p:txBody>
          <a:bodyPr/>
          <a:lstStyle/>
          <a:p>
            <a:r>
              <a:rPr lang="en-US" sz="4400" b="1" i="1" kern="1200" dirty="0">
                <a:solidFill>
                  <a:schemeClr val="tx1"/>
                </a:solidFill>
                <a:effectLst>
                  <a:outerShdw blurRad="38100" dist="38100" dir="2700000" algn="tl">
                    <a:srgbClr val="000000"/>
                  </a:outerShdw>
                </a:effectLst>
                <a:latin typeface="+mj-lt"/>
                <a:ea typeface="+mj-ea"/>
                <a:cs typeface="+mj-cs"/>
              </a:rPr>
              <a:t>EXAMPLES of Mole Fraction Problems:</a:t>
            </a:r>
            <a:endParaRPr lang="en-US" dirty="0"/>
          </a:p>
        </p:txBody>
      </p:sp>
      <p:sp>
        <p:nvSpPr>
          <p:cNvPr id="3" name="Content Placeholder 2">
            <a:extLst>
              <a:ext uri="{FF2B5EF4-FFF2-40B4-BE49-F238E27FC236}">
                <a16:creationId xmlns:a16="http://schemas.microsoft.com/office/drawing/2014/main" id="{A82C6FB3-0766-402A-8FB8-E0DB781DFEC0}"/>
              </a:ext>
            </a:extLst>
          </p:cNvPr>
          <p:cNvSpPr>
            <a:spLocks noGrp="1"/>
          </p:cNvSpPr>
          <p:nvPr>
            <p:ph idx="1"/>
          </p:nvPr>
        </p:nvSpPr>
        <p:spPr/>
        <p:txBody>
          <a:bodyPr>
            <a:normAutofit/>
          </a:bodyPr>
          <a:lstStyle/>
          <a:p>
            <a:pPr marL="742950" indent="-742950">
              <a:buAutoNum type="arabicPeriod"/>
            </a:pPr>
            <a:r>
              <a:rPr lang="en-US" sz="3600" b="1" i="1" dirty="0">
                <a:effectLst>
                  <a:outerShdw blurRad="38100" dist="38100" dir="2700000" algn="tl">
                    <a:srgbClr val="000000"/>
                  </a:outerShdw>
                </a:effectLst>
                <a:latin typeface="+mj-lt"/>
                <a:ea typeface="+mj-ea"/>
                <a:cs typeface="+mj-cs"/>
              </a:rPr>
              <a:t>Partial Pressure of oxygen gas is 156 torr in the air with a total atmospheric pressure of 743 torr. Calculate the mole fraction of oxygen gas present.</a:t>
            </a:r>
          </a:p>
          <a:p>
            <a:pPr marL="0" indent="0">
              <a:buNone/>
            </a:pPr>
            <a:endParaRPr lang="en-US" sz="3600" b="1" i="1" dirty="0">
              <a:effectLst>
                <a:outerShdw blurRad="38100" dist="38100" dir="2700000" algn="tl">
                  <a:srgbClr val="000000"/>
                </a:outerShdw>
              </a:effectLst>
              <a:latin typeface="+mj-lt"/>
              <a:ea typeface="+mj-ea"/>
              <a:cs typeface="+mj-cs"/>
            </a:endParaRPr>
          </a:p>
          <a:p>
            <a:pPr marL="0" indent="0">
              <a:buNone/>
            </a:pPr>
            <a:r>
              <a:rPr lang="en-US" sz="3600" b="1" i="1" dirty="0">
                <a:effectLst>
                  <a:outerShdw blurRad="38100" dist="38100" dir="2700000" algn="tl">
                    <a:srgbClr val="000000"/>
                  </a:outerShdw>
                </a:effectLst>
                <a:latin typeface="+mj-lt"/>
                <a:ea typeface="+mj-ea"/>
                <a:cs typeface="+mj-cs"/>
              </a:rPr>
              <a:t>2.  The mole fraction of nitrogen gas in the air is 0.7808. Calculate the partial pressure of nitrogen gas in the air when the atmospheric pressure is 760 torr</a:t>
            </a:r>
            <a:endParaRPr lang="en-US" sz="3600" dirty="0"/>
          </a:p>
        </p:txBody>
      </p:sp>
    </p:spTree>
    <p:extLst>
      <p:ext uri="{BB962C8B-B14F-4D97-AF65-F5344CB8AC3E}">
        <p14:creationId xmlns:p14="http://schemas.microsoft.com/office/powerpoint/2010/main" val="329907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A3B8-1117-4A40-9A62-E17D1691A811}"/>
              </a:ext>
            </a:extLst>
          </p:cNvPr>
          <p:cNvSpPr>
            <a:spLocks noGrp="1"/>
          </p:cNvSpPr>
          <p:nvPr>
            <p:ph type="title"/>
          </p:nvPr>
        </p:nvSpPr>
        <p:spPr/>
        <p:txBody>
          <a:bodyPr/>
          <a:lstStyle/>
          <a:p>
            <a:r>
              <a:rPr lang="en-US" b="1" i="1" dirty="0">
                <a:effectLst>
                  <a:outerShdw blurRad="38100" dist="38100" dir="2700000" algn="tl">
                    <a:srgbClr val="000000"/>
                  </a:outerShdw>
                </a:effectLst>
              </a:rPr>
              <a:t>ANSWERS:</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1FB7588-AC77-4806-A960-1D17598CE775}"/>
                  </a:ext>
                </a:extLst>
              </p14:cNvPr>
              <p14:cNvContentPartPr/>
              <p14:nvPr/>
            </p14:nvContentPartPr>
            <p14:xfrm>
              <a:off x="443957" y="1650681"/>
              <a:ext cx="50040" cy="352440"/>
            </p14:xfrm>
          </p:contentPart>
        </mc:Choice>
        <mc:Fallback xmlns="">
          <p:pic>
            <p:nvPicPr>
              <p:cNvPr id="4" name="Ink 3">
                <a:extLst>
                  <a:ext uri="{FF2B5EF4-FFF2-40B4-BE49-F238E27FC236}">
                    <a16:creationId xmlns:a16="http://schemas.microsoft.com/office/drawing/2014/main" id="{A1FB7588-AC77-4806-A960-1D17598CE775}"/>
                  </a:ext>
                </a:extLst>
              </p:cNvPr>
              <p:cNvPicPr/>
              <p:nvPr/>
            </p:nvPicPr>
            <p:blipFill>
              <a:blip r:embed="rId3"/>
              <a:stretch>
                <a:fillRect/>
              </a:stretch>
            </p:blipFill>
            <p:spPr>
              <a:xfrm>
                <a:off x="408317" y="1614681"/>
                <a:ext cx="1216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73C11A7-2AEA-47A9-953B-4795AE40B980}"/>
                  </a:ext>
                </a:extLst>
              </p14:cNvPr>
              <p14:cNvContentPartPr/>
              <p14:nvPr/>
            </p14:nvContentPartPr>
            <p14:xfrm>
              <a:off x="126437" y="1484361"/>
              <a:ext cx="606600" cy="722160"/>
            </p14:xfrm>
          </p:contentPart>
        </mc:Choice>
        <mc:Fallback xmlns="">
          <p:pic>
            <p:nvPicPr>
              <p:cNvPr id="5" name="Ink 4">
                <a:extLst>
                  <a:ext uri="{FF2B5EF4-FFF2-40B4-BE49-F238E27FC236}">
                    <a16:creationId xmlns:a16="http://schemas.microsoft.com/office/drawing/2014/main" id="{F73C11A7-2AEA-47A9-953B-4795AE40B980}"/>
                  </a:ext>
                </a:extLst>
              </p:cNvPr>
              <p:cNvPicPr/>
              <p:nvPr/>
            </p:nvPicPr>
            <p:blipFill>
              <a:blip r:embed="rId5"/>
              <a:stretch>
                <a:fillRect/>
              </a:stretch>
            </p:blipFill>
            <p:spPr>
              <a:xfrm>
                <a:off x="90797" y="1448361"/>
                <a:ext cx="678240" cy="793800"/>
              </a:xfrm>
              <a:prstGeom prst="rect">
                <a:avLst/>
              </a:prstGeom>
            </p:spPr>
          </p:pic>
        </mc:Fallback>
      </mc:AlternateContent>
      <p:grpSp>
        <p:nvGrpSpPr>
          <p:cNvPr id="28" name="Group 27">
            <a:extLst>
              <a:ext uri="{FF2B5EF4-FFF2-40B4-BE49-F238E27FC236}">
                <a16:creationId xmlns:a16="http://schemas.microsoft.com/office/drawing/2014/main" id="{523EB022-F7EA-4F23-92BD-76F940222707}"/>
              </a:ext>
            </a:extLst>
          </p:cNvPr>
          <p:cNvGrpSpPr/>
          <p:nvPr/>
        </p:nvGrpSpPr>
        <p:grpSpPr>
          <a:xfrm>
            <a:off x="979277" y="1482201"/>
            <a:ext cx="2687040" cy="1324800"/>
            <a:chOff x="979277" y="1482201"/>
            <a:chExt cx="2687040" cy="132480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0EE1B57-A1EA-4A94-B3BC-69272C936697}"/>
                    </a:ext>
                  </a:extLst>
                </p14:cNvPr>
                <p14:cNvContentPartPr/>
                <p14:nvPr/>
              </p14:nvContentPartPr>
              <p14:xfrm>
                <a:off x="1121477" y="1686681"/>
                <a:ext cx="443520" cy="607320"/>
              </p14:xfrm>
            </p:contentPart>
          </mc:Choice>
          <mc:Fallback xmlns="">
            <p:pic>
              <p:nvPicPr>
                <p:cNvPr id="7" name="Ink 6">
                  <a:extLst>
                    <a:ext uri="{FF2B5EF4-FFF2-40B4-BE49-F238E27FC236}">
                      <a16:creationId xmlns:a16="http://schemas.microsoft.com/office/drawing/2014/main" id="{C0EE1B57-A1EA-4A94-B3BC-69272C936697}"/>
                    </a:ext>
                  </a:extLst>
                </p:cNvPr>
                <p:cNvPicPr/>
                <p:nvPr/>
              </p:nvPicPr>
              <p:blipFill>
                <a:blip r:embed="rId7"/>
                <a:stretch>
                  <a:fillRect/>
                </a:stretch>
              </p:blipFill>
              <p:spPr>
                <a:xfrm>
                  <a:off x="1085477" y="1650681"/>
                  <a:ext cx="51516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AA5F52B-D333-45A9-954B-5FBF0AD7CECA}"/>
                    </a:ext>
                  </a:extLst>
                </p14:cNvPr>
                <p14:cNvContentPartPr/>
                <p14:nvPr/>
              </p14:nvContentPartPr>
              <p14:xfrm>
                <a:off x="979277" y="1676601"/>
                <a:ext cx="609480" cy="785520"/>
              </p14:xfrm>
            </p:contentPart>
          </mc:Choice>
          <mc:Fallback xmlns="">
            <p:pic>
              <p:nvPicPr>
                <p:cNvPr id="8" name="Ink 7">
                  <a:extLst>
                    <a:ext uri="{FF2B5EF4-FFF2-40B4-BE49-F238E27FC236}">
                      <a16:creationId xmlns:a16="http://schemas.microsoft.com/office/drawing/2014/main" id="{FAA5F52B-D333-45A9-954B-5FBF0AD7CECA}"/>
                    </a:ext>
                  </a:extLst>
                </p:cNvPr>
                <p:cNvPicPr/>
                <p:nvPr/>
              </p:nvPicPr>
              <p:blipFill>
                <a:blip r:embed="rId9"/>
                <a:stretch>
                  <a:fillRect/>
                </a:stretch>
              </p:blipFill>
              <p:spPr>
                <a:xfrm>
                  <a:off x="943277" y="1640601"/>
                  <a:ext cx="681120" cy="857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547F792-9C09-4921-BEF2-759052D61F79}"/>
                    </a:ext>
                  </a:extLst>
                </p14:cNvPr>
                <p14:cNvContentPartPr/>
                <p14:nvPr/>
              </p14:nvContentPartPr>
              <p14:xfrm>
                <a:off x="1671917" y="2284641"/>
                <a:ext cx="92880" cy="199080"/>
              </p14:xfrm>
            </p:contentPart>
          </mc:Choice>
          <mc:Fallback xmlns="">
            <p:pic>
              <p:nvPicPr>
                <p:cNvPr id="10" name="Ink 9">
                  <a:extLst>
                    <a:ext uri="{FF2B5EF4-FFF2-40B4-BE49-F238E27FC236}">
                      <a16:creationId xmlns:a16="http://schemas.microsoft.com/office/drawing/2014/main" id="{5547F792-9C09-4921-BEF2-759052D61F79}"/>
                    </a:ext>
                  </a:extLst>
                </p:cNvPr>
                <p:cNvPicPr/>
                <p:nvPr/>
              </p:nvPicPr>
              <p:blipFill>
                <a:blip r:embed="rId11"/>
                <a:stretch>
                  <a:fillRect/>
                </a:stretch>
              </p:blipFill>
              <p:spPr>
                <a:xfrm>
                  <a:off x="1636277" y="2249001"/>
                  <a:ext cx="164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316251F-EAE0-453F-AF69-30BF44D59A6B}"/>
                    </a:ext>
                  </a:extLst>
                </p14:cNvPr>
                <p14:cNvContentPartPr/>
                <p14:nvPr/>
              </p14:nvContentPartPr>
              <p14:xfrm>
                <a:off x="1813757" y="2452761"/>
                <a:ext cx="171720" cy="145080"/>
              </p14:xfrm>
            </p:contentPart>
          </mc:Choice>
          <mc:Fallback xmlns="">
            <p:pic>
              <p:nvPicPr>
                <p:cNvPr id="12" name="Ink 11">
                  <a:extLst>
                    <a:ext uri="{FF2B5EF4-FFF2-40B4-BE49-F238E27FC236}">
                      <a16:creationId xmlns:a16="http://schemas.microsoft.com/office/drawing/2014/main" id="{C316251F-EAE0-453F-AF69-30BF44D59A6B}"/>
                    </a:ext>
                  </a:extLst>
                </p:cNvPr>
                <p:cNvPicPr/>
                <p:nvPr/>
              </p:nvPicPr>
              <p:blipFill>
                <a:blip r:embed="rId13"/>
                <a:stretch>
                  <a:fillRect/>
                </a:stretch>
              </p:blipFill>
              <p:spPr>
                <a:xfrm>
                  <a:off x="1777757" y="2416761"/>
                  <a:ext cx="243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5790CB55-7652-494C-942E-DA3910D67962}"/>
                    </a:ext>
                  </a:extLst>
                </p14:cNvPr>
                <p14:cNvContentPartPr/>
                <p14:nvPr/>
              </p14:nvContentPartPr>
              <p14:xfrm>
                <a:off x="2128037" y="1948401"/>
                <a:ext cx="145440" cy="42480"/>
              </p14:xfrm>
            </p:contentPart>
          </mc:Choice>
          <mc:Fallback xmlns="">
            <p:pic>
              <p:nvPicPr>
                <p:cNvPr id="14" name="Ink 13">
                  <a:extLst>
                    <a:ext uri="{FF2B5EF4-FFF2-40B4-BE49-F238E27FC236}">
                      <a16:creationId xmlns:a16="http://schemas.microsoft.com/office/drawing/2014/main" id="{5790CB55-7652-494C-942E-DA3910D67962}"/>
                    </a:ext>
                  </a:extLst>
                </p:cNvPr>
                <p:cNvPicPr/>
                <p:nvPr/>
              </p:nvPicPr>
              <p:blipFill>
                <a:blip r:embed="rId15"/>
                <a:stretch>
                  <a:fillRect/>
                </a:stretch>
              </p:blipFill>
              <p:spPr>
                <a:xfrm>
                  <a:off x="2092397" y="1912761"/>
                  <a:ext cx="217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11320079-DF83-4A94-8F7F-B00C5B09BB2A}"/>
                    </a:ext>
                  </a:extLst>
                </p14:cNvPr>
                <p14:cNvContentPartPr/>
                <p14:nvPr/>
              </p14:nvContentPartPr>
              <p14:xfrm>
                <a:off x="2101757" y="2118681"/>
                <a:ext cx="193680" cy="26640"/>
              </p14:xfrm>
            </p:contentPart>
          </mc:Choice>
          <mc:Fallback xmlns="">
            <p:pic>
              <p:nvPicPr>
                <p:cNvPr id="15" name="Ink 14">
                  <a:extLst>
                    <a:ext uri="{FF2B5EF4-FFF2-40B4-BE49-F238E27FC236}">
                      <a16:creationId xmlns:a16="http://schemas.microsoft.com/office/drawing/2014/main" id="{11320079-DF83-4A94-8F7F-B00C5B09BB2A}"/>
                    </a:ext>
                  </a:extLst>
                </p:cNvPr>
                <p:cNvPicPr/>
                <p:nvPr/>
              </p:nvPicPr>
              <p:blipFill>
                <a:blip r:embed="rId17"/>
                <a:stretch>
                  <a:fillRect/>
                </a:stretch>
              </p:blipFill>
              <p:spPr>
                <a:xfrm>
                  <a:off x="2065757" y="2083041"/>
                  <a:ext cx="265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7105BD4D-C781-4FF7-BB37-1F19DB5EA0A2}"/>
                    </a:ext>
                  </a:extLst>
                </p14:cNvPr>
                <p14:cNvContentPartPr/>
                <p14:nvPr/>
              </p14:nvContentPartPr>
              <p14:xfrm>
                <a:off x="2668037" y="1569681"/>
                <a:ext cx="62640" cy="392040"/>
              </p14:xfrm>
            </p:contentPart>
          </mc:Choice>
          <mc:Fallback xmlns="">
            <p:pic>
              <p:nvPicPr>
                <p:cNvPr id="17" name="Ink 16">
                  <a:extLst>
                    <a:ext uri="{FF2B5EF4-FFF2-40B4-BE49-F238E27FC236}">
                      <a16:creationId xmlns:a16="http://schemas.microsoft.com/office/drawing/2014/main" id="{7105BD4D-C781-4FF7-BB37-1F19DB5EA0A2}"/>
                    </a:ext>
                  </a:extLst>
                </p:cNvPr>
                <p:cNvPicPr/>
                <p:nvPr/>
              </p:nvPicPr>
              <p:blipFill>
                <a:blip r:embed="rId19"/>
                <a:stretch>
                  <a:fillRect/>
                </a:stretch>
              </p:blipFill>
              <p:spPr>
                <a:xfrm>
                  <a:off x="2632037" y="1534041"/>
                  <a:ext cx="1342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C69E6BDC-1D7D-429E-8F0A-2B606F2B1D29}"/>
                    </a:ext>
                  </a:extLst>
                </p14:cNvPr>
                <p14:cNvContentPartPr/>
                <p14:nvPr/>
              </p14:nvContentPartPr>
              <p14:xfrm>
                <a:off x="2677397" y="1482201"/>
                <a:ext cx="205920" cy="308880"/>
              </p14:xfrm>
            </p:contentPart>
          </mc:Choice>
          <mc:Fallback xmlns="">
            <p:pic>
              <p:nvPicPr>
                <p:cNvPr id="18" name="Ink 17">
                  <a:extLst>
                    <a:ext uri="{FF2B5EF4-FFF2-40B4-BE49-F238E27FC236}">
                      <a16:creationId xmlns:a16="http://schemas.microsoft.com/office/drawing/2014/main" id="{C69E6BDC-1D7D-429E-8F0A-2B606F2B1D29}"/>
                    </a:ext>
                  </a:extLst>
                </p:cNvPr>
                <p:cNvPicPr/>
                <p:nvPr/>
              </p:nvPicPr>
              <p:blipFill>
                <a:blip r:embed="rId21"/>
                <a:stretch>
                  <a:fillRect/>
                </a:stretch>
              </p:blipFill>
              <p:spPr>
                <a:xfrm>
                  <a:off x="2641757" y="1446561"/>
                  <a:ext cx="2775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2C9B0BB5-15AA-4B60-B392-BC09A722D6C1}"/>
                    </a:ext>
                  </a:extLst>
                </p14:cNvPr>
                <p14:cNvContentPartPr/>
                <p14:nvPr/>
              </p14:nvContentPartPr>
              <p14:xfrm>
                <a:off x="2950277" y="1857681"/>
                <a:ext cx="107640" cy="165960"/>
              </p14:xfrm>
            </p:contentPart>
          </mc:Choice>
          <mc:Fallback xmlns="">
            <p:pic>
              <p:nvPicPr>
                <p:cNvPr id="20" name="Ink 19">
                  <a:extLst>
                    <a:ext uri="{FF2B5EF4-FFF2-40B4-BE49-F238E27FC236}">
                      <a16:creationId xmlns:a16="http://schemas.microsoft.com/office/drawing/2014/main" id="{2C9B0BB5-15AA-4B60-B392-BC09A722D6C1}"/>
                    </a:ext>
                  </a:extLst>
                </p:cNvPr>
                <p:cNvPicPr/>
                <p:nvPr/>
              </p:nvPicPr>
              <p:blipFill>
                <a:blip r:embed="rId23"/>
                <a:stretch>
                  <a:fillRect/>
                </a:stretch>
              </p:blipFill>
              <p:spPr>
                <a:xfrm>
                  <a:off x="2914637" y="1822041"/>
                  <a:ext cx="179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44669D19-08E7-4229-B2C3-58C22BF82FC2}"/>
                    </a:ext>
                  </a:extLst>
                </p14:cNvPr>
                <p14:cNvContentPartPr/>
                <p14:nvPr/>
              </p14:nvContentPartPr>
              <p14:xfrm>
                <a:off x="3141797" y="1984761"/>
                <a:ext cx="119520" cy="155520"/>
              </p14:xfrm>
            </p:contentPart>
          </mc:Choice>
          <mc:Fallback xmlns="">
            <p:pic>
              <p:nvPicPr>
                <p:cNvPr id="21" name="Ink 20">
                  <a:extLst>
                    <a:ext uri="{FF2B5EF4-FFF2-40B4-BE49-F238E27FC236}">
                      <a16:creationId xmlns:a16="http://schemas.microsoft.com/office/drawing/2014/main" id="{44669D19-08E7-4229-B2C3-58C22BF82FC2}"/>
                    </a:ext>
                  </a:extLst>
                </p:cNvPr>
                <p:cNvPicPr/>
                <p:nvPr/>
              </p:nvPicPr>
              <p:blipFill>
                <a:blip r:embed="rId25"/>
                <a:stretch>
                  <a:fillRect/>
                </a:stretch>
              </p:blipFill>
              <p:spPr>
                <a:xfrm>
                  <a:off x="3105797" y="1949121"/>
                  <a:ext cx="191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79131E6E-52C4-40B6-9DDD-51482C376FB8}"/>
                    </a:ext>
                  </a:extLst>
                </p14:cNvPr>
                <p14:cNvContentPartPr/>
                <p14:nvPr/>
              </p14:nvContentPartPr>
              <p14:xfrm>
                <a:off x="2572997" y="2156481"/>
                <a:ext cx="1093320" cy="159120"/>
              </p14:xfrm>
            </p:contentPart>
          </mc:Choice>
          <mc:Fallback xmlns="">
            <p:pic>
              <p:nvPicPr>
                <p:cNvPr id="22" name="Ink 21">
                  <a:extLst>
                    <a:ext uri="{FF2B5EF4-FFF2-40B4-BE49-F238E27FC236}">
                      <a16:creationId xmlns:a16="http://schemas.microsoft.com/office/drawing/2014/main" id="{79131E6E-52C4-40B6-9DDD-51482C376FB8}"/>
                    </a:ext>
                  </a:extLst>
                </p:cNvPr>
                <p:cNvPicPr/>
                <p:nvPr/>
              </p:nvPicPr>
              <p:blipFill>
                <a:blip r:embed="rId27"/>
                <a:stretch>
                  <a:fillRect/>
                </a:stretch>
              </p:blipFill>
              <p:spPr>
                <a:xfrm>
                  <a:off x="2536997" y="2120481"/>
                  <a:ext cx="1164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24D04BFE-C0C8-4FE1-94C0-1CE83FA527C2}"/>
                    </a:ext>
                  </a:extLst>
                </p14:cNvPr>
                <p14:cNvContentPartPr/>
                <p14:nvPr/>
              </p14:nvContentPartPr>
              <p14:xfrm>
                <a:off x="2760197" y="2418561"/>
                <a:ext cx="52560" cy="348840"/>
              </p14:xfrm>
            </p:contentPart>
          </mc:Choice>
          <mc:Fallback xmlns="">
            <p:pic>
              <p:nvPicPr>
                <p:cNvPr id="24" name="Ink 23">
                  <a:extLst>
                    <a:ext uri="{FF2B5EF4-FFF2-40B4-BE49-F238E27FC236}">
                      <a16:creationId xmlns:a16="http://schemas.microsoft.com/office/drawing/2014/main" id="{24D04BFE-C0C8-4FE1-94C0-1CE83FA527C2}"/>
                    </a:ext>
                  </a:extLst>
                </p:cNvPr>
                <p:cNvPicPr/>
                <p:nvPr/>
              </p:nvPicPr>
              <p:blipFill>
                <a:blip r:embed="rId29"/>
                <a:stretch>
                  <a:fillRect/>
                </a:stretch>
              </p:blipFill>
              <p:spPr>
                <a:xfrm>
                  <a:off x="2724557" y="2382561"/>
                  <a:ext cx="1242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4F42544F-85E8-4652-A0AE-09F2315F04CE}"/>
                    </a:ext>
                  </a:extLst>
                </p14:cNvPr>
                <p14:cNvContentPartPr/>
                <p14:nvPr/>
              </p14:nvContentPartPr>
              <p14:xfrm>
                <a:off x="2804477" y="2361681"/>
                <a:ext cx="129960" cy="210240"/>
              </p14:xfrm>
            </p:contentPart>
          </mc:Choice>
          <mc:Fallback xmlns="">
            <p:pic>
              <p:nvPicPr>
                <p:cNvPr id="25" name="Ink 24">
                  <a:extLst>
                    <a:ext uri="{FF2B5EF4-FFF2-40B4-BE49-F238E27FC236}">
                      <a16:creationId xmlns:a16="http://schemas.microsoft.com/office/drawing/2014/main" id="{4F42544F-85E8-4652-A0AE-09F2315F04CE}"/>
                    </a:ext>
                  </a:extLst>
                </p:cNvPr>
                <p:cNvPicPr/>
                <p:nvPr/>
              </p:nvPicPr>
              <p:blipFill>
                <a:blip r:embed="rId31"/>
                <a:stretch>
                  <a:fillRect/>
                </a:stretch>
              </p:blipFill>
              <p:spPr>
                <a:xfrm>
                  <a:off x="2768477" y="2325681"/>
                  <a:ext cx="2016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EA075786-8B22-4892-9181-6B7494BD7769}"/>
                    </a:ext>
                  </a:extLst>
                </p14:cNvPr>
                <p14:cNvContentPartPr/>
                <p14:nvPr/>
              </p14:nvContentPartPr>
              <p14:xfrm>
                <a:off x="3099677" y="2587401"/>
                <a:ext cx="32760" cy="219600"/>
              </p14:xfrm>
            </p:contentPart>
          </mc:Choice>
          <mc:Fallback xmlns="">
            <p:pic>
              <p:nvPicPr>
                <p:cNvPr id="26" name="Ink 25">
                  <a:extLst>
                    <a:ext uri="{FF2B5EF4-FFF2-40B4-BE49-F238E27FC236}">
                      <a16:creationId xmlns:a16="http://schemas.microsoft.com/office/drawing/2014/main" id="{EA075786-8B22-4892-9181-6B7494BD7769}"/>
                    </a:ext>
                  </a:extLst>
                </p:cNvPr>
                <p:cNvPicPr/>
                <p:nvPr/>
              </p:nvPicPr>
              <p:blipFill>
                <a:blip r:embed="rId33"/>
                <a:stretch>
                  <a:fillRect/>
                </a:stretch>
              </p:blipFill>
              <p:spPr>
                <a:xfrm>
                  <a:off x="3063677" y="2551761"/>
                  <a:ext cx="104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EE386CB9-41D4-40A3-B730-2E38A2E5BE7A}"/>
                    </a:ext>
                  </a:extLst>
                </p14:cNvPr>
                <p14:cNvContentPartPr/>
                <p14:nvPr/>
              </p14:nvContentPartPr>
              <p14:xfrm>
                <a:off x="3001397" y="2535201"/>
                <a:ext cx="179640" cy="52560"/>
              </p14:xfrm>
            </p:contentPart>
          </mc:Choice>
          <mc:Fallback xmlns="">
            <p:pic>
              <p:nvPicPr>
                <p:cNvPr id="27" name="Ink 26">
                  <a:extLst>
                    <a:ext uri="{FF2B5EF4-FFF2-40B4-BE49-F238E27FC236}">
                      <a16:creationId xmlns:a16="http://schemas.microsoft.com/office/drawing/2014/main" id="{EE386CB9-41D4-40A3-B730-2E38A2E5BE7A}"/>
                    </a:ext>
                  </a:extLst>
                </p:cNvPr>
                <p:cNvPicPr/>
                <p:nvPr/>
              </p:nvPicPr>
              <p:blipFill>
                <a:blip r:embed="rId35"/>
                <a:stretch>
                  <a:fillRect/>
                </a:stretch>
              </p:blipFill>
              <p:spPr>
                <a:xfrm>
                  <a:off x="2965757" y="2499201"/>
                  <a:ext cx="251280" cy="124200"/>
                </a:xfrm>
                <a:prstGeom prst="rect">
                  <a:avLst/>
                </a:prstGeom>
              </p:spPr>
            </p:pic>
          </mc:Fallback>
        </mc:AlternateContent>
      </p:grpSp>
      <p:grpSp>
        <p:nvGrpSpPr>
          <p:cNvPr id="49" name="Group 48">
            <a:extLst>
              <a:ext uri="{FF2B5EF4-FFF2-40B4-BE49-F238E27FC236}">
                <a16:creationId xmlns:a16="http://schemas.microsoft.com/office/drawing/2014/main" id="{F7296FCB-F76A-4A8E-86D6-92E23DD3208D}"/>
              </a:ext>
            </a:extLst>
          </p:cNvPr>
          <p:cNvGrpSpPr/>
          <p:nvPr/>
        </p:nvGrpSpPr>
        <p:grpSpPr>
          <a:xfrm>
            <a:off x="3756677" y="1497681"/>
            <a:ext cx="2478240" cy="1059120"/>
            <a:chOff x="3756677" y="1497681"/>
            <a:chExt cx="2478240" cy="1059120"/>
          </a:xfrm>
        </p:grpSpPr>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BD8BED06-DA44-4FF8-A054-542C7220350D}"/>
                    </a:ext>
                  </a:extLst>
                </p14:cNvPr>
                <p14:cNvContentPartPr/>
                <p14:nvPr/>
              </p14:nvContentPartPr>
              <p14:xfrm>
                <a:off x="3766037" y="1956321"/>
                <a:ext cx="129960" cy="38160"/>
              </p14:xfrm>
            </p:contentPart>
          </mc:Choice>
          <mc:Fallback xmlns="">
            <p:pic>
              <p:nvPicPr>
                <p:cNvPr id="29" name="Ink 28">
                  <a:extLst>
                    <a:ext uri="{FF2B5EF4-FFF2-40B4-BE49-F238E27FC236}">
                      <a16:creationId xmlns:a16="http://schemas.microsoft.com/office/drawing/2014/main" id="{BD8BED06-DA44-4FF8-A054-542C7220350D}"/>
                    </a:ext>
                  </a:extLst>
                </p:cNvPr>
                <p:cNvPicPr/>
                <p:nvPr/>
              </p:nvPicPr>
              <p:blipFill>
                <a:blip r:embed="rId37"/>
                <a:stretch>
                  <a:fillRect/>
                </a:stretch>
              </p:blipFill>
              <p:spPr>
                <a:xfrm>
                  <a:off x="3730397" y="1920321"/>
                  <a:ext cx="201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E4111706-A2C3-439E-AC5A-89C2F1D31B0C}"/>
                    </a:ext>
                  </a:extLst>
                </p14:cNvPr>
                <p14:cNvContentPartPr/>
                <p14:nvPr/>
              </p14:nvContentPartPr>
              <p14:xfrm>
                <a:off x="3756677" y="2135241"/>
                <a:ext cx="117000" cy="15120"/>
              </p14:xfrm>
            </p:contentPart>
          </mc:Choice>
          <mc:Fallback xmlns="">
            <p:pic>
              <p:nvPicPr>
                <p:cNvPr id="30" name="Ink 29">
                  <a:extLst>
                    <a:ext uri="{FF2B5EF4-FFF2-40B4-BE49-F238E27FC236}">
                      <a16:creationId xmlns:a16="http://schemas.microsoft.com/office/drawing/2014/main" id="{E4111706-A2C3-439E-AC5A-89C2F1D31B0C}"/>
                    </a:ext>
                  </a:extLst>
                </p:cNvPr>
                <p:cNvPicPr/>
                <p:nvPr/>
              </p:nvPicPr>
              <p:blipFill>
                <a:blip r:embed="rId39"/>
                <a:stretch>
                  <a:fillRect/>
                </a:stretch>
              </p:blipFill>
              <p:spPr>
                <a:xfrm>
                  <a:off x="3720677" y="2099601"/>
                  <a:ext cx="188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2BB749B5-DC87-4352-A37F-AAFF6A1774F1}"/>
                    </a:ext>
                  </a:extLst>
                </p14:cNvPr>
                <p14:cNvContentPartPr/>
                <p14:nvPr/>
              </p14:nvContentPartPr>
              <p14:xfrm>
                <a:off x="4375877" y="1517481"/>
                <a:ext cx="47520" cy="362880"/>
              </p14:xfrm>
            </p:contentPart>
          </mc:Choice>
          <mc:Fallback xmlns="">
            <p:pic>
              <p:nvPicPr>
                <p:cNvPr id="31" name="Ink 30">
                  <a:extLst>
                    <a:ext uri="{FF2B5EF4-FFF2-40B4-BE49-F238E27FC236}">
                      <a16:creationId xmlns:a16="http://schemas.microsoft.com/office/drawing/2014/main" id="{2BB749B5-DC87-4352-A37F-AAFF6A1774F1}"/>
                    </a:ext>
                  </a:extLst>
                </p:cNvPr>
                <p:cNvPicPr/>
                <p:nvPr/>
              </p:nvPicPr>
              <p:blipFill>
                <a:blip r:embed="rId41"/>
                <a:stretch>
                  <a:fillRect/>
                </a:stretch>
              </p:blipFill>
              <p:spPr>
                <a:xfrm>
                  <a:off x="4339877" y="1481841"/>
                  <a:ext cx="11916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CAF72369-BB9A-4DA3-8DD5-A54200CB6E00}"/>
                    </a:ext>
                  </a:extLst>
                </p14:cNvPr>
                <p14:cNvContentPartPr/>
                <p14:nvPr/>
              </p14:nvContentPartPr>
              <p14:xfrm>
                <a:off x="4596197" y="1535841"/>
                <a:ext cx="182880" cy="301320"/>
              </p14:xfrm>
            </p:contentPart>
          </mc:Choice>
          <mc:Fallback xmlns="">
            <p:pic>
              <p:nvPicPr>
                <p:cNvPr id="32" name="Ink 31">
                  <a:extLst>
                    <a:ext uri="{FF2B5EF4-FFF2-40B4-BE49-F238E27FC236}">
                      <a16:creationId xmlns:a16="http://schemas.microsoft.com/office/drawing/2014/main" id="{CAF72369-BB9A-4DA3-8DD5-A54200CB6E00}"/>
                    </a:ext>
                  </a:extLst>
                </p:cNvPr>
                <p:cNvPicPr/>
                <p:nvPr/>
              </p:nvPicPr>
              <p:blipFill>
                <a:blip r:embed="rId43"/>
                <a:stretch>
                  <a:fillRect/>
                </a:stretch>
              </p:blipFill>
              <p:spPr>
                <a:xfrm>
                  <a:off x="4560557" y="1500201"/>
                  <a:ext cx="2545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B6D74AA3-B862-49CA-AB50-A9D65F31D900}"/>
                    </a:ext>
                  </a:extLst>
                </p14:cNvPr>
                <p14:cNvContentPartPr/>
                <p14:nvPr/>
              </p14:nvContentPartPr>
              <p14:xfrm>
                <a:off x="4610597" y="1497681"/>
                <a:ext cx="235800" cy="34200"/>
              </p14:xfrm>
            </p:contentPart>
          </mc:Choice>
          <mc:Fallback xmlns="">
            <p:pic>
              <p:nvPicPr>
                <p:cNvPr id="33" name="Ink 32">
                  <a:extLst>
                    <a:ext uri="{FF2B5EF4-FFF2-40B4-BE49-F238E27FC236}">
                      <a16:creationId xmlns:a16="http://schemas.microsoft.com/office/drawing/2014/main" id="{B6D74AA3-B862-49CA-AB50-A9D65F31D900}"/>
                    </a:ext>
                  </a:extLst>
                </p:cNvPr>
                <p:cNvPicPr/>
                <p:nvPr/>
              </p:nvPicPr>
              <p:blipFill>
                <a:blip r:embed="rId45"/>
                <a:stretch>
                  <a:fillRect/>
                </a:stretch>
              </p:blipFill>
              <p:spPr>
                <a:xfrm>
                  <a:off x="4574597" y="1461681"/>
                  <a:ext cx="307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ABB65ACA-7D3A-469B-AC14-83D30E9D300B}"/>
                    </a:ext>
                  </a:extLst>
                </p14:cNvPr>
                <p14:cNvContentPartPr/>
                <p14:nvPr/>
              </p14:nvContentPartPr>
              <p14:xfrm>
                <a:off x="4868717" y="1500201"/>
                <a:ext cx="236160" cy="285120"/>
              </p14:xfrm>
            </p:contentPart>
          </mc:Choice>
          <mc:Fallback xmlns="">
            <p:pic>
              <p:nvPicPr>
                <p:cNvPr id="34" name="Ink 33">
                  <a:extLst>
                    <a:ext uri="{FF2B5EF4-FFF2-40B4-BE49-F238E27FC236}">
                      <a16:creationId xmlns:a16="http://schemas.microsoft.com/office/drawing/2014/main" id="{ABB65ACA-7D3A-469B-AC14-83D30E9D300B}"/>
                    </a:ext>
                  </a:extLst>
                </p:cNvPr>
                <p:cNvPicPr/>
                <p:nvPr/>
              </p:nvPicPr>
              <p:blipFill>
                <a:blip r:embed="rId47"/>
                <a:stretch>
                  <a:fillRect/>
                </a:stretch>
              </p:blipFill>
              <p:spPr>
                <a:xfrm>
                  <a:off x="4833077" y="1464561"/>
                  <a:ext cx="3078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8CE34FF6-2AD5-484D-9199-253707132815}"/>
                    </a:ext>
                  </a:extLst>
                </p14:cNvPr>
                <p14:cNvContentPartPr/>
                <p14:nvPr/>
              </p14:nvContentPartPr>
              <p14:xfrm>
                <a:off x="5267597" y="1511361"/>
                <a:ext cx="36000" cy="324000"/>
              </p14:xfrm>
            </p:contentPart>
          </mc:Choice>
          <mc:Fallback xmlns="">
            <p:pic>
              <p:nvPicPr>
                <p:cNvPr id="35" name="Ink 34">
                  <a:extLst>
                    <a:ext uri="{FF2B5EF4-FFF2-40B4-BE49-F238E27FC236}">
                      <a16:creationId xmlns:a16="http://schemas.microsoft.com/office/drawing/2014/main" id="{8CE34FF6-2AD5-484D-9199-253707132815}"/>
                    </a:ext>
                  </a:extLst>
                </p:cNvPr>
                <p:cNvPicPr/>
                <p:nvPr/>
              </p:nvPicPr>
              <p:blipFill>
                <a:blip r:embed="rId49"/>
                <a:stretch>
                  <a:fillRect/>
                </a:stretch>
              </p:blipFill>
              <p:spPr>
                <a:xfrm>
                  <a:off x="5231957" y="1475721"/>
                  <a:ext cx="1076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BF328F05-A533-470F-B0AA-471E220E7D08}"/>
                    </a:ext>
                  </a:extLst>
                </p14:cNvPr>
                <p14:cNvContentPartPr/>
                <p14:nvPr/>
              </p14:nvContentPartPr>
              <p14:xfrm>
                <a:off x="5222597" y="1619361"/>
                <a:ext cx="263520" cy="206280"/>
              </p14:xfrm>
            </p:contentPart>
          </mc:Choice>
          <mc:Fallback xmlns="">
            <p:pic>
              <p:nvPicPr>
                <p:cNvPr id="36" name="Ink 35">
                  <a:extLst>
                    <a:ext uri="{FF2B5EF4-FFF2-40B4-BE49-F238E27FC236}">
                      <a16:creationId xmlns:a16="http://schemas.microsoft.com/office/drawing/2014/main" id="{BF328F05-A533-470F-B0AA-471E220E7D08}"/>
                    </a:ext>
                  </a:extLst>
                </p:cNvPr>
                <p:cNvPicPr/>
                <p:nvPr/>
              </p:nvPicPr>
              <p:blipFill>
                <a:blip r:embed="rId51"/>
                <a:stretch>
                  <a:fillRect/>
                </a:stretch>
              </p:blipFill>
              <p:spPr>
                <a:xfrm>
                  <a:off x="5186957" y="1583721"/>
                  <a:ext cx="3351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1EE086B7-7639-4C1F-B470-759311E25BFA}"/>
                    </a:ext>
                  </a:extLst>
                </p14:cNvPr>
                <p14:cNvContentPartPr/>
                <p14:nvPr/>
              </p14:nvContentPartPr>
              <p14:xfrm>
                <a:off x="5583677" y="1581561"/>
                <a:ext cx="113040" cy="212400"/>
              </p14:xfrm>
            </p:contentPart>
          </mc:Choice>
          <mc:Fallback xmlns="">
            <p:pic>
              <p:nvPicPr>
                <p:cNvPr id="37" name="Ink 36">
                  <a:extLst>
                    <a:ext uri="{FF2B5EF4-FFF2-40B4-BE49-F238E27FC236}">
                      <a16:creationId xmlns:a16="http://schemas.microsoft.com/office/drawing/2014/main" id="{1EE086B7-7639-4C1F-B470-759311E25BFA}"/>
                    </a:ext>
                  </a:extLst>
                </p:cNvPr>
                <p:cNvPicPr/>
                <p:nvPr/>
              </p:nvPicPr>
              <p:blipFill>
                <a:blip r:embed="rId53"/>
                <a:stretch>
                  <a:fillRect/>
                </a:stretch>
              </p:blipFill>
              <p:spPr>
                <a:xfrm>
                  <a:off x="5548037" y="1545561"/>
                  <a:ext cx="1846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B194CFE2-77FA-44A8-A646-ED1C70FAD9F0}"/>
                    </a:ext>
                  </a:extLst>
                </p14:cNvPr>
                <p14:cNvContentPartPr/>
                <p14:nvPr/>
              </p14:nvContentPartPr>
              <p14:xfrm>
                <a:off x="5749997" y="1539081"/>
                <a:ext cx="132480" cy="242640"/>
              </p14:xfrm>
            </p:contentPart>
          </mc:Choice>
          <mc:Fallback xmlns="">
            <p:pic>
              <p:nvPicPr>
                <p:cNvPr id="38" name="Ink 37">
                  <a:extLst>
                    <a:ext uri="{FF2B5EF4-FFF2-40B4-BE49-F238E27FC236}">
                      <a16:creationId xmlns:a16="http://schemas.microsoft.com/office/drawing/2014/main" id="{B194CFE2-77FA-44A8-A646-ED1C70FAD9F0}"/>
                    </a:ext>
                  </a:extLst>
                </p:cNvPr>
                <p:cNvPicPr/>
                <p:nvPr/>
              </p:nvPicPr>
              <p:blipFill>
                <a:blip r:embed="rId55"/>
                <a:stretch>
                  <a:fillRect/>
                </a:stretch>
              </p:blipFill>
              <p:spPr>
                <a:xfrm>
                  <a:off x="5714357" y="1503441"/>
                  <a:ext cx="204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DDB12284-E1AA-445C-B39B-59157449ABCB}"/>
                    </a:ext>
                  </a:extLst>
                </p14:cNvPr>
                <p14:cNvContentPartPr/>
                <p14:nvPr/>
              </p14:nvContentPartPr>
              <p14:xfrm>
                <a:off x="4192637" y="1949121"/>
                <a:ext cx="2042280" cy="125280"/>
              </p14:xfrm>
            </p:contentPart>
          </mc:Choice>
          <mc:Fallback xmlns="">
            <p:pic>
              <p:nvPicPr>
                <p:cNvPr id="39" name="Ink 38">
                  <a:extLst>
                    <a:ext uri="{FF2B5EF4-FFF2-40B4-BE49-F238E27FC236}">
                      <a16:creationId xmlns:a16="http://schemas.microsoft.com/office/drawing/2014/main" id="{DDB12284-E1AA-445C-B39B-59157449ABCB}"/>
                    </a:ext>
                  </a:extLst>
                </p:cNvPr>
                <p:cNvPicPr/>
                <p:nvPr/>
              </p:nvPicPr>
              <p:blipFill>
                <a:blip r:embed="rId57"/>
                <a:stretch>
                  <a:fillRect/>
                </a:stretch>
              </p:blipFill>
              <p:spPr>
                <a:xfrm>
                  <a:off x="4156997" y="1913481"/>
                  <a:ext cx="2113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B4DA0CD3-F5CD-4133-8361-27447C7B48CF}"/>
                    </a:ext>
                  </a:extLst>
                </p14:cNvPr>
                <p14:cNvContentPartPr/>
                <p14:nvPr/>
              </p14:nvContentPartPr>
              <p14:xfrm>
                <a:off x="4358597" y="2259441"/>
                <a:ext cx="210240" cy="297360"/>
              </p14:xfrm>
            </p:contentPart>
          </mc:Choice>
          <mc:Fallback xmlns="">
            <p:pic>
              <p:nvPicPr>
                <p:cNvPr id="41" name="Ink 40">
                  <a:extLst>
                    <a:ext uri="{FF2B5EF4-FFF2-40B4-BE49-F238E27FC236}">
                      <a16:creationId xmlns:a16="http://schemas.microsoft.com/office/drawing/2014/main" id="{B4DA0CD3-F5CD-4133-8361-27447C7B48CF}"/>
                    </a:ext>
                  </a:extLst>
                </p:cNvPr>
                <p:cNvPicPr/>
                <p:nvPr/>
              </p:nvPicPr>
              <p:blipFill>
                <a:blip r:embed="rId59"/>
                <a:stretch>
                  <a:fillRect/>
                </a:stretch>
              </p:blipFill>
              <p:spPr>
                <a:xfrm>
                  <a:off x="4322957" y="2223801"/>
                  <a:ext cx="2818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4DE24F0F-959C-4532-8282-277317BF1E22}"/>
                    </a:ext>
                  </a:extLst>
                </p14:cNvPr>
                <p14:cNvContentPartPr/>
                <p14:nvPr/>
              </p14:nvContentPartPr>
              <p14:xfrm>
                <a:off x="4639037" y="2244321"/>
                <a:ext cx="167040" cy="173880"/>
              </p14:xfrm>
            </p:contentPart>
          </mc:Choice>
          <mc:Fallback xmlns="">
            <p:pic>
              <p:nvPicPr>
                <p:cNvPr id="42" name="Ink 41">
                  <a:extLst>
                    <a:ext uri="{FF2B5EF4-FFF2-40B4-BE49-F238E27FC236}">
                      <a16:creationId xmlns:a16="http://schemas.microsoft.com/office/drawing/2014/main" id="{4DE24F0F-959C-4532-8282-277317BF1E22}"/>
                    </a:ext>
                  </a:extLst>
                </p:cNvPr>
                <p:cNvPicPr/>
                <p:nvPr/>
              </p:nvPicPr>
              <p:blipFill>
                <a:blip r:embed="rId61"/>
                <a:stretch>
                  <a:fillRect/>
                </a:stretch>
              </p:blipFill>
              <p:spPr>
                <a:xfrm>
                  <a:off x="4603397" y="2208681"/>
                  <a:ext cx="238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064A0E78-09D2-416D-BB45-EB0A2993CA6D}"/>
                    </a:ext>
                  </a:extLst>
                </p14:cNvPr>
                <p14:cNvContentPartPr/>
                <p14:nvPr/>
              </p14:nvContentPartPr>
              <p14:xfrm>
                <a:off x="4802477" y="2201121"/>
                <a:ext cx="18360" cy="340200"/>
              </p14:xfrm>
            </p:contentPart>
          </mc:Choice>
          <mc:Fallback xmlns="">
            <p:pic>
              <p:nvPicPr>
                <p:cNvPr id="43" name="Ink 42">
                  <a:extLst>
                    <a:ext uri="{FF2B5EF4-FFF2-40B4-BE49-F238E27FC236}">
                      <a16:creationId xmlns:a16="http://schemas.microsoft.com/office/drawing/2014/main" id="{064A0E78-09D2-416D-BB45-EB0A2993CA6D}"/>
                    </a:ext>
                  </a:extLst>
                </p:cNvPr>
                <p:cNvPicPr/>
                <p:nvPr/>
              </p:nvPicPr>
              <p:blipFill>
                <a:blip r:embed="rId63"/>
                <a:stretch>
                  <a:fillRect/>
                </a:stretch>
              </p:blipFill>
              <p:spPr>
                <a:xfrm>
                  <a:off x="4766477" y="2165121"/>
                  <a:ext cx="9000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328CAC5D-F239-4991-869B-41CD8064DBEA}"/>
                    </a:ext>
                  </a:extLst>
                </p14:cNvPr>
                <p14:cNvContentPartPr/>
                <p14:nvPr/>
              </p14:nvContentPartPr>
              <p14:xfrm>
                <a:off x="4950437" y="2201121"/>
                <a:ext cx="148320" cy="310680"/>
              </p14:xfrm>
            </p:contentPart>
          </mc:Choice>
          <mc:Fallback xmlns="">
            <p:pic>
              <p:nvPicPr>
                <p:cNvPr id="44" name="Ink 43">
                  <a:extLst>
                    <a:ext uri="{FF2B5EF4-FFF2-40B4-BE49-F238E27FC236}">
                      <a16:creationId xmlns:a16="http://schemas.microsoft.com/office/drawing/2014/main" id="{328CAC5D-F239-4991-869B-41CD8064DBEA}"/>
                    </a:ext>
                  </a:extLst>
                </p:cNvPr>
                <p:cNvPicPr/>
                <p:nvPr/>
              </p:nvPicPr>
              <p:blipFill>
                <a:blip r:embed="rId65"/>
                <a:stretch>
                  <a:fillRect/>
                </a:stretch>
              </p:blipFill>
              <p:spPr>
                <a:xfrm>
                  <a:off x="4914437" y="2165121"/>
                  <a:ext cx="2199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E00BE28B-45D8-4551-AB59-0C82BC4F5853}"/>
                    </a:ext>
                  </a:extLst>
                </p14:cNvPr>
                <p14:cNvContentPartPr/>
                <p14:nvPr/>
              </p14:nvContentPartPr>
              <p14:xfrm>
                <a:off x="5324837" y="2148201"/>
                <a:ext cx="17640" cy="322560"/>
              </p14:xfrm>
            </p:contentPart>
          </mc:Choice>
          <mc:Fallback xmlns="">
            <p:pic>
              <p:nvPicPr>
                <p:cNvPr id="45" name="Ink 44">
                  <a:extLst>
                    <a:ext uri="{FF2B5EF4-FFF2-40B4-BE49-F238E27FC236}">
                      <a16:creationId xmlns:a16="http://schemas.microsoft.com/office/drawing/2014/main" id="{E00BE28B-45D8-4551-AB59-0C82BC4F5853}"/>
                    </a:ext>
                  </a:extLst>
                </p:cNvPr>
                <p:cNvPicPr/>
                <p:nvPr/>
              </p:nvPicPr>
              <p:blipFill>
                <a:blip r:embed="rId67"/>
                <a:stretch>
                  <a:fillRect/>
                </a:stretch>
              </p:blipFill>
              <p:spPr>
                <a:xfrm>
                  <a:off x="5288837" y="2112201"/>
                  <a:ext cx="892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72D115A0-93F6-4082-A8D9-0FFD37E16107}"/>
                    </a:ext>
                  </a:extLst>
                </p14:cNvPr>
                <p14:cNvContentPartPr/>
                <p14:nvPr/>
              </p14:nvContentPartPr>
              <p14:xfrm>
                <a:off x="5239157" y="2277081"/>
                <a:ext cx="270360" cy="157680"/>
              </p14:xfrm>
            </p:contentPart>
          </mc:Choice>
          <mc:Fallback xmlns="">
            <p:pic>
              <p:nvPicPr>
                <p:cNvPr id="46" name="Ink 45">
                  <a:extLst>
                    <a:ext uri="{FF2B5EF4-FFF2-40B4-BE49-F238E27FC236}">
                      <a16:creationId xmlns:a16="http://schemas.microsoft.com/office/drawing/2014/main" id="{72D115A0-93F6-4082-A8D9-0FFD37E16107}"/>
                    </a:ext>
                  </a:extLst>
                </p:cNvPr>
                <p:cNvPicPr/>
                <p:nvPr/>
              </p:nvPicPr>
              <p:blipFill>
                <a:blip r:embed="rId69"/>
                <a:stretch>
                  <a:fillRect/>
                </a:stretch>
              </p:blipFill>
              <p:spPr>
                <a:xfrm>
                  <a:off x="5203517" y="2241081"/>
                  <a:ext cx="342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813A35B5-6D7C-4044-96AF-04AAA4587823}"/>
                    </a:ext>
                  </a:extLst>
                </p14:cNvPr>
                <p14:cNvContentPartPr/>
                <p14:nvPr/>
              </p14:nvContentPartPr>
              <p14:xfrm>
                <a:off x="5627597" y="2254761"/>
                <a:ext cx="59760" cy="166680"/>
              </p14:xfrm>
            </p:contentPart>
          </mc:Choice>
          <mc:Fallback xmlns="">
            <p:pic>
              <p:nvPicPr>
                <p:cNvPr id="47" name="Ink 46">
                  <a:extLst>
                    <a:ext uri="{FF2B5EF4-FFF2-40B4-BE49-F238E27FC236}">
                      <a16:creationId xmlns:a16="http://schemas.microsoft.com/office/drawing/2014/main" id="{813A35B5-6D7C-4044-96AF-04AAA4587823}"/>
                    </a:ext>
                  </a:extLst>
                </p:cNvPr>
                <p:cNvPicPr/>
                <p:nvPr/>
              </p:nvPicPr>
              <p:blipFill>
                <a:blip r:embed="rId71"/>
                <a:stretch>
                  <a:fillRect/>
                </a:stretch>
              </p:blipFill>
              <p:spPr>
                <a:xfrm>
                  <a:off x="5591957" y="2218761"/>
                  <a:ext cx="131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985DD1F1-E56F-42CB-B3D6-9D0472395925}"/>
                    </a:ext>
                  </a:extLst>
                </p14:cNvPr>
                <p14:cNvContentPartPr/>
                <p14:nvPr/>
              </p14:nvContentPartPr>
              <p14:xfrm>
                <a:off x="5768717" y="2225241"/>
                <a:ext cx="173160" cy="201960"/>
              </p14:xfrm>
            </p:contentPart>
          </mc:Choice>
          <mc:Fallback xmlns="">
            <p:pic>
              <p:nvPicPr>
                <p:cNvPr id="48" name="Ink 47">
                  <a:extLst>
                    <a:ext uri="{FF2B5EF4-FFF2-40B4-BE49-F238E27FC236}">
                      <a16:creationId xmlns:a16="http://schemas.microsoft.com/office/drawing/2014/main" id="{985DD1F1-E56F-42CB-B3D6-9D0472395925}"/>
                    </a:ext>
                  </a:extLst>
                </p:cNvPr>
                <p:cNvPicPr/>
                <p:nvPr/>
              </p:nvPicPr>
              <p:blipFill>
                <a:blip r:embed="rId73"/>
                <a:stretch>
                  <a:fillRect/>
                </a:stretch>
              </p:blipFill>
              <p:spPr>
                <a:xfrm>
                  <a:off x="5732717" y="2189601"/>
                  <a:ext cx="244800" cy="273600"/>
                </a:xfrm>
                <a:prstGeom prst="rect">
                  <a:avLst/>
                </a:prstGeom>
              </p:spPr>
            </p:pic>
          </mc:Fallback>
        </mc:AlternateContent>
      </p:grpSp>
      <p:grpSp>
        <p:nvGrpSpPr>
          <p:cNvPr id="60" name="Group 59">
            <a:extLst>
              <a:ext uri="{FF2B5EF4-FFF2-40B4-BE49-F238E27FC236}">
                <a16:creationId xmlns:a16="http://schemas.microsoft.com/office/drawing/2014/main" id="{4727185F-A747-4471-8D9E-9C442173603F}"/>
              </a:ext>
            </a:extLst>
          </p:cNvPr>
          <p:cNvGrpSpPr/>
          <p:nvPr/>
        </p:nvGrpSpPr>
        <p:grpSpPr>
          <a:xfrm>
            <a:off x="199877" y="3311001"/>
            <a:ext cx="575640" cy="569520"/>
            <a:chOff x="199877" y="3311001"/>
            <a:chExt cx="575640" cy="569520"/>
          </a:xfrm>
        </p:grpSpPr>
        <mc:AlternateContent xmlns:mc="http://schemas.openxmlformats.org/markup-compatibility/2006" xmlns:p14="http://schemas.microsoft.com/office/powerpoint/2010/main">
          <mc:Choice Requires="p14">
            <p:contentPart p14:bwMode="auto" r:id="rId74">
              <p14:nvContentPartPr>
                <p14:cNvPr id="58" name="Ink 57">
                  <a:extLst>
                    <a:ext uri="{FF2B5EF4-FFF2-40B4-BE49-F238E27FC236}">
                      <a16:creationId xmlns:a16="http://schemas.microsoft.com/office/drawing/2014/main" id="{25A1803B-9240-45F6-83FA-3FCA4031E1A9}"/>
                    </a:ext>
                  </a:extLst>
                </p14:cNvPr>
                <p14:cNvContentPartPr/>
                <p14:nvPr/>
              </p14:nvContentPartPr>
              <p14:xfrm>
                <a:off x="371237" y="3431961"/>
                <a:ext cx="227880" cy="255240"/>
              </p14:xfrm>
            </p:contentPart>
          </mc:Choice>
          <mc:Fallback xmlns="">
            <p:pic>
              <p:nvPicPr>
                <p:cNvPr id="58" name="Ink 57">
                  <a:extLst>
                    <a:ext uri="{FF2B5EF4-FFF2-40B4-BE49-F238E27FC236}">
                      <a16:creationId xmlns:a16="http://schemas.microsoft.com/office/drawing/2014/main" id="{25A1803B-9240-45F6-83FA-3FCA4031E1A9}"/>
                    </a:ext>
                  </a:extLst>
                </p:cNvPr>
                <p:cNvPicPr/>
                <p:nvPr/>
              </p:nvPicPr>
              <p:blipFill>
                <a:blip r:embed="rId75"/>
                <a:stretch>
                  <a:fillRect/>
                </a:stretch>
              </p:blipFill>
              <p:spPr>
                <a:xfrm>
                  <a:off x="353237" y="3413961"/>
                  <a:ext cx="2635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5863435B-71F3-4A0A-9CC7-C8EB1CD0DE33}"/>
                    </a:ext>
                  </a:extLst>
                </p14:cNvPr>
                <p14:cNvContentPartPr/>
                <p14:nvPr/>
              </p14:nvContentPartPr>
              <p14:xfrm>
                <a:off x="199877" y="3311001"/>
                <a:ext cx="575640" cy="569520"/>
              </p14:xfrm>
            </p:contentPart>
          </mc:Choice>
          <mc:Fallback xmlns="">
            <p:pic>
              <p:nvPicPr>
                <p:cNvPr id="59" name="Ink 58">
                  <a:extLst>
                    <a:ext uri="{FF2B5EF4-FFF2-40B4-BE49-F238E27FC236}">
                      <a16:creationId xmlns:a16="http://schemas.microsoft.com/office/drawing/2014/main" id="{5863435B-71F3-4A0A-9CC7-C8EB1CD0DE33}"/>
                    </a:ext>
                  </a:extLst>
                </p:cNvPr>
                <p:cNvPicPr/>
                <p:nvPr/>
              </p:nvPicPr>
              <p:blipFill>
                <a:blip r:embed="rId77"/>
                <a:stretch>
                  <a:fillRect/>
                </a:stretch>
              </p:blipFill>
              <p:spPr>
                <a:xfrm>
                  <a:off x="182237" y="3293361"/>
                  <a:ext cx="611280" cy="605160"/>
                </a:xfrm>
                <a:prstGeom prst="rect">
                  <a:avLst/>
                </a:prstGeom>
              </p:spPr>
            </p:pic>
          </mc:Fallback>
        </mc:AlternateContent>
      </p:grpSp>
      <p:grpSp>
        <p:nvGrpSpPr>
          <p:cNvPr id="89" name="Group 88">
            <a:extLst>
              <a:ext uri="{FF2B5EF4-FFF2-40B4-BE49-F238E27FC236}">
                <a16:creationId xmlns:a16="http://schemas.microsoft.com/office/drawing/2014/main" id="{7E55D267-9C3B-43DC-85DD-2D34DD984FE8}"/>
              </a:ext>
            </a:extLst>
          </p:cNvPr>
          <p:cNvGrpSpPr/>
          <p:nvPr/>
        </p:nvGrpSpPr>
        <p:grpSpPr>
          <a:xfrm>
            <a:off x="977837" y="3298041"/>
            <a:ext cx="3992400" cy="947880"/>
            <a:chOff x="977837" y="3298041"/>
            <a:chExt cx="3992400" cy="947880"/>
          </a:xfrm>
        </p:grpSpPr>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71C0C5F9-FA3D-452F-9414-8623337F1EDC}"/>
                    </a:ext>
                  </a:extLst>
                </p14:cNvPr>
                <p14:cNvContentPartPr/>
                <p14:nvPr/>
              </p14:nvContentPartPr>
              <p14:xfrm>
                <a:off x="1075397" y="3460401"/>
                <a:ext cx="40680" cy="561960"/>
              </p14:xfrm>
            </p:contentPart>
          </mc:Choice>
          <mc:Fallback xmlns="">
            <p:pic>
              <p:nvPicPr>
                <p:cNvPr id="61" name="Ink 60">
                  <a:extLst>
                    <a:ext uri="{FF2B5EF4-FFF2-40B4-BE49-F238E27FC236}">
                      <a16:creationId xmlns:a16="http://schemas.microsoft.com/office/drawing/2014/main" id="{71C0C5F9-FA3D-452F-9414-8623337F1EDC}"/>
                    </a:ext>
                  </a:extLst>
                </p:cNvPr>
                <p:cNvPicPr/>
                <p:nvPr/>
              </p:nvPicPr>
              <p:blipFill>
                <a:blip r:embed="rId79"/>
                <a:stretch>
                  <a:fillRect/>
                </a:stretch>
              </p:blipFill>
              <p:spPr>
                <a:xfrm>
                  <a:off x="1057757" y="3442401"/>
                  <a:ext cx="7632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D433290C-F4F5-4163-AAF1-4A3F93976141}"/>
                    </a:ext>
                  </a:extLst>
                </p14:cNvPr>
                <p14:cNvContentPartPr/>
                <p14:nvPr/>
              </p14:nvContentPartPr>
              <p14:xfrm>
                <a:off x="977837" y="3390921"/>
                <a:ext cx="357480" cy="385560"/>
              </p14:xfrm>
            </p:contentPart>
          </mc:Choice>
          <mc:Fallback xmlns="">
            <p:pic>
              <p:nvPicPr>
                <p:cNvPr id="62" name="Ink 61">
                  <a:extLst>
                    <a:ext uri="{FF2B5EF4-FFF2-40B4-BE49-F238E27FC236}">
                      <a16:creationId xmlns:a16="http://schemas.microsoft.com/office/drawing/2014/main" id="{D433290C-F4F5-4163-AAF1-4A3F93976141}"/>
                    </a:ext>
                  </a:extLst>
                </p:cNvPr>
                <p:cNvPicPr/>
                <p:nvPr/>
              </p:nvPicPr>
              <p:blipFill>
                <a:blip r:embed="rId81"/>
                <a:stretch>
                  <a:fillRect/>
                </a:stretch>
              </p:blipFill>
              <p:spPr>
                <a:xfrm>
                  <a:off x="960197" y="3373281"/>
                  <a:ext cx="3931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3D1601D2-B099-4ABF-9ED9-3ECFC7DE72CD}"/>
                    </a:ext>
                  </a:extLst>
                </p14:cNvPr>
                <p14:cNvContentPartPr/>
                <p14:nvPr/>
              </p14:nvContentPartPr>
              <p14:xfrm>
                <a:off x="1278797" y="3932721"/>
                <a:ext cx="190080" cy="181800"/>
              </p14:xfrm>
            </p:contentPart>
          </mc:Choice>
          <mc:Fallback xmlns="">
            <p:pic>
              <p:nvPicPr>
                <p:cNvPr id="64" name="Ink 63">
                  <a:extLst>
                    <a:ext uri="{FF2B5EF4-FFF2-40B4-BE49-F238E27FC236}">
                      <a16:creationId xmlns:a16="http://schemas.microsoft.com/office/drawing/2014/main" id="{3D1601D2-B099-4ABF-9ED9-3ECFC7DE72CD}"/>
                    </a:ext>
                  </a:extLst>
                </p:cNvPr>
                <p:cNvPicPr/>
                <p:nvPr/>
              </p:nvPicPr>
              <p:blipFill>
                <a:blip r:embed="rId83"/>
                <a:stretch>
                  <a:fillRect/>
                </a:stretch>
              </p:blipFill>
              <p:spPr>
                <a:xfrm>
                  <a:off x="1261157" y="3914721"/>
                  <a:ext cx="225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Ink 66">
                  <a:extLst>
                    <a:ext uri="{FF2B5EF4-FFF2-40B4-BE49-F238E27FC236}">
                      <a16:creationId xmlns:a16="http://schemas.microsoft.com/office/drawing/2014/main" id="{C2FC5006-926F-40EB-964F-46B83BE8C48F}"/>
                    </a:ext>
                  </a:extLst>
                </p14:cNvPr>
                <p14:cNvContentPartPr/>
                <p14:nvPr/>
              </p14:nvContentPartPr>
              <p14:xfrm>
                <a:off x="1531877" y="4056921"/>
                <a:ext cx="180360" cy="189000"/>
              </p14:xfrm>
            </p:contentPart>
          </mc:Choice>
          <mc:Fallback xmlns="">
            <p:pic>
              <p:nvPicPr>
                <p:cNvPr id="67" name="Ink 66">
                  <a:extLst>
                    <a:ext uri="{FF2B5EF4-FFF2-40B4-BE49-F238E27FC236}">
                      <a16:creationId xmlns:a16="http://schemas.microsoft.com/office/drawing/2014/main" id="{C2FC5006-926F-40EB-964F-46B83BE8C48F}"/>
                    </a:ext>
                  </a:extLst>
                </p:cNvPr>
                <p:cNvPicPr/>
                <p:nvPr/>
              </p:nvPicPr>
              <p:blipFill>
                <a:blip r:embed="rId85"/>
                <a:stretch>
                  <a:fillRect/>
                </a:stretch>
              </p:blipFill>
              <p:spPr>
                <a:xfrm>
                  <a:off x="1514237" y="4038921"/>
                  <a:ext cx="216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Ink 67">
                  <a:extLst>
                    <a:ext uri="{FF2B5EF4-FFF2-40B4-BE49-F238E27FC236}">
                      <a16:creationId xmlns:a16="http://schemas.microsoft.com/office/drawing/2014/main" id="{1423090E-2805-4CC4-82AB-B89387BA06A0}"/>
                    </a:ext>
                  </a:extLst>
                </p14:cNvPr>
                <p14:cNvContentPartPr/>
                <p14:nvPr/>
              </p14:nvContentPartPr>
              <p14:xfrm>
                <a:off x="1787837" y="3693321"/>
                <a:ext cx="101160" cy="17640"/>
              </p14:xfrm>
            </p:contentPart>
          </mc:Choice>
          <mc:Fallback xmlns="">
            <p:pic>
              <p:nvPicPr>
                <p:cNvPr id="68" name="Ink 67">
                  <a:extLst>
                    <a:ext uri="{FF2B5EF4-FFF2-40B4-BE49-F238E27FC236}">
                      <a16:creationId xmlns:a16="http://schemas.microsoft.com/office/drawing/2014/main" id="{1423090E-2805-4CC4-82AB-B89387BA06A0}"/>
                    </a:ext>
                  </a:extLst>
                </p:cNvPr>
                <p:cNvPicPr/>
                <p:nvPr/>
              </p:nvPicPr>
              <p:blipFill>
                <a:blip r:embed="rId87"/>
                <a:stretch>
                  <a:fillRect/>
                </a:stretch>
              </p:blipFill>
              <p:spPr>
                <a:xfrm>
                  <a:off x="1769837" y="3675321"/>
                  <a:ext cx="13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D9CE9EA3-0930-459F-BDDF-163D3AA867B5}"/>
                    </a:ext>
                  </a:extLst>
                </p14:cNvPr>
                <p14:cNvContentPartPr/>
                <p14:nvPr/>
              </p14:nvContentPartPr>
              <p14:xfrm>
                <a:off x="1777757" y="3800961"/>
                <a:ext cx="157320" cy="41040"/>
              </p14:xfrm>
            </p:contentPart>
          </mc:Choice>
          <mc:Fallback xmlns="">
            <p:pic>
              <p:nvPicPr>
                <p:cNvPr id="69" name="Ink 68">
                  <a:extLst>
                    <a:ext uri="{FF2B5EF4-FFF2-40B4-BE49-F238E27FC236}">
                      <a16:creationId xmlns:a16="http://schemas.microsoft.com/office/drawing/2014/main" id="{D9CE9EA3-0930-459F-BDDF-163D3AA867B5}"/>
                    </a:ext>
                  </a:extLst>
                </p:cNvPr>
                <p:cNvPicPr/>
                <p:nvPr/>
              </p:nvPicPr>
              <p:blipFill>
                <a:blip r:embed="rId89"/>
                <a:stretch>
                  <a:fillRect/>
                </a:stretch>
              </p:blipFill>
              <p:spPr>
                <a:xfrm>
                  <a:off x="1759757" y="3783321"/>
                  <a:ext cx="19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AA70FCEE-099D-4CD3-B7F0-22F865B85749}"/>
                    </a:ext>
                  </a:extLst>
                </p14:cNvPr>
                <p14:cNvContentPartPr/>
                <p14:nvPr/>
              </p14:nvContentPartPr>
              <p14:xfrm>
                <a:off x="2112917" y="3379401"/>
                <a:ext cx="471600" cy="484200"/>
              </p14:xfrm>
            </p:contentPart>
          </mc:Choice>
          <mc:Fallback xmlns="">
            <p:pic>
              <p:nvPicPr>
                <p:cNvPr id="70" name="Ink 69">
                  <a:extLst>
                    <a:ext uri="{FF2B5EF4-FFF2-40B4-BE49-F238E27FC236}">
                      <a16:creationId xmlns:a16="http://schemas.microsoft.com/office/drawing/2014/main" id="{AA70FCEE-099D-4CD3-B7F0-22F865B85749}"/>
                    </a:ext>
                  </a:extLst>
                </p:cNvPr>
                <p:cNvPicPr/>
                <p:nvPr/>
              </p:nvPicPr>
              <p:blipFill>
                <a:blip r:embed="rId91"/>
                <a:stretch>
                  <a:fillRect/>
                </a:stretch>
              </p:blipFill>
              <p:spPr>
                <a:xfrm>
                  <a:off x="2095277" y="3361761"/>
                  <a:ext cx="50724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B703BA03-0B31-4B27-A928-66B38E74A143}"/>
                    </a:ext>
                  </a:extLst>
                </p14:cNvPr>
                <p14:cNvContentPartPr/>
                <p14:nvPr/>
              </p14:nvContentPartPr>
              <p14:xfrm>
                <a:off x="2145677" y="3339441"/>
                <a:ext cx="479880" cy="592560"/>
              </p14:xfrm>
            </p:contentPart>
          </mc:Choice>
          <mc:Fallback xmlns="">
            <p:pic>
              <p:nvPicPr>
                <p:cNvPr id="71" name="Ink 70">
                  <a:extLst>
                    <a:ext uri="{FF2B5EF4-FFF2-40B4-BE49-F238E27FC236}">
                      <a16:creationId xmlns:a16="http://schemas.microsoft.com/office/drawing/2014/main" id="{B703BA03-0B31-4B27-A928-66B38E74A143}"/>
                    </a:ext>
                  </a:extLst>
                </p:cNvPr>
                <p:cNvPicPr/>
                <p:nvPr/>
              </p:nvPicPr>
              <p:blipFill>
                <a:blip r:embed="rId93"/>
                <a:stretch>
                  <a:fillRect/>
                </a:stretch>
              </p:blipFill>
              <p:spPr>
                <a:xfrm>
                  <a:off x="2127677" y="3321441"/>
                  <a:ext cx="51552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FEB38613-B6D8-4411-B47B-0212E0D448B9}"/>
                    </a:ext>
                  </a:extLst>
                </p14:cNvPr>
                <p14:cNvContentPartPr/>
                <p14:nvPr/>
              </p14:nvContentPartPr>
              <p14:xfrm>
                <a:off x="2669837" y="3832281"/>
                <a:ext cx="178920" cy="222120"/>
              </p14:xfrm>
            </p:contentPart>
          </mc:Choice>
          <mc:Fallback xmlns="">
            <p:pic>
              <p:nvPicPr>
                <p:cNvPr id="73" name="Ink 72">
                  <a:extLst>
                    <a:ext uri="{FF2B5EF4-FFF2-40B4-BE49-F238E27FC236}">
                      <a16:creationId xmlns:a16="http://schemas.microsoft.com/office/drawing/2014/main" id="{FEB38613-B6D8-4411-B47B-0212E0D448B9}"/>
                    </a:ext>
                  </a:extLst>
                </p:cNvPr>
                <p:cNvPicPr/>
                <p:nvPr/>
              </p:nvPicPr>
              <p:blipFill>
                <a:blip r:embed="rId95"/>
                <a:stretch>
                  <a:fillRect/>
                </a:stretch>
              </p:blipFill>
              <p:spPr>
                <a:xfrm>
                  <a:off x="2652197" y="3814641"/>
                  <a:ext cx="214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Ink 73">
                  <a:extLst>
                    <a:ext uri="{FF2B5EF4-FFF2-40B4-BE49-F238E27FC236}">
                      <a16:creationId xmlns:a16="http://schemas.microsoft.com/office/drawing/2014/main" id="{BD2ED05B-AC13-474C-9A81-0E89E896BB0F}"/>
                    </a:ext>
                  </a:extLst>
                </p14:cNvPr>
                <p14:cNvContentPartPr/>
                <p14:nvPr/>
              </p14:nvContentPartPr>
              <p14:xfrm>
                <a:off x="2875757" y="3967281"/>
                <a:ext cx="195480" cy="194400"/>
              </p14:xfrm>
            </p:contentPart>
          </mc:Choice>
          <mc:Fallback xmlns="">
            <p:pic>
              <p:nvPicPr>
                <p:cNvPr id="74" name="Ink 73">
                  <a:extLst>
                    <a:ext uri="{FF2B5EF4-FFF2-40B4-BE49-F238E27FC236}">
                      <a16:creationId xmlns:a16="http://schemas.microsoft.com/office/drawing/2014/main" id="{BD2ED05B-AC13-474C-9A81-0E89E896BB0F}"/>
                    </a:ext>
                  </a:extLst>
                </p:cNvPr>
                <p:cNvPicPr/>
                <p:nvPr/>
              </p:nvPicPr>
              <p:blipFill>
                <a:blip r:embed="rId97"/>
                <a:stretch>
                  <a:fillRect/>
                </a:stretch>
              </p:blipFill>
              <p:spPr>
                <a:xfrm>
                  <a:off x="2858117" y="3949641"/>
                  <a:ext cx="231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50CCFE98-A346-4326-8916-69C6E09CD64D}"/>
                    </a:ext>
                  </a:extLst>
                </p14:cNvPr>
                <p14:cNvContentPartPr/>
                <p14:nvPr/>
              </p14:nvContentPartPr>
              <p14:xfrm>
                <a:off x="3237917" y="3585681"/>
                <a:ext cx="66960" cy="43920"/>
              </p14:xfrm>
            </p:contentPart>
          </mc:Choice>
          <mc:Fallback xmlns="">
            <p:pic>
              <p:nvPicPr>
                <p:cNvPr id="76" name="Ink 75">
                  <a:extLst>
                    <a:ext uri="{FF2B5EF4-FFF2-40B4-BE49-F238E27FC236}">
                      <a16:creationId xmlns:a16="http://schemas.microsoft.com/office/drawing/2014/main" id="{50CCFE98-A346-4326-8916-69C6E09CD64D}"/>
                    </a:ext>
                  </a:extLst>
                </p:cNvPr>
                <p:cNvPicPr/>
                <p:nvPr/>
              </p:nvPicPr>
              <p:blipFill>
                <a:blip r:embed="rId99"/>
                <a:stretch>
                  <a:fillRect/>
                </a:stretch>
              </p:blipFill>
              <p:spPr>
                <a:xfrm>
                  <a:off x="3220277" y="3568041"/>
                  <a:ext cx="10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7C867D3D-90C3-4318-9E11-3D94581E47EE}"/>
                    </a:ext>
                  </a:extLst>
                </p14:cNvPr>
                <p14:cNvContentPartPr/>
                <p14:nvPr/>
              </p14:nvContentPartPr>
              <p14:xfrm>
                <a:off x="3523037" y="3323961"/>
                <a:ext cx="74520" cy="487080"/>
              </p14:xfrm>
            </p:contentPart>
          </mc:Choice>
          <mc:Fallback xmlns="">
            <p:pic>
              <p:nvPicPr>
                <p:cNvPr id="77" name="Ink 76">
                  <a:extLst>
                    <a:ext uri="{FF2B5EF4-FFF2-40B4-BE49-F238E27FC236}">
                      <a16:creationId xmlns:a16="http://schemas.microsoft.com/office/drawing/2014/main" id="{7C867D3D-90C3-4318-9E11-3D94581E47EE}"/>
                    </a:ext>
                  </a:extLst>
                </p:cNvPr>
                <p:cNvPicPr/>
                <p:nvPr/>
              </p:nvPicPr>
              <p:blipFill>
                <a:blip r:embed="rId101"/>
                <a:stretch>
                  <a:fillRect/>
                </a:stretch>
              </p:blipFill>
              <p:spPr>
                <a:xfrm>
                  <a:off x="3505397" y="3306321"/>
                  <a:ext cx="11016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4E187D37-5349-44CC-AB76-87DF2B2796ED}"/>
                    </a:ext>
                  </a:extLst>
                </p14:cNvPr>
                <p14:cNvContentPartPr/>
                <p14:nvPr/>
              </p14:nvContentPartPr>
              <p14:xfrm>
                <a:off x="3513677" y="3298041"/>
                <a:ext cx="284040" cy="272520"/>
              </p14:xfrm>
            </p:contentPart>
          </mc:Choice>
          <mc:Fallback xmlns="">
            <p:pic>
              <p:nvPicPr>
                <p:cNvPr id="78" name="Ink 77">
                  <a:extLst>
                    <a:ext uri="{FF2B5EF4-FFF2-40B4-BE49-F238E27FC236}">
                      <a16:creationId xmlns:a16="http://schemas.microsoft.com/office/drawing/2014/main" id="{4E187D37-5349-44CC-AB76-87DF2B2796ED}"/>
                    </a:ext>
                  </a:extLst>
                </p:cNvPr>
                <p:cNvPicPr/>
                <p:nvPr/>
              </p:nvPicPr>
              <p:blipFill>
                <a:blip r:embed="rId103"/>
                <a:stretch>
                  <a:fillRect/>
                </a:stretch>
              </p:blipFill>
              <p:spPr>
                <a:xfrm>
                  <a:off x="3495677" y="3280041"/>
                  <a:ext cx="3196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6B835CE5-6415-45DB-84E1-879160DA7B6E}"/>
                    </a:ext>
                  </a:extLst>
                </p14:cNvPr>
                <p14:cNvContentPartPr/>
                <p14:nvPr/>
              </p14:nvContentPartPr>
              <p14:xfrm>
                <a:off x="3798437" y="3835521"/>
                <a:ext cx="37800" cy="180360"/>
              </p14:xfrm>
            </p:contentPart>
          </mc:Choice>
          <mc:Fallback xmlns="">
            <p:pic>
              <p:nvPicPr>
                <p:cNvPr id="79" name="Ink 78">
                  <a:extLst>
                    <a:ext uri="{FF2B5EF4-FFF2-40B4-BE49-F238E27FC236}">
                      <a16:creationId xmlns:a16="http://schemas.microsoft.com/office/drawing/2014/main" id="{6B835CE5-6415-45DB-84E1-879160DA7B6E}"/>
                    </a:ext>
                  </a:extLst>
                </p:cNvPr>
                <p:cNvPicPr/>
                <p:nvPr/>
              </p:nvPicPr>
              <p:blipFill>
                <a:blip r:embed="rId105"/>
                <a:stretch>
                  <a:fillRect/>
                </a:stretch>
              </p:blipFill>
              <p:spPr>
                <a:xfrm>
                  <a:off x="3780797" y="3817521"/>
                  <a:ext cx="73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0" name="Ink 79">
                  <a:extLst>
                    <a:ext uri="{FF2B5EF4-FFF2-40B4-BE49-F238E27FC236}">
                      <a16:creationId xmlns:a16="http://schemas.microsoft.com/office/drawing/2014/main" id="{DC87648F-A894-4B69-9E57-CF024AE9A0EA}"/>
                    </a:ext>
                  </a:extLst>
                </p14:cNvPr>
                <p14:cNvContentPartPr/>
                <p14:nvPr/>
              </p14:nvContentPartPr>
              <p14:xfrm>
                <a:off x="3737957" y="3797721"/>
                <a:ext cx="136080" cy="29520"/>
              </p14:xfrm>
            </p:contentPart>
          </mc:Choice>
          <mc:Fallback xmlns="">
            <p:pic>
              <p:nvPicPr>
                <p:cNvPr id="80" name="Ink 79">
                  <a:extLst>
                    <a:ext uri="{FF2B5EF4-FFF2-40B4-BE49-F238E27FC236}">
                      <a16:creationId xmlns:a16="http://schemas.microsoft.com/office/drawing/2014/main" id="{DC87648F-A894-4B69-9E57-CF024AE9A0EA}"/>
                    </a:ext>
                  </a:extLst>
                </p:cNvPr>
                <p:cNvPicPr/>
                <p:nvPr/>
              </p:nvPicPr>
              <p:blipFill>
                <a:blip r:embed="rId107"/>
                <a:stretch>
                  <a:fillRect/>
                </a:stretch>
              </p:blipFill>
              <p:spPr>
                <a:xfrm>
                  <a:off x="3720317" y="3780081"/>
                  <a:ext cx="171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1" name="Ink 80">
                  <a:extLst>
                    <a:ext uri="{FF2B5EF4-FFF2-40B4-BE49-F238E27FC236}">
                      <a16:creationId xmlns:a16="http://schemas.microsoft.com/office/drawing/2014/main" id="{25829872-70B9-4BFF-9B3E-EE7175E7ECA9}"/>
                    </a:ext>
                  </a:extLst>
                </p14:cNvPr>
                <p14:cNvContentPartPr/>
                <p14:nvPr/>
              </p14:nvContentPartPr>
              <p14:xfrm>
                <a:off x="3865397" y="3857481"/>
                <a:ext cx="153720" cy="161280"/>
              </p14:xfrm>
            </p:contentPart>
          </mc:Choice>
          <mc:Fallback xmlns="">
            <p:pic>
              <p:nvPicPr>
                <p:cNvPr id="81" name="Ink 80">
                  <a:extLst>
                    <a:ext uri="{FF2B5EF4-FFF2-40B4-BE49-F238E27FC236}">
                      <a16:creationId xmlns:a16="http://schemas.microsoft.com/office/drawing/2014/main" id="{25829872-70B9-4BFF-9B3E-EE7175E7ECA9}"/>
                    </a:ext>
                  </a:extLst>
                </p:cNvPr>
                <p:cNvPicPr/>
                <p:nvPr/>
              </p:nvPicPr>
              <p:blipFill>
                <a:blip r:embed="rId109"/>
                <a:stretch>
                  <a:fillRect/>
                </a:stretch>
              </p:blipFill>
              <p:spPr>
                <a:xfrm>
                  <a:off x="3847757" y="3839841"/>
                  <a:ext cx="189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B5C0489D-9919-4C84-8B92-3C4710020602}"/>
                    </a:ext>
                  </a:extLst>
                </p14:cNvPr>
                <p14:cNvContentPartPr/>
                <p14:nvPr/>
              </p14:nvContentPartPr>
              <p14:xfrm>
                <a:off x="4049717" y="3843081"/>
                <a:ext cx="40680" cy="178200"/>
              </p14:xfrm>
            </p:contentPart>
          </mc:Choice>
          <mc:Fallback xmlns="">
            <p:pic>
              <p:nvPicPr>
                <p:cNvPr id="82" name="Ink 81">
                  <a:extLst>
                    <a:ext uri="{FF2B5EF4-FFF2-40B4-BE49-F238E27FC236}">
                      <a16:creationId xmlns:a16="http://schemas.microsoft.com/office/drawing/2014/main" id="{B5C0489D-9919-4C84-8B92-3C4710020602}"/>
                    </a:ext>
                  </a:extLst>
                </p:cNvPr>
                <p:cNvPicPr/>
                <p:nvPr/>
              </p:nvPicPr>
              <p:blipFill>
                <a:blip r:embed="rId111"/>
                <a:stretch>
                  <a:fillRect/>
                </a:stretch>
              </p:blipFill>
              <p:spPr>
                <a:xfrm>
                  <a:off x="4032077" y="3825441"/>
                  <a:ext cx="76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3B9B3AA9-B622-4CA4-AF03-7E8E89EF8519}"/>
                    </a:ext>
                  </a:extLst>
                </p14:cNvPr>
                <p14:cNvContentPartPr/>
                <p14:nvPr/>
              </p14:nvContentPartPr>
              <p14:xfrm>
                <a:off x="3998237" y="3803481"/>
                <a:ext cx="340200" cy="208800"/>
              </p14:xfrm>
            </p:contentPart>
          </mc:Choice>
          <mc:Fallback xmlns="">
            <p:pic>
              <p:nvPicPr>
                <p:cNvPr id="83" name="Ink 82">
                  <a:extLst>
                    <a:ext uri="{FF2B5EF4-FFF2-40B4-BE49-F238E27FC236}">
                      <a16:creationId xmlns:a16="http://schemas.microsoft.com/office/drawing/2014/main" id="{3B9B3AA9-B622-4CA4-AF03-7E8E89EF8519}"/>
                    </a:ext>
                  </a:extLst>
                </p:cNvPr>
                <p:cNvPicPr/>
                <p:nvPr/>
              </p:nvPicPr>
              <p:blipFill>
                <a:blip r:embed="rId113"/>
                <a:stretch>
                  <a:fillRect/>
                </a:stretch>
              </p:blipFill>
              <p:spPr>
                <a:xfrm>
                  <a:off x="3980237" y="3785841"/>
                  <a:ext cx="3758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CBF983FA-616F-4861-9555-993453458B01}"/>
                    </a:ext>
                  </a:extLst>
                </p14:cNvPr>
                <p14:cNvContentPartPr/>
                <p14:nvPr/>
              </p14:nvContentPartPr>
              <p14:xfrm>
                <a:off x="4264277" y="3885921"/>
                <a:ext cx="113400" cy="9360"/>
              </p14:xfrm>
            </p:contentPart>
          </mc:Choice>
          <mc:Fallback xmlns="">
            <p:pic>
              <p:nvPicPr>
                <p:cNvPr id="84" name="Ink 83">
                  <a:extLst>
                    <a:ext uri="{FF2B5EF4-FFF2-40B4-BE49-F238E27FC236}">
                      <a16:creationId xmlns:a16="http://schemas.microsoft.com/office/drawing/2014/main" id="{CBF983FA-616F-4861-9555-993453458B01}"/>
                    </a:ext>
                  </a:extLst>
                </p:cNvPr>
                <p:cNvPicPr/>
                <p:nvPr/>
              </p:nvPicPr>
              <p:blipFill>
                <a:blip r:embed="rId115"/>
                <a:stretch>
                  <a:fillRect/>
                </a:stretch>
              </p:blipFill>
              <p:spPr>
                <a:xfrm>
                  <a:off x="4246277" y="3867921"/>
                  <a:ext cx="149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D93ABA7A-E3DE-4ECC-B2AA-BA3FF039BE0D}"/>
                    </a:ext>
                  </a:extLst>
                </p14:cNvPr>
                <p14:cNvContentPartPr/>
                <p14:nvPr/>
              </p14:nvContentPartPr>
              <p14:xfrm>
                <a:off x="4388477" y="3810321"/>
                <a:ext cx="227880" cy="166680"/>
              </p14:xfrm>
            </p:contentPart>
          </mc:Choice>
          <mc:Fallback xmlns="">
            <p:pic>
              <p:nvPicPr>
                <p:cNvPr id="85" name="Ink 84">
                  <a:extLst>
                    <a:ext uri="{FF2B5EF4-FFF2-40B4-BE49-F238E27FC236}">
                      <a16:creationId xmlns:a16="http://schemas.microsoft.com/office/drawing/2014/main" id="{D93ABA7A-E3DE-4ECC-B2AA-BA3FF039BE0D}"/>
                    </a:ext>
                  </a:extLst>
                </p:cNvPr>
                <p:cNvPicPr/>
                <p:nvPr/>
              </p:nvPicPr>
              <p:blipFill>
                <a:blip r:embed="rId117"/>
                <a:stretch>
                  <a:fillRect/>
                </a:stretch>
              </p:blipFill>
              <p:spPr>
                <a:xfrm>
                  <a:off x="4370837" y="3792321"/>
                  <a:ext cx="263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BFCB8CEF-9969-4F05-BCFD-B57A45F946F7}"/>
                    </a:ext>
                  </a:extLst>
                </p14:cNvPr>
                <p14:cNvContentPartPr/>
                <p14:nvPr/>
              </p14:nvContentPartPr>
              <p14:xfrm>
                <a:off x="4822637" y="3560481"/>
                <a:ext cx="147600" cy="4680"/>
              </p14:xfrm>
            </p:contentPart>
          </mc:Choice>
          <mc:Fallback xmlns="">
            <p:pic>
              <p:nvPicPr>
                <p:cNvPr id="87" name="Ink 86">
                  <a:extLst>
                    <a:ext uri="{FF2B5EF4-FFF2-40B4-BE49-F238E27FC236}">
                      <a16:creationId xmlns:a16="http://schemas.microsoft.com/office/drawing/2014/main" id="{BFCB8CEF-9969-4F05-BCFD-B57A45F946F7}"/>
                    </a:ext>
                  </a:extLst>
                </p:cNvPr>
                <p:cNvPicPr/>
                <p:nvPr/>
              </p:nvPicPr>
              <p:blipFill>
                <a:blip r:embed="rId119"/>
                <a:stretch>
                  <a:fillRect/>
                </a:stretch>
              </p:blipFill>
              <p:spPr>
                <a:xfrm>
                  <a:off x="4804997" y="3542841"/>
                  <a:ext cx="183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18C2F3F3-DE35-4FC4-9C2E-E0BB8D4C989D}"/>
                    </a:ext>
                  </a:extLst>
                </p14:cNvPr>
                <p14:cNvContentPartPr/>
                <p14:nvPr/>
              </p14:nvContentPartPr>
              <p14:xfrm>
                <a:off x="4799237" y="3681801"/>
                <a:ext cx="165600" cy="12960"/>
              </p14:xfrm>
            </p:contentPart>
          </mc:Choice>
          <mc:Fallback xmlns="">
            <p:pic>
              <p:nvPicPr>
                <p:cNvPr id="88" name="Ink 87">
                  <a:extLst>
                    <a:ext uri="{FF2B5EF4-FFF2-40B4-BE49-F238E27FC236}">
                      <a16:creationId xmlns:a16="http://schemas.microsoft.com/office/drawing/2014/main" id="{18C2F3F3-DE35-4FC4-9C2E-E0BB8D4C989D}"/>
                    </a:ext>
                  </a:extLst>
                </p:cNvPr>
                <p:cNvPicPr/>
                <p:nvPr/>
              </p:nvPicPr>
              <p:blipFill>
                <a:blip r:embed="rId121"/>
                <a:stretch>
                  <a:fillRect/>
                </a:stretch>
              </p:blipFill>
              <p:spPr>
                <a:xfrm>
                  <a:off x="4781237" y="3663801"/>
                  <a:ext cx="201240" cy="48600"/>
                </a:xfrm>
                <a:prstGeom prst="rect">
                  <a:avLst/>
                </a:prstGeom>
              </p:spPr>
            </p:pic>
          </mc:Fallback>
        </mc:AlternateContent>
      </p:grpSp>
      <p:grpSp>
        <p:nvGrpSpPr>
          <p:cNvPr id="97" name="Group 96">
            <a:extLst>
              <a:ext uri="{FF2B5EF4-FFF2-40B4-BE49-F238E27FC236}">
                <a16:creationId xmlns:a16="http://schemas.microsoft.com/office/drawing/2014/main" id="{56B82CE0-5038-4E4B-AE22-0BB6FB5EE530}"/>
              </a:ext>
            </a:extLst>
          </p:cNvPr>
          <p:cNvGrpSpPr/>
          <p:nvPr/>
        </p:nvGrpSpPr>
        <p:grpSpPr>
          <a:xfrm>
            <a:off x="5404037" y="3381201"/>
            <a:ext cx="1598040" cy="339120"/>
            <a:chOff x="5404037" y="3381201"/>
            <a:chExt cx="1598040" cy="339120"/>
          </a:xfrm>
        </p:grpSpPr>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E301E590-9F8D-47BF-8A54-2A9B57420472}"/>
                    </a:ext>
                  </a:extLst>
                </p14:cNvPr>
                <p14:cNvContentPartPr/>
                <p14:nvPr/>
              </p14:nvContentPartPr>
              <p14:xfrm>
                <a:off x="5404037" y="3381201"/>
                <a:ext cx="257760" cy="330840"/>
              </p14:xfrm>
            </p:contentPart>
          </mc:Choice>
          <mc:Fallback xmlns="">
            <p:pic>
              <p:nvPicPr>
                <p:cNvPr id="90" name="Ink 89">
                  <a:extLst>
                    <a:ext uri="{FF2B5EF4-FFF2-40B4-BE49-F238E27FC236}">
                      <a16:creationId xmlns:a16="http://schemas.microsoft.com/office/drawing/2014/main" id="{E301E590-9F8D-47BF-8A54-2A9B57420472}"/>
                    </a:ext>
                  </a:extLst>
                </p:cNvPr>
                <p:cNvPicPr/>
                <p:nvPr/>
              </p:nvPicPr>
              <p:blipFill>
                <a:blip r:embed="rId123"/>
                <a:stretch>
                  <a:fillRect/>
                </a:stretch>
              </p:blipFill>
              <p:spPr>
                <a:xfrm>
                  <a:off x="5386037" y="3363201"/>
                  <a:ext cx="2934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F4BC949B-6FB9-4B5F-A86C-010C5B7D8113}"/>
                    </a:ext>
                  </a:extLst>
                </p14:cNvPr>
                <p14:cNvContentPartPr/>
                <p14:nvPr/>
              </p14:nvContentPartPr>
              <p14:xfrm>
                <a:off x="5781317" y="3662721"/>
                <a:ext cx="43200" cy="57600"/>
              </p14:xfrm>
            </p:contentPart>
          </mc:Choice>
          <mc:Fallback xmlns="">
            <p:pic>
              <p:nvPicPr>
                <p:cNvPr id="91" name="Ink 90">
                  <a:extLst>
                    <a:ext uri="{FF2B5EF4-FFF2-40B4-BE49-F238E27FC236}">
                      <a16:creationId xmlns:a16="http://schemas.microsoft.com/office/drawing/2014/main" id="{F4BC949B-6FB9-4B5F-A86C-010C5B7D8113}"/>
                    </a:ext>
                  </a:extLst>
                </p:cNvPr>
                <p:cNvPicPr/>
                <p:nvPr/>
              </p:nvPicPr>
              <p:blipFill>
                <a:blip r:embed="rId125"/>
                <a:stretch>
                  <a:fillRect/>
                </a:stretch>
              </p:blipFill>
              <p:spPr>
                <a:xfrm>
                  <a:off x="5763317" y="3644721"/>
                  <a:ext cx="78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61CF2FE2-27DB-43DE-8906-546EAA3755BE}"/>
                    </a:ext>
                  </a:extLst>
                </p14:cNvPr>
                <p14:cNvContentPartPr/>
                <p14:nvPr/>
              </p14:nvContentPartPr>
              <p14:xfrm>
                <a:off x="5877077" y="3386601"/>
                <a:ext cx="237600" cy="302400"/>
              </p14:xfrm>
            </p:contentPart>
          </mc:Choice>
          <mc:Fallback xmlns="">
            <p:pic>
              <p:nvPicPr>
                <p:cNvPr id="92" name="Ink 91">
                  <a:extLst>
                    <a:ext uri="{FF2B5EF4-FFF2-40B4-BE49-F238E27FC236}">
                      <a16:creationId xmlns:a16="http://schemas.microsoft.com/office/drawing/2014/main" id="{61CF2FE2-27DB-43DE-8906-546EAA3755BE}"/>
                    </a:ext>
                  </a:extLst>
                </p:cNvPr>
                <p:cNvPicPr/>
                <p:nvPr/>
              </p:nvPicPr>
              <p:blipFill>
                <a:blip r:embed="rId127"/>
                <a:stretch>
                  <a:fillRect/>
                </a:stretch>
              </p:blipFill>
              <p:spPr>
                <a:xfrm>
                  <a:off x="5859077" y="3368601"/>
                  <a:ext cx="2732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E7A179B2-2603-489C-A1DD-A69E7FD2EEF0}"/>
                    </a:ext>
                  </a:extLst>
                </p14:cNvPr>
                <p14:cNvContentPartPr/>
                <p14:nvPr/>
              </p14:nvContentPartPr>
              <p14:xfrm>
                <a:off x="6275237" y="3391281"/>
                <a:ext cx="160920" cy="312840"/>
              </p14:xfrm>
            </p:contentPart>
          </mc:Choice>
          <mc:Fallback xmlns="">
            <p:pic>
              <p:nvPicPr>
                <p:cNvPr id="93" name="Ink 92">
                  <a:extLst>
                    <a:ext uri="{FF2B5EF4-FFF2-40B4-BE49-F238E27FC236}">
                      <a16:creationId xmlns:a16="http://schemas.microsoft.com/office/drawing/2014/main" id="{E7A179B2-2603-489C-A1DD-A69E7FD2EEF0}"/>
                    </a:ext>
                  </a:extLst>
                </p:cNvPr>
                <p:cNvPicPr/>
                <p:nvPr/>
              </p:nvPicPr>
              <p:blipFill>
                <a:blip r:embed="rId129"/>
                <a:stretch>
                  <a:fillRect/>
                </a:stretch>
              </p:blipFill>
              <p:spPr>
                <a:xfrm>
                  <a:off x="6257237" y="3373281"/>
                  <a:ext cx="1965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4AEA1994-BDBC-429B-B773-6C90706CEFF9}"/>
                    </a:ext>
                  </a:extLst>
                </p14:cNvPr>
                <p14:cNvContentPartPr/>
                <p14:nvPr/>
              </p14:nvContentPartPr>
              <p14:xfrm>
                <a:off x="6561797" y="3434481"/>
                <a:ext cx="193320" cy="214560"/>
              </p14:xfrm>
            </p:contentPart>
          </mc:Choice>
          <mc:Fallback xmlns="">
            <p:pic>
              <p:nvPicPr>
                <p:cNvPr id="95" name="Ink 94">
                  <a:extLst>
                    <a:ext uri="{FF2B5EF4-FFF2-40B4-BE49-F238E27FC236}">
                      <a16:creationId xmlns:a16="http://schemas.microsoft.com/office/drawing/2014/main" id="{4AEA1994-BDBC-429B-B773-6C90706CEFF9}"/>
                    </a:ext>
                  </a:extLst>
                </p:cNvPr>
                <p:cNvPicPr/>
                <p:nvPr/>
              </p:nvPicPr>
              <p:blipFill>
                <a:blip r:embed="rId131"/>
                <a:stretch>
                  <a:fillRect/>
                </a:stretch>
              </p:blipFill>
              <p:spPr>
                <a:xfrm>
                  <a:off x="6544157" y="3416481"/>
                  <a:ext cx="228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Ink 95">
                  <a:extLst>
                    <a:ext uri="{FF2B5EF4-FFF2-40B4-BE49-F238E27FC236}">
                      <a16:creationId xmlns:a16="http://schemas.microsoft.com/office/drawing/2014/main" id="{1687290E-4DEE-48EE-BC71-56D68354664A}"/>
                    </a:ext>
                  </a:extLst>
                </p14:cNvPr>
                <p14:cNvContentPartPr/>
                <p14:nvPr/>
              </p14:nvContentPartPr>
              <p14:xfrm>
                <a:off x="6835757" y="3409281"/>
                <a:ext cx="166320" cy="265680"/>
              </p14:xfrm>
            </p:contentPart>
          </mc:Choice>
          <mc:Fallback xmlns="">
            <p:pic>
              <p:nvPicPr>
                <p:cNvPr id="96" name="Ink 95">
                  <a:extLst>
                    <a:ext uri="{FF2B5EF4-FFF2-40B4-BE49-F238E27FC236}">
                      <a16:creationId xmlns:a16="http://schemas.microsoft.com/office/drawing/2014/main" id="{1687290E-4DEE-48EE-BC71-56D68354664A}"/>
                    </a:ext>
                  </a:extLst>
                </p:cNvPr>
                <p:cNvPicPr/>
                <p:nvPr/>
              </p:nvPicPr>
              <p:blipFill>
                <a:blip r:embed="rId133"/>
                <a:stretch>
                  <a:fillRect/>
                </a:stretch>
              </p:blipFill>
              <p:spPr>
                <a:xfrm>
                  <a:off x="6817757" y="3391281"/>
                  <a:ext cx="201960" cy="301320"/>
                </a:xfrm>
                <a:prstGeom prst="rect">
                  <a:avLst/>
                </a:prstGeom>
              </p:spPr>
            </p:pic>
          </mc:Fallback>
        </mc:AlternateContent>
      </p:grpSp>
      <p:grpSp>
        <p:nvGrpSpPr>
          <p:cNvPr id="122" name="Group 121">
            <a:extLst>
              <a:ext uri="{FF2B5EF4-FFF2-40B4-BE49-F238E27FC236}">
                <a16:creationId xmlns:a16="http://schemas.microsoft.com/office/drawing/2014/main" id="{45F07834-2273-41D2-AA56-E5BD993BAB84}"/>
              </a:ext>
            </a:extLst>
          </p:cNvPr>
          <p:cNvGrpSpPr/>
          <p:nvPr/>
        </p:nvGrpSpPr>
        <p:grpSpPr>
          <a:xfrm>
            <a:off x="7447037" y="2855241"/>
            <a:ext cx="4534200" cy="1415520"/>
            <a:chOff x="7447037" y="2855241"/>
            <a:chExt cx="4534200" cy="1415520"/>
          </a:xfrm>
        </p:grpSpPr>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6338BCA2-3221-4C19-A97A-EA0E697F6470}"/>
                    </a:ext>
                  </a:extLst>
                </p14:cNvPr>
                <p14:cNvContentPartPr/>
                <p14:nvPr/>
              </p14:nvContentPartPr>
              <p14:xfrm>
                <a:off x="7447037" y="3455361"/>
                <a:ext cx="149760" cy="117360"/>
              </p14:xfrm>
            </p:contentPart>
          </mc:Choice>
          <mc:Fallback xmlns="">
            <p:pic>
              <p:nvPicPr>
                <p:cNvPr id="98" name="Ink 97">
                  <a:extLst>
                    <a:ext uri="{FF2B5EF4-FFF2-40B4-BE49-F238E27FC236}">
                      <a16:creationId xmlns:a16="http://schemas.microsoft.com/office/drawing/2014/main" id="{6338BCA2-3221-4C19-A97A-EA0E697F6470}"/>
                    </a:ext>
                  </a:extLst>
                </p:cNvPr>
                <p:cNvPicPr/>
                <p:nvPr/>
              </p:nvPicPr>
              <p:blipFill>
                <a:blip r:embed="rId135"/>
                <a:stretch>
                  <a:fillRect/>
                </a:stretch>
              </p:blipFill>
              <p:spPr>
                <a:xfrm>
                  <a:off x="7429037" y="3437721"/>
                  <a:ext cx="185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A543A841-5CC5-4214-9506-F9068C0FC0C6}"/>
                    </a:ext>
                  </a:extLst>
                </p14:cNvPr>
                <p14:cNvContentPartPr/>
                <p14:nvPr/>
              </p14:nvContentPartPr>
              <p14:xfrm>
                <a:off x="7489877" y="3428001"/>
                <a:ext cx="90360" cy="122040"/>
              </p14:xfrm>
            </p:contentPart>
          </mc:Choice>
          <mc:Fallback xmlns="">
            <p:pic>
              <p:nvPicPr>
                <p:cNvPr id="99" name="Ink 98">
                  <a:extLst>
                    <a:ext uri="{FF2B5EF4-FFF2-40B4-BE49-F238E27FC236}">
                      <a16:creationId xmlns:a16="http://schemas.microsoft.com/office/drawing/2014/main" id="{A543A841-5CC5-4214-9506-F9068C0FC0C6}"/>
                    </a:ext>
                  </a:extLst>
                </p:cNvPr>
                <p:cNvPicPr/>
                <p:nvPr/>
              </p:nvPicPr>
              <p:blipFill>
                <a:blip r:embed="rId137"/>
                <a:stretch>
                  <a:fillRect/>
                </a:stretch>
              </p:blipFill>
              <p:spPr>
                <a:xfrm>
                  <a:off x="7471877" y="3410001"/>
                  <a:ext cx="126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75272875-D342-449C-8E1A-2FBC025F2503}"/>
                    </a:ext>
                  </a:extLst>
                </p14:cNvPr>
                <p14:cNvContentPartPr/>
                <p14:nvPr/>
              </p14:nvContentPartPr>
              <p14:xfrm>
                <a:off x="7802357" y="3312441"/>
                <a:ext cx="215640" cy="320760"/>
              </p14:xfrm>
            </p:contentPart>
          </mc:Choice>
          <mc:Fallback xmlns="">
            <p:pic>
              <p:nvPicPr>
                <p:cNvPr id="101" name="Ink 100">
                  <a:extLst>
                    <a:ext uri="{FF2B5EF4-FFF2-40B4-BE49-F238E27FC236}">
                      <a16:creationId xmlns:a16="http://schemas.microsoft.com/office/drawing/2014/main" id="{75272875-D342-449C-8E1A-2FBC025F2503}"/>
                    </a:ext>
                  </a:extLst>
                </p:cNvPr>
                <p:cNvPicPr/>
                <p:nvPr/>
              </p:nvPicPr>
              <p:blipFill>
                <a:blip r:embed="rId139"/>
                <a:stretch>
                  <a:fillRect/>
                </a:stretch>
              </p:blipFill>
              <p:spPr>
                <a:xfrm>
                  <a:off x="7784357" y="3294801"/>
                  <a:ext cx="2512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7A8057D8-9942-4FE5-9295-532575B80A5B}"/>
                    </a:ext>
                  </a:extLst>
                </p14:cNvPr>
                <p14:cNvContentPartPr/>
                <p14:nvPr/>
              </p14:nvContentPartPr>
              <p14:xfrm>
                <a:off x="8109077" y="3367521"/>
                <a:ext cx="158040" cy="277920"/>
              </p14:xfrm>
            </p:contentPart>
          </mc:Choice>
          <mc:Fallback xmlns="">
            <p:pic>
              <p:nvPicPr>
                <p:cNvPr id="102" name="Ink 101">
                  <a:extLst>
                    <a:ext uri="{FF2B5EF4-FFF2-40B4-BE49-F238E27FC236}">
                      <a16:creationId xmlns:a16="http://schemas.microsoft.com/office/drawing/2014/main" id="{7A8057D8-9942-4FE5-9295-532575B80A5B}"/>
                    </a:ext>
                  </a:extLst>
                </p:cNvPr>
                <p:cNvPicPr/>
                <p:nvPr/>
              </p:nvPicPr>
              <p:blipFill>
                <a:blip r:embed="rId141"/>
                <a:stretch>
                  <a:fillRect/>
                </a:stretch>
              </p:blipFill>
              <p:spPr>
                <a:xfrm>
                  <a:off x="8091077" y="3349521"/>
                  <a:ext cx="1936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A5911910-F77E-46AA-89FD-9D1AC0CB3F98}"/>
                    </a:ext>
                  </a:extLst>
                </p14:cNvPr>
                <p14:cNvContentPartPr/>
                <p14:nvPr/>
              </p14:nvContentPartPr>
              <p14:xfrm>
                <a:off x="8325797" y="3345921"/>
                <a:ext cx="220320" cy="276840"/>
              </p14:xfrm>
            </p:contentPart>
          </mc:Choice>
          <mc:Fallback xmlns="">
            <p:pic>
              <p:nvPicPr>
                <p:cNvPr id="103" name="Ink 102">
                  <a:extLst>
                    <a:ext uri="{FF2B5EF4-FFF2-40B4-BE49-F238E27FC236}">
                      <a16:creationId xmlns:a16="http://schemas.microsoft.com/office/drawing/2014/main" id="{A5911910-F77E-46AA-89FD-9D1AC0CB3F98}"/>
                    </a:ext>
                  </a:extLst>
                </p:cNvPr>
                <p:cNvPicPr/>
                <p:nvPr/>
              </p:nvPicPr>
              <p:blipFill>
                <a:blip r:embed="rId143"/>
                <a:stretch>
                  <a:fillRect/>
                </a:stretch>
              </p:blipFill>
              <p:spPr>
                <a:xfrm>
                  <a:off x="8308157" y="3327921"/>
                  <a:ext cx="2559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DC76BCAB-B7E0-4AD2-B38A-E1D680CD0D4D}"/>
                    </a:ext>
                  </a:extLst>
                </p14:cNvPr>
                <p14:cNvContentPartPr/>
                <p14:nvPr/>
              </p14:nvContentPartPr>
              <p14:xfrm>
                <a:off x="8841317" y="3400641"/>
                <a:ext cx="33120" cy="185040"/>
              </p14:xfrm>
            </p:contentPart>
          </mc:Choice>
          <mc:Fallback xmlns="">
            <p:pic>
              <p:nvPicPr>
                <p:cNvPr id="105" name="Ink 104">
                  <a:extLst>
                    <a:ext uri="{FF2B5EF4-FFF2-40B4-BE49-F238E27FC236}">
                      <a16:creationId xmlns:a16="http://schemas.microsoft.com/office/drawing/2014/main" id="{DC76BCAB-B7E0-4AD2-B38A-E1D680CD0D4D}"/>
                    </a:ext>
                  </a:extLst>
                </p:cNvPr>
                <p:cNvPicPr/>
                <p:nvPr/>
              </p:nvPicPr>
              <p:blipFill>
                <a:blip r:embed="rId145"/>
                <a:stretch>
                  <a:fillRect/>
                </a:stretch>
              </p:blipFill>
              <p:spPr>
                <a:xfrm>
                  <a:off x="8823317" y="3383001"/>
                  <a:ext cx="68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93578685-4902-4537-8C6D-0BD103CBB669}"/>
                    </a:ext>
                  </a:extLst>
                </p14:cNvPr>
                <p14:cNvContentPartPr/>
                <p14:nvPr/>
              </p14:nvContentPartPr>
              <p14:xfrm>
                <a:off x="8730797" y="3494601"/>
                <a:ext cx="310320" cy="88560"/>
              </p14:xfrm>
            </p:contentPart>
          </mc:Choice>
          <mc:Fallback xmlns="">
            <p:pic>
              <p:nvPicPr>
                <p:cNvPr id="106" name="Ink 105">
                  <a:extLst>
                    <a:ext uri="{FF2B5EF4-FFF2-40B4-BE49-F238E27FC236}">
                      <a16:creationId xmlns:a16="http://schemas.microsoft.com/office/drawing/2014/main" id="{93578685-4902-4537-8C6D-0BD103CBB669}"/>
                    </a:ext>
                  </a:extLst>
                </p:cNvPr>
                <p:cNvPicPr/>
                <p:nvPr/>
              </p:nvPicPr>
              <p:blipFill>
                <a:blip r:embed="rId147"/>
                <a:stretch>
                  <a:fillRect/>
                </a:stretch>
              </p:blipFill>
              <p:spPr>
                <a:xfrm>
                  <a:off x="8713157" y="3476601"/>
                  <a:ext cx="345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A306C778-673C-4676-8782-0BE57CB08C62}"/>
                    </a:ext>
                  </a:extLst>
                </p14:cNvPr>
                <p14:cNvContentPartPr/>
                <p14:nvPr/>
              </p14:nvContentPartPr>
              <p14:xfrm>
                <a:off x="9067037" y="3501801"/>
                <a:ext cx="162360" cy="107640"/>
              </p14:xfrm>
            </p:contentPart>
          </mc:Choice>
          <mc:Fallback xmlns="">
            <p:pic>
              <p:nvPicPr>
                <p:cNvPr id="107" name="Ink 106">
                  <a:extLst>
                    <a:ext uri="{FF2B5EF4-FFF2-40B4-BE49-F238E27FC236}">
                      <a16:creationId xmlns:a16="http://schemas.microsoft.com/office/drawing/2014/main" id="{A306C778-673C-4676-8782-0BE57CB08C62}"/>
                    </a:ext>
                  </a:extLst>
                </p:cNvPr>
                <p:cNvPicPr/>
                <p:nvPr/>
              </p:nvPicPr>
              <p:blipFill>
                <a:blip r:embed="rId149"/>
                <a:stretch>
                  <a:fillRect/>
                </a:stretch>
              </p:blipFill>
              <p:spPr>
                <a:xfrm>
                  <a:off x="9049037" y="3483801"/>
                  <a:ext cx="198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8" name="Ink 107">
                  <a:extLst>
                    <a:ext uri="{FF2B5EF4-FFF2-40B4-BE49-F238E27FC236}">
                      <a16:creationId xmlns:a16="http://schemas.microsoft.com/office/drawing/2014/main" id="{6ED0B0DE-8F94-4B56-A0BA-769E02A16441}"/>
                    </a:ext>
                  </a:extLst>
                </p14:cNvPr>
                <p14:cNvContentPartPr/>
                <p14:nvPr/>
              </p14:nvContentPartPr>
              <p14:xfrm>
                <a:off x="9244157" y="3458961"/>
                <a:ext cx="202680" cy="136800"/>
              </p14:xfrm>
            </p:contentPart>
          </mc:Choice>
          <mc:Fallback xmlns="">
            <p:pic>
              <p:nvPicPr>
                <p:cNvPr id="108" name="Ink 107">
                  <a:extLst>
                    <a:ext uri="{FF2B5EF4-FFF2-40B4-BE49-F238E27FC236}">
                      <a16:creationId xmlns:a16="http://schemas.microsoft.com/office/drawing/2014/main" id="{6ED0B0DE-8F94-4B56-A0BA-769E02A16441}"/>
                    </a:ext>
                  </a:extLst>
                </p:cNvPr>
                <p:cNvPicPr/>
                <p:nvPr/>
              </p:nvPicPr>
              <p:blipFill>
                <a:blip r:embed="rId151"/>
                <a:stretch>
                  <a:fillRect/>
                </a:stretch>
              </p:blipFill>
              <p:spPr>
                <a:xfrm>
                  <a:off x="9226517" y="3440961"/>
                  <a:ext cx="238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Ink 108">
                  <a:extLst>
                    <a:ext uri="{FF2B5EF4-FFF2-40B4-BE49-F238E27FC236}">
                      <a16:creationId xmlns:a16="http://schemas.microsoft.com/office/drawing/2014/main" id="{97D13A26-4A7D-4D7E-8E22-584715207BF3}"/>
                    </a:ext>
                  </a:extLst>
                </p14:cNvPr>
                <p14:cNvContentPartPr/>
                <p14:nvPr/>
              </p14:nvContentPartPr>
              <p14:xfrm>
                <a:off x="9567437" y="3436281"/>
                <a:ext cx="99360" cy="8640"/>
              </p14:xfrm>
            </p:contentPart>
          </mc:Choice>
          <mc:Fallback xmlns="">
            <p:pic>
              <p:nvPicPr>
                <p:cNvPr id="109" name="Ink 108">
                  <a:extLst>
                    <a:ext uri="{FF2B5EF4-FFF2-40B4-BE49-F238E27FC236}">
                      <a16:creationId xmlns:a16="http://schemas.microsoft.com/office/drawing/2014/main" id="{97D13A26-4A7D-4D7E-8E22-584715207BF3}"/>
                    </a:ext>
                  </a:extLst>
                </p:cNvPr>
                <p:cNvPicPr/>
                <p:nvPr/>
              </p:nvPicPr>
              <p:blipFill>
                <a:blip r:embed="rId153"/>
                <a:stretch>
                  <a:fillRect/>
                </a:stretch>
              </p:blipFill>
              <p:spPr>
                <a:xfrm>
                  <a:off x="9549797" y="3418281"/>
                  <a:ext cx="135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0" name="Ink 109">
                  <a:extLst>
                    <a:ext uri="{FF2B5EF4-FFF2-40B4-BE49-F238E27FC236}">
                      <a16:creationId xmlns:a16="http://schemas.microsoft.com/office/drawing/2014/main" id="{2CA4A5D9-1CC0-463B-A752-681C23DD5975}"/>
                    </a:ext>
                  </a:extLst>
                </p14:cNvPr>
                <p14:cNvContentPartPr/>
                <p14:nvPr/>
              </p14:nvContentPartPr>
              <p14:xfrm>
                <a:off x="9564197" y="3557961"/>
                <a:ext cx="111240" cy="4320"/>
              </p14:xfrm>
            </p:contentPart>
          </mc:Choice>
          <mc:Fallback xmlns="">
            <p:pic>
              <p:nvPicPr>
                <p:cNvPr id="110" name="Ink 109">
                  <a:extLst>
                    <a:ext uri="{FF2B5EF4-FFF2-40B4-BE49-F238E27FC236}">
                      <a16:creationId xmlns:a16="http://schemas.microsoft.com/office/drawing/2014/main" id="{2CA4A5D9-1CC0-463B-A752-681C23DD5975}"/>
                    </a:ext>
                  </a:extLst>
                </p:cNvPr>
                <p:cNvPicPr/>
                <p:nvPr/>
              </p:nvPicPr>
              <p:blipFill>
                <a:blip r:embed="rId155"/>
                <a:stretch>
                  <a:fillRect/>
                </a:stretch>
              </p:blipFill>
              <p:spPr>
                <a:xfrm>
                  <a:off x="9546557" y="3540321"/>
                  <a:ext cx="146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0237992A-64AE-4930-8E6C-63FD4914DAA5}"/>
                    </a:ext>
                  </a:extLst>
                </p14:cNvPr>
                <p14:cNvContentPartPr/>
                <p14:nvPr/>
              </p14:nvContentPartPr>
              <p14:xfrm>
                <a:off x="9933557" y="3323601"/>
                <a:ext cx="253800" cy="322200"/>
              </p14:xfrm>
            </p:contentPart>
          </mc:Choice>
          <mc:Fallback xmlns="">
            <p:pic>
              <p:nvPicPr>
                <p:cNvPr id="112" name="Ink 111">
                  <a:extLst>
                    <a:ext uri="{FF2B5EF4-FFF2-40B4-BE49-F238E27FC236}">
                      <a16:creationId xmlns:a16="http://schemas.microsoft.com/office/drawing/2014/main" id="{0237992A-64AE-4930-8E6C-63FD4914DAA5}"/>
                    </a:ext>
                  </a:extLst>
                </p:cNvPr>
                <p:cNvPicPr/>
                <p:nvPr/>
              </p:nvPicPr>
              <p:blipFill>
                <a:blip r:embed="rId157"/>
                <a:stretch>
                  <a:fillRect/>
                </a:stretch>
              </p:blipFill>
              <p:spPr>
                <a:xfrm>
                  <a:off x="9915917" y="3305961"/>
                  <a:ext cx="2894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C70F4A22-165F-45BC-B7F7-D811D48E3FD9}"/>
                    </a:ext>
                  </a:extLst>
                </p14:cNvPr>
                <p14:cNvContentPartPr/>
                <p14:nvPr/>
              </p14:nvContentPartPr>
              <p14:xfrm>
                <a:off x="9931757" y="3338721"/>
                <a:ext cx="193680" cy="27000"/>
              </p14:xfrm>
            </p:contentPart>
          </mc:Choice>
          <mc:Fallback xmlns="">
            <p:pic>
              <p:nvPicPr>
                <p:cNvPr id="113" name="Ink 112">
                  <a:extLst>
                    <a:ext uri="{FF2B5EF4-FFF2-40B4-BE49-F238E27FC236}">
                      <a16:creationId xmlns:a16="http://schemas.microsoft.com/office/drawing/2014/main" id="{C70F4A22-165F-45BC-B7F7-D811D48E3FD9}"/>
                    </a:ext>
                  </a:extLst>
                </p:cNvPr>
                <p:cNvPicPr/>
                <p:nvPr/>
              </p:nvPicPr>
              <p:blipFill>
                <a:blip r:embed="rId159"/>
                <a:stretch>
                  <a:fillRect/>
                </a:stretch>
              </p:blipFill>
              <p:spPr>
                <a:xfrm>
                  <a:off x="9913757" y="3320721"/>
                  <a:ext cx="229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EB677E1E-54A1-4F1F-8CA6-6E8D60943541}"/>
                    </a:ext>
                  </a:extLst>
                </p14:cNvPr>
                <p14:cNvContentPartPr/>
                <p14:nvPr/>
              </p14:nvContentPartPr>
              <p14:xfrm>
                <a:off x="10332077" y="3343401"/>
                <a:ext cx="150120" cy="317160"/>
              </p14:xfrm>
            </p:contentPart>
          </mc:Choice>
          <mc:Fallback xmlns="">
            <p:pic>
              <p:nvPicPr>
                <p:cNvPr id="114" name="Ink 113">
                  <a:extLst>
                    <a:ext uri="{FF2B5EF4-FFF2-40B4-BE49-F238E27FC236}">
                      <a16:creationId xmlns:a16="http://schemas.microsoft.com/office/drawing/2014/main" id="{EB677E1E-54A1-4F1F-8CA6-6E8D60943541}"/>
                    </a:ext>
                  </a:extLst>
                </p:cNvPr>
                <p:cNvPicPr/>
                <p:nvPr/>
              </p:nvPicPr>
              <p:blipFill>
                <a:blip r:embed="rId161"/>
                <a:stretch>
                  <a:fillRect/>
                </a:stretch>
              </p:blipFill>
              <p:spPr>
                <a:xfrm>
                  <a:off x="10314437" y="3325761"/>
                  <a:ext cx="18576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AE5D317E-F4C7-4AEF-863A-5119D6A20647}"/>
                    </a:ext>
                  </a:extLst>
                </p14:cNvPr>
                <p14:cNvContentPartPr/>
                <p14:nvPr/>
              </p14:nvContentPartPr>
              <p14:xfrm>
                <a:off x="10559957" y="3304881"/>
                <a:ext cx="171720" cy="279360"/>
              </p14:xfrm>
            </p:contentPart>
          </mc:Choice>
          <mc:Fallback xmlns="">
            <p:pic>
              <p:nvPicPr>
                <p:cNvPr id="115" name="Ink 114">
                  <a:extLst>
                    <a:ext uri="{FF2B5EF4-FFF2-40B4-BE49-F238E27FC236}">
                      <a16:creationId xmlns:a16="http://schemas.microsoft.com/office/drawing/2014/main" id="{AE5D317E-F4C7-4AEF-863A-5119D6A20647}"/>
                    </a:ext>
                  </a:extLst>
                </p:cNvPr>
                <p:cNvPicPr/>
                <p:nvPr/>
              </p:nvPicPr>
              <p:blipFill>
                <a:blip r:embed="rId163"/>
                <a:stretch>
                  <a:fillRect/>
                </a:stretch>
              </p:blipFill>
              <p:spPr>
                <a:xfrm>
                  <a:off x="10541957" y="3287241"/>
                  <a:ext cx="2073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6" name="Ink 115">
                  <a:extLst>
                    <a:ext uri="{FF2B5EF4-FFF2-40B4-BE49-F238E27FC236}">
                      <a16:creationId xmlns:a16="http://schemas.microsoft.com/office/drawing/2014/main" id="{DE97C45D-7C03-4223-A2F7-C103CEBA8AFE}"/>
                    </a:ext>
                  </a:extLst>
                </p14:cNvPr>
                <p14:cNvContentPartPr/>
                <p14:nvPr/>
              </p14:nvContentPartPr>
              <p14:xfrm>
                <a:off x="11003117" y="3319641"/>
                <a:ext cx="18720" cy="293760"/>
              </p14:xfrm>
            </p:contentPart>
          </mc:Choice>
          <mc:Fallback xmlns="">
            <p:pic>
              <p:nvPicPr>
                <p:cNvPr id="116" name="Ink 115">
                  <a:extLst>
                    <a:ext uri="{FF2B5EF4-FFF2-40B4-BE49-F238E27FC236}">
                      <a16:creationId xmlns:a16="http://schemas.microsoft.com/office/drawing/2014/main" id="{DE97C45D-7C03-4223-A2F7-C103CEBA8AFE}"/>
                    </a:ext>
                  </a:extLst>
                </p:cNvPr>
                <p:cNvPicPr/>
                <p:nvPr/>
              </p:nvPicPr>
              <p:blipFill>
                <a:blip r:embed="rId165"/>
                <a:stretch>
                  <a:fillRect/>
                </a:stretch>
              </p:blipFill>
              <p:spPr>
                <a:xfrm>
                  <a:off x="10985117" y="3301641"/>
                  <a:ext cx="543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374ABDC9-0290-4C0B-92C3-3CC359B2BD32}"/>
                    </a:ext>
                  </a:extLst>
                </p14:cNvPr>
                <p14:cNvContentPartPr/>
                <p14:nvPr/>
              </p14:nvContentPartPr>
              <p14:xfrm>
                <a:off x="10908077" y="3452841"/>
                <a:ext cx="274680" cy="132840"/>
              </p14:xfrm>
            </p:contentPart>
          </mc:Choice>
          <mc:Fallback xmlns="">
            <p:pic>
              <p:nvPicPr>
                <p:cNvPr id="117" name="Ink 116">
                  <a:extLst>
                    <a:ext uri="{FF2B5EF4-FFF2-40B4-BE49-F238E27FC236}">
                      <a16:creationId xmlns:a16="http://schemas.microsoft.com/office/drawing/2014/main" id="{374ABDC9-0290-4C0B-92C3-3CC359B2BD32}"/>
                    </a:ext>
                  </a:extLst>
                </p:cNvPr>
                <p:cNvPicPr/>
                <p:nvPr/>
              </p:nvPicPr>
              <p:blipFill>
                <a:blip r:embed="rId167"/>
                <a:stretch>
                  <a:fillRect/>
                </a:stretch>
              </p:blipFill>
              <p:spPr>
                <a:xfrm>
                  <a:off x="10890077" y="3435201"/>
                  <a:ext cx="310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Ink 117">
                  <a:extLst>
                    <a:ext uri="{FF2B5EF4-FFF2-40B4-BE49-F238E27FC236}">
                      <a16:creationId xmlns:a16="http://schemas.microsoft.com/office/drawing/2014/main" id="{16AA9C45-B0EB-476E-B0DB-06FEE43E0C70}"/>
                    </a:ext>
                  </a:extLst>
                </p14:cNvPr>
                <p14:cNvContentPartPr/>
                <p14:nvPr/>
              </p14:nvContentPartPr>
              <p14:xfrm>
                <a:off x="11219837" y="3461841"/>
                <a:ext cx="205200" cy="118080"/>
              </p14:xfrm>
            </p:contentPart>
          </mc:Choice>
          <mc:Fallback xmlns="">
            <p:pic>
              <p:nvPicPr>
                <p:cNvPr id="118" name="Ink 117">
                  <a:extLst>
                    <a:ext uri="{FF2B5EF4-FFF2-40B4-BE49-F238E27FC236}">
                      <a16:creationId xmlns:a16="http://schemas.microsoft.com/office/drawing/2014/main" id="{16AA9C45-B0EB-476E-B0DB-06FEE43E0C70}"/>
                    </a:ext>
                  </a:extLst>
                </p:cNvPr>
                <p:cNvPicPr/>
                <p:nvPr/>
              </p:nvPicPr>
              <p:blipFill>
                <a:blip r:embed="rId169"/>
                <a:stretch>
                  <a:fillRect/>
                </a:stretch>
              </p:blipFill>
              <p:spPr>
                <a:xfrm>
                  <a:off x="11202197" y="3444201"/>
                  <a:ext cx="240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Ink 118">
                  <a:extLst>
                    <a:ext uri="{FF2B5EF4-FFF2-40B4-BE49-F238E27FC236}">
                      <a16:creationId xmlns:a16="http://schemas.microsoft.com/office/drawing/2014/main" id="{A4517C64-BA5E-452A-A4FD-04C36BEC84F4}"/>
                    </a:ext>
                  </a:extLst>
                </p14:cNvPr>
                <p14:cNvContentPartPr/>
                <p14:nvPr/>
              </p14:nvContentPartPr>
              <p14:xfrm>
                <a:off x="11428277" y="3392361"/>
                <a:ext cx="256680" cy="167760"/>
              </p14:xfrm>
            </p:contentPart>
          </mc:Choice>
          <mc:Fallback xmlns="">
            <p:pic>
              <p:nvPicPr>
                <p:cNvPr id="119" name="Ink 118">
                  <a:extLst>
                    <a:ext uri="{FF2B5EF4-FFF2-40B4-BE49-F238E27FC236}">
                      <a16:creationId xmlns:a16="http://schemas.microsoft.com/office/drawing/2014/main" id="{A4517C64-BA5E-452A-A4FD-04C36BEC84F4}"/>
                    </a:ext>
                  </a:extLst>
                </p:cNvPr>
                <p:cNvPicPr/>
                <p:nvPr/>
              </p:nvPicPr>
              <p:blipFill>
                <a:blip r:embed="rId171"/>
                <a:stretch>
                  <a:fillRect/>
                </a:stretch>
              </p:blipFill>
              <p:spPr>
                <a:xfrm>
                  <a:off x="11410637" y="3374721"/>
                  <a:ext cx="292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A3373FD3-5BF3-43C1-8D5C-69DE1D5F87EF}"/>
                    </a:ext>
                  </a:extLst>
                </p14:cNvPr>
                <p14:cNvContentPartPr/>
                <p14:nvPr/>
              </p14:nvContentPartPr>
              <p14:xfrm>
                <a:off x="9579677" y="2855241"/>
                <a:ext cx="2401560" cy="1415520"/>
              </p14:xfrm>
            </p:contentPart>
          </mc:Choice>
          <mc:Fallback xmlns="">
            <p:pic>
              <p:nvPicPr>
                <p:cNvPr id="121" name="Ink 120">
                  <a:extLst>
                    <a:ext uri="{FF2B5EF4-FFF2-40B4-BE49-F238E27FC236}">
                      <a16:creationId xmlns:a16="http://schemas.microsoft.com/office/drawing/2014/main" id="{A3373FD3-5BF3-43C1-8D5C-69DE1D5F87EF}"/>
                    </a:ext>
                  </a:extLst>
                </p:cNvPr>
                <p:cNvPicPr/>
                <p:nvPr/>
              </p:nvPicPr>
              <p:blipFill>
                <a:blip r:embed="rId173"/>
                <a:stretch>
                  <a:fillRect/>
                </a:stretch>
              </p:blipFill>
              <p:spPr>
                <a:xfrm>
                  <a:off x="9561677" y="2837241"/>
                  <a:ext cx="2437200" cy="1451160"/>
                </a:xfrm>
                <a:prstGeom prst="rect">
                  <a:avLst/>
                </a:prstGeom>
              </p:spPr>
            </p:pic>
          </mc:Fallback>
        </mc:AlternateContent>
      </p:grpSp>
      <p:grpSp>
        <p:nvGrpSpPr>
          <p:cNvPr id="124" name="Group 123">
            <a:extLst>
              <a:ext uri="{FF2B5EF4-FFF2-40B4-BE49-F238E27FC236}">
                <a16:creationId xmlns:a16="http://schemas.microsoft.com/office/drawing/2014/main" id="{FD4A236C-26B6-480F-873D-9DF33B0B035B}"/>
              </a:ext>
            </a:extLst>
          </p:cNvPr>
          <p:cNvGrpSpPr/>
          <p:nvPr/>
        </p:nvGrpSpPr>
        <p:grpSpPr>
          <a:xfrm>
            <a:off x="6368837" y="918441"/>
            <a:ext cx="2433960" cy="1735560"/>
            <a:chOff x="6368837" y="918441"/>
            <a:chExt cx="2433960" cy="1735560"/>
          </a:xfrm>
        </p:grpSpPr>
        <mc:AlternateContent xmlns:mc="http://schemas.openxmlformats.org/markup-compatibility/2006" xmlns:p14="http://schemas.microsoft.com/office/powerpoint/2010/main">
          <mc:Choice Requires="p14">
            <p:contentPart p14:bwMode="auto" r:id="rId174">
              <p14:nvContentPartPr>
                <p14:cNvPr id="50" name="Ink 49">
                  <a:extLst>
                    <a:ext uri="{FF2B5EF4-FFF2-40B4-BE49-F238E27FC236}">
                      <a16:creationId xmlns:a16="http://schemas.microsoft.com/office/drawing/2014/main" id="{726F7899-8651-4859-BF88-A19B17F36F2E}"/>
                    </a:ext>
                  </a:extLst>
                </p14:cNvPr>
                <p14:cNvContentPartPr/>
                <p14:nvPr/>
              </p14:nvContentPartPr>
              <p14:xfrm>
                <a:off x="6368837" y="1820241"/>
                <a:ext cx="167400" cy="10080"/>
              </p14:xfrm>
            </p:contentPart>
          </mc:Choice>
          <mc:Fallback xmlns="">
            <p:pic>
              <p:nvPicPr>
                <p:cNvPr id="50" name="Ink 49">
                  <a:extLst>
                    <a:ext uri="{FF2B5EF4-FFF2-40B4-BE49-F238E27FC236}">
                      <a16:creationId xmlns:a16="http://schemas.microsoft.com/office/drawing/2014/main" id="{726F7899-8651-4859-BF88-A19B17F36F2E}"/>
                    </a:ext>
                  </a:extLst>
                </p:cNvPr>
                <p:cNvPicPr/>
                <p:nvPr/>
              </p:nvPicPr>
              <p:blipFill>
                <a:blip r:embed="rId175"/>
                <a:stretch>
                  <a:fillRect/>
                </a:stretch>
              </p:blipFill>
              <p:spPr>
                <a:xfrm>
                  <a:off x="6332837" y="1784601"/>
                  <a:ext cx="239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1" name="Ink 50">
                  <a:extLst>
                    <a:ext uri="{FF2B5EF4-FFF2-40B4-BE49-F238E27FC236}">
                      <a16:creationId xmlns:a16="http://schemas.microsoft.com/office/drawing/2014/main" id="{5AB51C93-5B11-4FF6-927A-9711E83C065C}"/>
                    </a:ext>
                  </a:extLst>
                </p14:cNvPr>
                <p14:cNvContentPartPr/>
                <p14:nvPr/>
              </p14:nvContentPartPr>
              <p14:xfrm>
                <a:off x="6438317" y="1970361"/>
                <a:ext cx="93960" cy="13680"/>
              </p14:xfrm>
            </p:contentPart>
          </mc:Choice>
          <mc:Fallback xmlns="">
            <p:pic>
              <p:nvPicPr>
                <p:cNvPr id="51" name="Ink 50">
                  <a:extLst>
                    <a:ext uri="{FF2B5EF4-FFF2-40B4-BE49-F238E27FC236}">
                      <a16:creationId xmlns:a16="http://schemas.microsoft.com/office/drawing/2014/main" id="{5AB51C93-5B11-4FF6-927A-9711E83C065C}"/>
                    </a:ext>
                  </a:extLst>
                </p:cNvPr>
                <p:cNvPicPr/>
                <p:nvPr/>
              </p:nvPicPr>
              <p:blipFill>
                <a:blip r:embed="rId177"/>
                <a:stretch>
                  <a:fillRect/>
                </a:stretch>
              </p:blipFill>
              <p:spPr>
                <a:xfrm>
                  <a:off x="6402317" y="1934361"/>
                  <a:ext cx="165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2" name="Ink 51">
                  <a:extLst>
                    <a:ext uri="{FF2B5EF4-FFF2-40B4-BE49-F238E27FC236}">
                      <a16:creationId xmlns:a16="http://schemas.microsoft.com/office/drawing/2014/main" id="{F29C1FEE-D3C2-4737-95CF-57393B4215F7}"/>
                    </a:ext>
                  </a:extLst>
                </p14:cNvPr>
                <p14:cNvContentPartPr/>
                <p14:nvPr/>
              </p14:nvContentPartPr>
              <p14:xfrm>
                <a:off x="6872837" y="1596681"/>
                <a:ext cx="284040" cy="376200"/>
              </p14:xfrm>
            </p:contentPart>
          </mc:Choice>
          <mc:Fallback xmlns="">
            <p:pic>
              <p:nvPicPr>
                <p:cNvPr id="52" name="Ink 51">
                  <a:extLst>
                    <a:ext uri="{FF2B5EF4-FFF2-40B4-BE49-F238E27FC236}">
                      <a16:creationId xmlns:a16="http://schemas.microsoft.com/office/drawing/2014/main" id="{F29C1FEE-D3C2-4737-95CF-57393B4215F7}"/>
                    </a:ext>
                  </a:extLst>
                </p:cNvPr>
                <p:cNvPicPr/>
                <p:nvPr/>
              </p:nvPicPr>
              <p:blipFill>
                <a:blip r:embed="rId179"/>
                <a:stretch>
                  <a:fillRect/>
                </a:stretch>
              </p:blipFill>
              <p:spPr>
                <a:xfrm>
                  <a:off x="6836837" y="1560681"/>
                  <a:ext cx="3556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3" name="Ink 52">
                  <a:extLst>
                    <a:ext uri="{FF2B5EF4-FFF2-40B4-BE49-F238E27FC236}">
                      <a16:creationId xmlns:a16="http://schemas.microsoft.com/office/drawing/2014/main" id="{AD3EC76B-B1FD-49A7-A1C3-8FD3F0F2E181}"/>
                    </a:ext>
                  </a:extLst>
                </p14:cNvPr>
                <p14:cNvContentPartPr/>
                <p14:nvPr/>
              </p14:nvContentPartPr>
              <p14:xfrm>
                <a:off x="7298357" y="1863081"/>
                <a:ext cx="51480" cy="58320"/>
              </p14:xfrm>
            </p:contentPart>
          </mc:Choice>
          <mc:Fallback xmlns="">
            <p:pic>
              <p:nvPicPr>
                <p:cNvPr id="53" name="Ink 52">
                  <a:extLst>
                    <a:ext uri="{FF2B5EF4-FFF2-40B4-BE49-F238E27FC236}">
                      <a16:creationId xmlns:a16="http://schemas.microsoft.com/office/drawing/2014/main" id="{AD3EC76B-B1FD-49A7-A1C3-8FD3F0F2E181}"/>
                    </a:ext>
                  </a:extLst>
                </p:cNvPr>
                <p:cNvPicPr/>
                <p:nvPr/>
              </p:nvPicPr>
              <p:blipFill>
                <a:blip r:embed="rId181"/>
                <a:stretch>
                  <a:fillRect/>
                </a:stretch>
              </p:blipFill>
              <p:spPr>
                <a:xfrm>
                  <a:off x="7262717" y="1827081"/>
                  <a:ext cx="123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4" name="Ink 53">
                  <a:extLst>
                    <a:ext uri="{FF2B5EF4-FFF2-40B4-BE49-F238E27FC236}">
                      <a16:creationId xmlns:a16="http://schemas.microsoft.com/office/drawing/2014/main" id="{7ADF6A93-8261-45FB-AB87-E1D7ADC6A817}"/>
                    </a:ext>
                  </a:extLst>
                </p14:cNvPr>
                <p14:cNvContentPartPr/>
                <p14:nvPr/>
              </p14:nvContentPartPr>
              <p14:xfrm>
                <a:off x="7558637" y="1613961"/>
                <a:ext cx="206280" cy="277200"/>
              </p14:xfrm>
            </p:contentPart>
          </mc:Choice>
          <mc:Fallback xmlns="">
            <p:pic>
              <p:nvPicPr>
                <p:cNvPr id="54" name="Ink 53">
                  <a:extLst>
                    <a:ext uri="{FF2B5EF4-FFF2-40B4-BE49-F238E27FC236}">
                      <a16:creationId xmlns:a16="http://schemas.microsoft.com/office/drawing/2014/main" id="{7ADF6A93-8261-45FB-AB87-E1D7ADC6A817}"/>
                    </a:ext>
                  </a:extLst>
                </p:cNvPr>
                <p:cNvPicPr/>
                <p:nvPr/>
              </p:nvPicPr>
              <p:blipFill>
                <a:blip r:embed="rId183"/>
                <a:stretch>
                  <a:fillRect/>
                </a:stretch>
              </p:blipFill>
              <p:spPr>
                <a:xfrm>
                  <a:off x="7522997" y="1577961"/>
                  <a:ext cx="2779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5" name="Ink 54">
                  <a:extLst>
                    <a:ext uri="{FF2B5EF4-FFF2-40B4-BE49-F238E27FC236}">
                      <a16:creationId xmlns:a16="http://schemas.microsoft.com/office/drawing/2014/main" id="{5B7F698F-9735-42B4-BED9-591450C6256D}"/>
                    </a:ext>
                  </a:extLst>
                </p14:cNvPr>
                <p14:cNvContentPartPr/>
                <p14:nvPr/>
              </p14:nvContentPartPr>
              <p14:xfrm>
                <a:off x="7893437" y="1590201"/>
                <a:ext cx="16200" cy="267480"/>
              </p14:xfrm>
            </p:contentPart>
          </mc:Choice>
          <mc:Fallback xmlns="">
            <p:pic>
              <p:nvPicPr>
                <p:cNvPr id="55" name="Ink 54">
                  <a:extLst>
                    <a:ext uri="{FF2B5EF4-FFF2-40B4-BE49-F238E27FC236}">
                      <a16:creationId xmlns:a16="http://schemas.microsoft.com/office/drawing/2014/main" id="{5B7F698F-9735-42B4-BED9-591450C6256D}"/>
                    </a:ext>
                  </a:extLst>
                </p:cNvPr>
                <p:cNvPicPr/>
                <p:nvPr/>
              </p:nvPicPr>
              <p:blipFill>
                <a:blip r:embed="rId185"/>
                <a:stretch>
                  <a:fillRect/>
                </a:stretch>
              </p:blipFill>
              <p:spPr>
                <a:xfrm>
                  <a:off x="7857797" y="1554201"/>
                  <a:ext cx="878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 name="Ink 55">
                  <a:extLst>
                    <a:ext uri="{FF2B5EF4-FFF2-40B4-BE49-F238E27FC236}">
                      <a16:creationId xmlns:a16="http://schemas.microsoft.com/office/drawing/2014/main" id="{73FDC714-9BA5-4C2D-AB17-BEE29817DA88}"/>
                    </a:ext>
                  </a:extLst>
                </p14:cNvPr>
                <p14:cNvContentPartPr/>
                <p14:nvPr/>
              </p14:nvContentPartPr>
              <p14:xfrm>
                <a:off x="8086397" y="1575441"/>
                <a:ext cx="276480" cy="297000"/>
              </p14:xfrm>
            </p:contentPart>
          </mc:Choice>
          <mc:Fallback xmlns="">
            <p:pic>
              <p:nvPicPr>
                <p:cNvPr id="56" name="Ink 55">
                  <a:extLst>
                    <a:ext uri="{FF2B5EF4-FFF2-40B4-BE49-F238E27FC236}">
                      <a16:creationId xmlns:a16="http://schemas.microsoft.com/office/drawing/2014/main" id="{73FDC714-9BA5-4C2D-AB17-BEE29817DA88}"/>
                    </a:ext>
                  </a:extLst>
                </p:cNvPr>
                <p:cNvPicPr/>
                <p:nvPr/>
              </p:nvPicPr>
              <p:blipFill>
                <a:blip r:embed="rId187"/>
                <a:stretch>
                  <a:fillRect/>
                </a:stretch>
              </p:blipFill>
              <p:spPr>
                <a:xfrm>
                  <a:off x="8050397" y="1539441"/>
                  <a:ext cx="3481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BC8A99F3-31C2-443B-960C-54A07178A541}"/>
                    </a:ext>
                  </a:extLst>
                </p14:cNvPr>
                <p14:cNvContentPartPr/>
                <p14:nvPr/>
              </p14:nvContentPartPr>
              <p14:xfrm>
                <a:off x="6569357" y="918441"/>
                <a:ext cx="2233440" cy="1735560"/>
              </p14:xfrm>
            </p:contentPart>
          </mc:Choice>
          <mc:Fallback xmlns="">
            <p:pic>
              <p:nvPicPr>
                <p:cNvPr id="123" name="Ink 122">
                  <a:extLst>
                    <a:ext uri="{FF2B5EF4-FFF2-40B4-BE49-F238E27FC236}">
                      <a16:creationId xmlns:a16="http://schemas.microsoft.com/office/drawing/2014/main" id="{BC8A99F3-31C2-443B-960C-54A07178A541}"/>
                    </a:ext>
                  </a:extLst>
                </p:cNvPr>
                <p:cNvPicPr/>
                <p:nvPr/>
              </p:nvPicPr>
              <p:blipFill>
                <a:blip r:embed="rId189"/>
                <a:stretch>
                  <a:fillRect/>
                </a:stretch>
              </p:blipFill>
              <p:spPr>
                <a:xfrm>
                  <a:off x="6551357" y="900441"/>
                  <a:ext cx="2269080" cy="1771200"/>
                </a:xfrm>
                <a:prstGeom prst="rect">
                  <a:avLst/>
                </a:prstGeom>
              </p:spPr>
            </p:pic>
          </mc:Fallback>
        </mc:AlternateContent>
      </p:grpSp>
    </p:spTree>
    <p:extLst>
      <p:ext uri="{BB962C8B-B14F-4D97-AF65-F5344CB8AC3E}">
        <p14:creationId xmlns:p14="http://schemas.microsoft.com/office/powerpoint/2010/main" val="353611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3CEF-433F-44DC-B9DE-B6AA35C2213B}"/>
              </a:ext>
            </a:extLst>
          </p:cNvPr>
          <p:cNvSpPr>
            <a:spLocks noGrp="1"/>
          </p:cNvSpPr>
          <p:nvPr>
            <p:ph type="title"/>
          </p:nvPr>
        </p:nvSpPr>
        <p:spPr/>
        <p:txBody>
          <a:bodyPr/>
          <a:lstStyle/>
          <a:p>
            <a:r>
              <a:rPr lang="en-US" b="1" i="1" dirty="0">
                <a:effectLst>
                  <a:outerShdw blurRad="38100" dist="38100" dir="2700000" algn="tl">
                    <a:srgbClr val="000000"/>
                  </a:outerShdw>
                </a:effectLst>
              </a:rPr>
              <a:t>Putting everything together…Gas Collection Over Water</a:t>
            </a:r>
            <a:endParaRPr lang="en-US" dirty="0"/>
          </a:p>
        </p:txBody>
      </p:sp>
      <p:sp>
        <p:nvSpPr>
          <p:cNvPr id="3" name="Content Placeholder 2">
            <a:extLst>
              <a:ext uri="{FF2B5EF4-FFF2-40B4-BE49-F238E27FC236}">
                <a16:creationId xmlns:a16="http://schemas.microsoft.com/office/drawing/2014/main" id="{E89AD485-76A9-463F-88A8-22830C999B02}"/>
              </a:ext>
            </a:extLst>
          </p:cNvPr>
          <p:cNvSpPr>
            <a:spLocks noGrp="1"/>
          </p:cNvSpPr>
          <p:nvPr>
            <p:ph idx="1"/>
          </p:nvPr>
        </p:nvSpPr>
        <p:spPr/>
        <p:txBody>
          <a:bodyPr>
            <a:normAutofit/>
          </a:bodyPr>
          <a:lstStyle/>
          <a:p>
            <a:pPr marL="0" indent="0">
              <a:buNone/>
            </a:pPr>
            <a:r>
              <a:rPr lang="en-US" sz="3200" b="1" i="1" kern="1200" dirty="0">
                <a:solidFill>
                  <a:schemeClr val="tx1"/>
                </a:solidFill>
                <a:effectLst>
                  <a:outerShdw blurRad="38100" dist="38100" dir="2700000" algn="tl">
                    <a:srgbClr val="000000"/>
                  </a:outerShdw>
                </a:effectLst>
                <a:latin typeface="+mj-lt"/>
                <a:ea typeface="+mj-ea"/>
                <a:cs typeface="+mj-cs"/>
              </a:rPr>
              <a:t>Solid Potassium Chlorate (KClO3) is heated in a test tube and decomposed. The oxygen produced is collected by water displacement at 22 degrees C at a total pressure of 754 torr. The volume of the ga</a:t>
            </a:r>
            <a:r>
              <a:rPr lang="en-US" sz="3200" b="1" i="1" dirty="0">
                <a:effectLst>
                  <a:outerShdw blurRad="38100" dist="38100" dir="2700000" algn="tl">
                    <a:srgbClr val="000000"/>
                  </a:outerShdw>
                </a:effectLst>
                <a:latin typeface="+mj-lt"/>
                <a:ea typeface="+mj-ea"/>
                <a:cs typeface="+mj-cs"/>
              </a:rPr>
              <a:t>s collected was 0.650 L. The vapor pressure of water at this temperature is 21 torr.</a:t>
            </a:r>
          </a:p>
          <a:p>
            <a:pPr marL="0" indent="0">
              <a:buNone/>
            </a:pPr>
            <a:r>
              <a:rPr lang="en-US" sz="3200" b="1" i="1" dirty="0">
                <a:effectLst>
                  <a:outerShdw blurRad="38100" dist="38100" dir="2700000" algn="tl">
                    <a:srgbClr val="000000"/>
                  </a:outerShdw>
                </a:effectLst>
                <a:latin typeface="+mj-lt"/>
                <a:ea typeface="+mj-ea"/>
                <a:cs typeface="+mj-cs"/>
              </a:rPr>
              <a:t>Calculate the partial pressure of the oxygen gas collected and the mass of potassium chlorate that was decomposed</a:t>
            </a:r>
            <a:endParaRPr lang="en-US" sz="3200" dirty="0"/>
          </a:p>
        </p:txBody>
      </p:sp>
      <p:grpSp>
        <p:nvGrpSpPr>
          <p:cNvPr id="14" name="Group 13">
            <a:extLst>
              <a:ext uri="{FF2B5EF4-FFF2-40B4-BE49-F238E27FC236}">
                <a16:creationId xmlns:a16="http://schemas.microsoft.com/office/drawing/2014/main" id="{C0C1EEF3-4C45-430C-BA4E-AE3A23985062}"/>
              </a:ext>
            </a:extLst>
          </p:cNvPr>
          <p:cNvGrpSpPr/>
          <p:nvPr/>
        </p:nvGrpSpPr>
        <p:grpSpPr>
          <a:xfrm>
            <a:off x="1297877" y="5500456"/>
            <a:ext cx="2345400" cy="621000"/>
            <a:chOff x="1297877" y="5500456"/>
            <a:chExt cx="2345400" cy="6210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17645E0-16CD-47AC-98AF-425CA7B35F94}"/>
                    </a:ext>
                  </a:extLst>
                </p14:cNvPr>
                <p14:cNvContentPartPr/>
                <p14:nvPr/>
              </p14:nvContentPartPr>
              <p14:xfrm>
                <a:off x="1297877" y="5500456"/>
                <a:ext cx="606240" cy="621000"/>
              </p14:xfrm>
            </p:contentPart>
          </mc:Choice>
          <mc:Fallback xmlns="">
            <p:pic>
              <p:nvPicPr>
                <p:cNvPr id="4" name="Ink 3">
                  <a:extLst>
                    <a:ext uri="{FF2B5EF4-FFF2-40B4-BE49-F238E27FC236}">
                      <a16:creationId xmlns:a16="http://schemas.microsoft.com/office/drawing/2014/main" id="{817645E0-16CD-47AC-98AF-425CA7B35F94}"/>
                    </a:ext>
                  </a:extLst>
                </p:cNvPr>
                <p:cNvPicPr/>
                <p:nvPr/>
              </p:nvPicPr>
              <p:blipFill>
                <a:blip r:embed="rId3"/>
                <a:stretch>
                  <a:fillRect/>
                </a:stretch>
              </p:blipFill>
              <p:spPr>
                <a:xfrm>
                  <a:off x="1262237" y="5464816"/>
                  <a:ext cx="67788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BA73A15-0CFE-4A24-99A1-2646A86BA113}"/>
                    </a:ext>
                  </a:extLst>
                </p14:cNvPr>
                <p14:cNvContentPartPr/>
                <p14:nvPr/>
              </p14:nvContentPartPr>
              <p14:xfrm>
                <a:off x="2106797" y="5535736"/>
                <a:ext cx="90720" cy="447840"/>
              </p14:xfrm>
            </p:contentPart>
          </mc:Choice>
          <mc:Fallback xmlns="">
            <p:pic>
              <p:nvPicPr>
                <p:cNvPr id="5" name="Ink 4">
                  <a:extLst>
                    <a:ext uri="{FF2B5EF4-FFF2-40B4-BE49-F238E27FC236}">
                      <a16:creationId xmlns:a16="http://schemas.microsoft.com/office/drawing/2014/main" id="{2BA73A15-0CFE-4A24-99A1-2646A86BA113}"/>
                    </a:ext>
                  </a:extLst>
                </p:cNvPr>
                <p:cNvPicPr/>
                <p:nvPr/>
              </p:nvPicPr>
              <p:blipFill>
                <a:blip r:embed="rId5"/>
                <a:stretch>
                  <a:fillRect/>
                </a:stretch>
              </p:blipFill>
              <p:spPr>
                <a:xfrm>
                  <a:off x="2071157" y="5500096"/>
                  <a:ext cx="1623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166BFFF-1988-4AAB-AD4C-B58FAB2F7704}"/>
                    </a:ext>
                  </a:extLst>
                </p14:cNvPr>
                <p14:cNvContentPartPr/>
                <p14:nvPr/>
              </p14:nvContentPartPr>
              <p14:xfrm>
                <a:off x="2107877" y="5535736"/>
                <a:ext cx="351720" cy="403560"/>
              </p14:xfrm>
            </p:contentPart>
          </mc:Choice>
          <mc:Fallback xmlns="">
            <p:pic>
              <p:nvPicPr>
                <p:cNvPr id="6" name="Ink 5">
                  <a:extLst>
                    <a:ext uri="{FF2B5EF4-FFF2-40B4-BE49-F238E27FC236}">
                      <a16:creationId xmlns:a16="http://schemas.microsoft.com/office/drawing/2014/main" id="{B166BFFF-1988-4AAB-AD4C-B58FAB2F7704}"/>
                    </a:ext>
                  </a:extLst>
                </p:cNvPr>
                <p:cNvPicPr/>
                <p:nvPr/>
              </p:nvPicPr>
              <p:blipFill>
                <a:blip r:embed="rId7"/>
                <a:stretch>
                  <a:fillRect/>
                </a:stretch>
              </p:blipFill>
              <p:spPr>
                <a:xfrm>
                  <a:off x="2072237" y="5500096"/>
                  <a:ext cx="42336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514751A-BAC1-46CA-9149-962DDAAADDE8}"/>
                    </a:ext>
                  </a:extLst>
                </p14:cNvPr>
                <p14:cNvContentPartPr/>
                <p14:nvPr/>
              </p14:nvContentPartPr>
              <p14:xfrm>
                <a:off x="2269157" y="5750296"/>
                <a:ext cx="102240" cy="262440"/>
              </p14:xfrm>
            </p:contentPart>
          </mc:Choice>
          <mc:Fallback xmlns="">
            <p:pic>
              <p:nvPicPr>
                <p:cNvPr id="7" name="Ink 6">
                  <a:extLst>
                    <a:ext uri="{FF2B5EF4-FFF2-40B4-BE49-F238E27FC236}">
                      <a16:creationId xmlns:a16="http://schemas.microsoft.com/office/drawing/2014/main" id="{A514751A-BAC1-46CA-9149-962DDAAADDE8}"/>
                    </a:ext>
                  </a:extLst>
                </p:cNvPr>
                <p:cNvPicPr/>
                <p:nvPr/>
              </p:nvPicPr>
              <p:blipFill>
                <a:blip r:embed="rId9"/>
                <a:stretch>
                  <a:fillRect/>
                </a:stretch>
              </p:blipFill>
              <p:spPr>
                <a:xfrm>
                  <a:off x="2233517" y="5714296"/>
                  <a:ext cx="1738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CC21748-4FA7-4DDD-A224-4E5D467BCAB8}"/>
                    </a:ext>
                  </a:extLst>
                </p14:cNvPr>
                <p14:cNvContentPartPr/>
                <p14:nvPr/>
              </p14:nvContentPartPr>
              <p14:xfrm>
                <a:off x="2576597" y="5525656"/>
                <a:ext cx="332640" cy="430200"/>
              </p14:xfrm>
            </p:contentPart>
          </mc:Choice>
          <mc:Fallback xmlns="">
            <p:pic>
              <p:nvPicPr>
                <p:cNvPr id="9" name="Ink 8">
                  <a:extLst>
                    <a:ext uri="{FF2B5EF4-FFF2-40B4-BE49-F238E27FC236}">
                      <a16:creationId xmlns:a16="http://schemas.microsoft.com/office/drawing/2014/main" id="{FCC21748-4FA7-4DDD-A224-4E5D467BCAB8}"/>
                    </a:ext>
                  </a:extLst>
                </p:cNvPr>
                <p:cNvPicPr/>
                <p:nvPr/>
              </p:nvPicPr>
              <p:blipFill>
                <a:blip r:embed="rId11"/>
                <a:stretch>
                  <a:fillRect/>
                </a:stretch>
              </p:blipFill>
              <p:spPr>
                <a:xfrm>
                  <a:off x="2540957" y="5489656"/>
                  <a:ext cx="4042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331E004-B3A7-4910-86F2-CAAB386299F4}"/>
                    </a:ext>
                  </a:extLst>
                </p14:cNvPr>
                <p14:cNvContentPartPr/>
                <p14:nvPr/>
              </p14:nvContentPartPr>
              <p14:xfrm>
                <a:off x="2977277" y="5573896"/>
                <a:ext cx="38160" cy="369360"/>
              </p14:xfrm>
            </p:contentPart>
          </mc:Choice>
          <mc:Fallback xmlns="">
            <p:pic>
              <p:nvPicPr>
                <p:cNvPr id="10" name="Ink 9">
                  <a:extLst>
                    <a:ext uri="{FF2B5EF4-FFF2-40B4-BE49-F238E27FC236}">
                      <a16:creationId xmlns:a16="http://schemas.microsoft.com/office/drawing/2014/main" id="{0331E004-B3A7-4910-86F2-CAAB386299F4}"/>
                    </a:ext>
                  </a:extLst>
                </p:cNvPr>
                <p:cNvPicPr/>
                <p:nvPr/>
              </p:nvPicPr>
              <p:blipFill>
                <a:blip r:embed="rId13"/>
                <a:stretch>
                  <a:fillRect/>
                </a:stretch>
              </p:blipFill>
              <p:spPr>
                <a:xfrm>
                  <a:off x="2941277" y="5537896"/>
                  <a:ext cx="1098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CE99E5F-090C-4A4B-95A9-1B78C07FD74F}"/>
                    </a:ext>
                  </a:extLst>
                </p14:cNvPr>
                <p14:cNvContentPartPr/>
                <p14:nvPr/>
              </p14:nvContentPartPr>
              <p14:xfrm>
                <a:off x="3109037" y="5571016"/>
                <a:ext cx="391680" cy="369720"/>
              </p14:xfrm>
            </p:contentPart>
          </mc:Choice>
          <mc:Fallback xmlns="">
            <p:pic>
              <p:nvPicPr>
                <p:cNvPr id="12" name="Ink 11">
                  <a:extLst>
                    <a:ext uri="{FF2B5EF4-FFF2-40B4-BE49-F238E27FC236}">
                      <a16:creationId xmlns:a16="http://schemas.microsoft.com/office/drawing/2014/main" id="{BCE99E5F-090C-4A4B-95A9-1B78C07FD74F}"/>
                    </a:ext>
                  </a:extLst>
                </p:cNvPr>
                <p:cNvPicPr/>
                <p:nvPr/>
              </p:nvPicPr>
              <p:blipFill>
                <a:blip r:embed="rId15"/>
                <a:stretch>
                  <a:fillRect/>
                </a:stretch>
              </p:blipFill>
              <p:spPr>
                <a:xfrm>
                  <a:off x="3073397" y="5535376"/>
                  <a:ext cx="46332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8C6BA60-A418-4AA7-A649-D5CF54C0E4EE}"/>
                    </a:ext>
                  </a:extLst>
                </p14:cNvPr>
                <p14:cNvContentPartPr/>
                <p14:nvPr/>
              </p14:nvContentPartPr>
              <p14:xfrm>
                <a:off x="3508277" y="5887096"/>
                <a:ext cx="135000" cy="206280"/>
              </p14:xfrm>
            </p:contentPart>
          </mc:Choice>
          <mc:Fallback xmlns="">
            <p:pic>
              <p:nvPicPr>
                <p:cNvPr id="13" name="Ink 12">
                  <a:extLst>
                    <a:ext uri="{FF2B5EF4-FFF2-40B4-BE49-F238E27FC236}">
                      <a16:creationId xmlns:a16="http://schemas.microsoft.com/office/drawing/2014/main" id="{F8C6BA60-A418-4AA7-A649-D5CF54C0E4EE}"/>
                    </a:ext>
                  </a:extLst>
                </p:cNvPr>
                <p:cNvPicPr/>
                <p:nvPr/>
              </p:nvPicPr>
              <p:blipFill>
                <a:blip r:embed="rId17"/>
                <a:stretch>
                  <a:fillRect/>
                </a:stretch>
              </p:blipFill>
              <p:spPr>
                <a:xfrm>
                  <a:off x="3472637" y="5851096"/>
                  <a:ext cx="206640" cy="277920"/>
                </a:xfrm>
                <a:prstGeom prst="rect">
                  <a:avLst/>
                </a:prstGeom>
              </p:spPr>
            </p:pic>
          </mc:Fallback>
        </mc:AlternateContent>
      </p:grpSp>
      <p:grpSp>
        <p:nvGrpSpPr>
          <p:cNvPr id="20" name="Group 19">
            <a:extLst>
              <a:ext uri="{FF2B5EF4-FFF2-40B4-BE49-F238E27FC236}">
                <a16:creationId xmlns:a16="http://schemas.microsoft.com/office/drawing/2014/main" id="{813E1F8A-22F8-4CB0-BF5E-9042B13F0CD2}"/>
              </a:ext>
            </a:extLst>
          </p:cNvPr>
          <p:cNvGrpSpPr/>
          <p:nvPr/>
        </p:nvGrpSpPr>
        <p:grpSpPr>
          <a:xfrm>
            <a:off x="3839837" y="5711416"/>
            <a:ext cx="1904400" cy="655200"/>
            <a:chOff x="3839837" y="5711416"/>
            <a:chExt cx="1904400" cy="65520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FC93C33-8279-4662-93A4-C32BCE80A07D}"/>
                    </a:ext>
                  </a:extLst>
                </p14:cNvPr>
                <p14:cNvContentPartPr/>
                <p14:nvPr/>
              </p14:nvContentPartPr>
              <p14:xfrm>
                <a:off x="3839837" y="6016336"/>
                <a:ext cx="119160" cy="327960"/>
              </p14:xfrm>
            </p:contentPart>
          </mc:Choice>
          <mc:Fallback xmlns="">
            <p:pic>
              <p:nvPicPr>
                <p:cNvPr id="15" name="Ink 14">
                  <a:extLst>
                    <a:ext uri="{FF2B5EF4-FFF2-40B4-BE49-F238E27FC236}">
                      <a16:creationId xmlns:a16="http://schemas.microsoft.com/office/drawing/2014/main" id="{3FC93C33-8279-4662-93A4-C32BCE80A07D}"/>
                    </a:ext>
                  </a:extLst>
                </p:cNvPr>
                <p:cNvPicPr/>
                <p:nvPr/>
              </p:nvPicPr>
              <p:blipFill>
                <a:blip r:embed="rId19"/>
                <a:stretch>
                  <a:fillRect/>
                </a:stretch>
              </p:blipFill>
              <p:spPr>
                <a:xfrm>
                  <a:off x="3803837" y="5980696"/>
                  <a:ext cx="1908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B719E81-A909-4CF7-96F8-160AD2D29DBC}"/>
                    </a:ext>
                  </a:extLst>
                </p14:cNvPr>
                <p14:cNvContentPartPr/>
                <p14:nvPr/>
              </p14:nvContentPartPr>
              <p14:xfrm>
                <a:off x="3997157" y="6158176"/>
                <a:ext cx="105480" cy="208440"/>
              </p14:xfrm>
            </p:contentPart>
          </mc:Choice>
          <mc:Fallback xmlns="">
            <p:pic>
              <p:nvPicPr>
                <p:cNvPr id="16" name="Ink 15">
                  <a:extLst>
                    <a:ext uri="{FF2B5EF4-FFF2-40B4-BE49-F238E27FC236}">
                      <a16:creationId xmlns:a16="http://schemas.microsoft.com/office/drawing/2014/main" id="{2B719E81-A909-4CF7-96F8-160AD2D29DBC}"/>
                    </a:ext>
                  </a:extLst>
                </p:cNvPr>
                <p:cNvPicPr/>
                <p:nvPr/>
              </p:nvPicPr>
              <p:blipFill>
                <a:blip r:embed="rId21"/>
                <a:stretch>
                  <a:fillRect/>
                </a:stretch>
              </p:blipFill>
              <p:spPr>
                <a:xfrm>
                  <a:off x="3961157" y="6122176"/>
                  <a:ext cx="1771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5A50F62-B0E0-4E8E-819D-AB1540FC2315}"/>
                    </a:ext>
                  </a:extLst>
                </p14:cNvPr>
                <p14:cNvContentPartPr/>
                <p14:nvPr/>
              </p14:nvContentPartPr>
              <p14:xfrm>
                <a:off x="4151957" y="6030016"/>
                <a:ext cx="89640" cy="307800"/>
              </p14:xfrm>
            </p:contentPart>
          </mc:Choice>
          <mc:Fallback xmlns="">
            <p:pic>
              <p:nvPicPr>
                <p:cNvPr id="17" name="Ink 16">
                  <a:extLst>
                    <a:ext uri="{FF2B5EF4-FFF2-40B4-BE49-F238E27FC236}">
                      <a16:creationId xmlns:a16="http://schemas.microsoft.com/office/drawing/2014/main" id="{05A50F62-B0E0-4E8E-819D-AB1540FC2315}"/>
                    </a:ext>
                  </a:extLst>
                </p:cNvPr>
                <p:cNvPicPr/>
                <p:nvPr/>
              </p:nvPicPr>
              <p:blipFill>
                <a:blip r:embed="rId23"/>
                <a:stretch>
                  <a:fillRect/>
                </a:stretch>
              </p:blipFill>
              <p:spPr>
                <a:xfrm>
                  <a:off x="4115957" y="5994376"/>
                  <a:ext cx="16128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7E62982-2006-498E-A5FC-140F1EB0E3EF}"/>
                    </a:ext>
                  </a:extLst>
                </p14:cNvPr>
                <p14:cNvContentPartPr/>
                <p14:nvPr/>
              </p14:nvContentPartPr>
              <p14:xfrm>
                <a:off x="4437437" y="5799256"/>
                <a:ext cx="1163520" cy="57240"/>
              </p14:xfrm>
            </p:contentPart>
          </mc:Choice>
          <mc:Fallback xmlns="">
            <p:pic>
              <p:nvPicPr>
                <p:cNvPr id="18" name="Ink 17">
                  <a:extLst>
                    <a:ext uri="{FF2B5EF4-FFF2-40B4-BE49-F238E27FC236}">
                      <a16:creationId xmlns:a16="http://schemas.microsoft.com/office/drawing/2014/main" id="{D7E62982-2006-498E-A5FC-140F1EB0E3EF}"/>
                    </a:ext>
                  </a:extLst>
                </p:cNvPr>
                <p:cNvPicPr/>
                <p:nvPr/>
              </p:nvPicPr>
              <p:blipFill>
                <a:blip r:embed="rId25"/>
                <a:stretch>
                  <a:fillRect/>
                </a:stretch>
              </p:blipFill>
              <p:spPr>
                <a:xfrm>
                  <a:off x="4401797" y="5763616"/>
                  <a:ext cx="1235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2D7709D4-8D19-44B8-8A99-85C9AB263775}"/>
                    </a:ext>
                  </a:extLst>
                </p14:cNvPr>
                <p14:cNvContentPartPr/>
                <p14:nvPr/>
              </p14:nvContentPartPr>
              <p14:xfrm>
                <a:off x="5472437" y="5711416"/>
                <a:ext cx="271800" cy="210960"/>
              </p14:xfrm>
            </p:contentPart>
          </mc:Choice>
          <mc:Fallback xmlns="">
            <p:pic>
              <p:nvPicPr>
                <p:cNvPr id="19" name="Ink 18">
                  <a:extLst>
                    <a:ext uri="{FF2B5EF4-FFF2-40B4-BE49-F238E27FC236}">
                      <a16:creationId xmlns:a16="http://schemas.microsoft.com/office/drawing/2014/main" id="{2D7709D4-8D19-44B8-8A99-85C9AB263775}"/>
                    </a:ext>
                  </a:extLst>
                </p:cNvPr>
                <p:cNvPicPr/>
                <p:nvPr/>
              </p:nvPicPr>
              <p:blipFill>
                <a:blip r:embed="rId27"/>
                <a:stretch>
                  <a:fillRect/>
                </a:stretch>
              </p:blipFill>
              <p:spPr>
                <a:xfrm>
                  <a:off x="5436797" y="5675416"/>
                  <a:ext cx="343440" cy="282600"/>
                </a:xfrm>
                <a:prstGeom prst="rect">
                  <a:avLst/>
                </a:prstGeom>
              </p:spPr>
            </p:pic>
          </mc:Fallback>
        </mc:AlternateContent>
      </p:grpSp>
      <p:grpSp>
        <p:nvGrpSpPr>
          <p:cNvPr id="42" name="Group 41">
            <a:extLst>
              <a:ext uri="{FF2B5EF4-FFF2-40B4-BE49-F238E27FC236}">
                <a16:creationId xmlns:a16="http://schemas.microsoft.com/office/drawing/2014/main" id="{2F958745-FA2F-4A77-AEA5-F082E87F5D1F}"/>
              </a:ext>
            </a:extLst>
          </p:cNvPr>
          <p:cNvGrpSpPr/>
          <p:nvPr/>
        </p:nvGrpSpPr>
        <p:grpSpPr>
          <a:xfrm>
            <a:off x="6163637" y="5472736"/>
            <a:ext cx="4236480" cy="829440"/>
            <a:chOff x="6163637" y="5472736"/>
            <a:chExt cx="4236480" cy="829440"/>
          </a:xfrm>
        </p:grpSpPr>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D9B944DD-4D2C-4C4A-9563-8F9939453625}"/>
                    </a:ext>
                  </a:extLst>
                </p14:cNvPr>
                <p14:cNvContentPartPr/>
                <p14:nvPr/>
              </p14:nvContentPartPr>
              <p14:xfrm>
                <a:off x="6163637" y="5478496"/>
                <a:ext cx="547200" cy="510840"/>
              </p14:xfrm>
            </p:contentPart>
          </mc:Choice>
          <mc:Fallback xmlns="">
            <p:pic>
              <p:nvPicPr>
                <p:cNvPr id="21" name="Ink 20">
                  <a:extLst>
                    <a:ext uri="{FF2B5EF4-FFF2-40B4-BE49-F238E27FC236}">
                      <a16:creationId xmlns:a16="http://schemas.microsoft.com/office/drawing/2014/main" id="{D9B944DD-4D2C-4C4A-9563-8F9939453625}"/>
                    </a:ext>
                  </a:extLst>
                </p:cNvPr>
                <p:cNvPicPr/>
                <p:nvPr/>
              </p:nvPicPr>
              <p:blipFill>
                <a:blip r:embed="rId29"/>
                <a:stretch>
                  <a:fillRect/>
                </a:stretch>
              </p:blipFill>
              <p:spPr>
                <a:xfrm>
                  <a:off x="6127637" y="5442856"/>
                  <a:ext cx="6188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F3B7B8B2-C4C8-4A2C-83FC-D956804A0AC8}"/>
                    </a:ext>
                  </a:extLst>
                </p14:cNvPr>
                <p14:cNvContentPartPr/>
                <p14:nvPr/>
              </p14:nvContentPartPr>
              <p14:xfrm>
                <a:off x="6710117" y="5493616"/>
                <a:ext cx="332280" cy="389160"/>
              </p14:xfrm>
            </p:contentPart>
          </mc:Choice>
          <mc:Fallback xmlns="">
            <p:pic>
              <p:nvPicPr>
                <p:cNvPr id="22" name="Ink 21">
                  <a:extLst>
                    <a:ext uri="{FF2B5EF4-FFF2-40B4-BE49-F238E27FC236}">
                      <a16:creationId xmlns:a16="http://schemas.microsoft.com/office/drawing/2014/main" id="{F3B7B8B2-C4C8-4A2C-83FC-D956804A0AC8}"/>
                    </a:ext>
                  </a:extLst>
                </p:cNvPr>
                <p:cNvPicPr/>
                <p:nvPr/>
              </p:nvPicPr>
              <p:blipFill>
                <a:blip r:embed="rId31"/>
                <a:stretch>
                  <a:fillRect/>
                </a:stretch>
              </p:blipFill>
              <p:spPr>
                <a:xfrm>
                  <a:off x="6674117" y="5457616"/>
                  <a:ext cx="4039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61C2218-23FA-4D67-AE30-80A7ADB5648E}"/>
                    </a:ext>
                  </a:extLst>
                </p14:cNvPr>
                <p14:cNvContentPartPr/>
                <p14:nvPr/>
              </p14:nvContentPartPr>
              <p14:xfrm>
                <a:off x="6779237" y="5744896"/>
                <a:ext cx="191160" cy="110160"/>
              </p14:xfrm>
            </p:contentPart>
          </mc:Choice>
          <mc:Fallback xmlns="">
            <p:pic>
              <p:nvPicPr>
                <p:cNvPr id="23" name="Ink 22">
                  <a:extLst>
                    <a:ext uri="{FF2B5EF4-FFF2-40B4-BE49-F238E27FC236}">
                      <a16:creationId xmlns:a16="http://schemas.microsoft.com/office/drawing/2014/main" id="{A61C2218-23FA-4D67-AE30-80A7ADB5648E}"/>
                    </a:ext>
                  </a:extLst>
                </p:cNvPr>
                <p:cNvPicPr/>
                <p:nvPr/>
              </p:nvPicPr>
              <p:blipFill>
                <a:blip r:embed="rId33"/>
                <a:stretch>
                  <a:fillRect/>
                </a:stretch>
              </p:blipFill>
              <p:spPr>
                <a:xfrm>
                  <a:off x="6743597" y="5709256"/>
                  <a:ext cx="262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E119148B-F133-42B6-B007-98B645FC4CB3}"/>
                    </a:ext>
                  </a:extLst>
                </p14:cNvPr>
                <p14:cNvContentPartPr/>
                <p14:nvPr/>
              </p14:nvContentPartPr>
              <p14:xfrm>
                <a:off x="7112957" y="5492176"/>
                <a:ext cx="307080" cy="436680"/>
              </p14:xfrm>
            </p:contentPart>
          </mc:Choice>
          <mc:Fallback xmlns="">
            <p:pic>
              <p:nvPicPr>
                <p:cNvPr id="24" name="Ink 23">
                  <a:extLst>
                    <a:ext uri="{FF2B5EF4-FFF2-40B4-BE49-F238E27FC236}">
                      <a16:creationId xmlns:a16="http://schemas.microsoft.com/office/drawing/2014/main" id="{E119148B-F133-42B6-B007-98B645FC4CB3}"/>
                    </a:ext>
                  </a:extLst>
                </p:cNvPr>
                <p:cNvPicPr/>
                <p:nvPr/>
              </p:nvPicPr>
              <p:blipFill>
                <a:blip r:embed="rId35"/>
                <a:stretch>
                  <a:fillRect/>
                </a:stretch>
              </p:blipFill>
              <p:spPr>
                <a:xfrm>
                  <a:off x="7076957" y="5456176"/>
                  <a:ext cx="37872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F9F0C8A1-C5EE-4914-B4E9-7D21DF17F8BA}"/>
                    </a:ext>
                  </a:extLst>
                </p14:cNvPr>
                <p14:cNvContentPartPr/>
                <p14:nvPr/>
              </p14:nvContentPartPr>
              <p14:xfrm>
                <a:off x="7552877" y="5553736"/>
                <a:ext cx="20520" cy="351720"/>
              </p14:xfrm>
            </p:contentPart>
          </mc:Choice>
          <mc:Fallback xmlns="">
            <p:pic>
              <p:nvPicPr>
                <p:cNvPr id="25" name="Ink 24">
                  <a:extLst>
                    <a:ext uri="{FF2B5EF4-FFF2-40B4-BE49-F238E27FC236}">
                      <a16:creationId xmlns:a16="http://schemas.microsoft.com/office/drawing/2014/main" id="{F9F0C8A1-C5EE-4914-B4E9-7D21DF17F8BA}"/>
                    </a:ext>
                  </a:extLst>
                </p:cNvPr>
                <p:cNvPicPr/>
                <p:nvPr/>
              </p:nvPicPr>
              <p:blipFill>
                <a:blip r:embed="rId37"/>
                <a:stretch>
                  <a:fillRect/>
                </a:stretch>
              </p:blipFill>
              <p:spPr>
                <a:xfrm>
                  <a:off x="7517237" y="5517736"/>
                  <a:ext cx="9216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8647F393-69D7-49A4-BF9C-2638FC677691}"/>
                    </a:ext>
                  </a:extLst>
                </p14:cNvPr>
                <p14:cNvContentPartPr/>
                <p14:nvPr/>
              </p14:nvContentPartPr>
              <p14:xfrm>
                <a:off x="8132117" y="5648056"/>
                <a:ext cx="31680" cy="195480"/>
              </p14:xfrm>
            </p:contentPart>
          </mc:Choice>
          <mc:Fallback xmlns="">
            <p:pic>
              <p:nvPicPr>
                <p:cNvPr id="27" name="Ink 26">
                  <a:extLst>
                    <a:ext uri="{FF2B5EF4-FFF2-40B4-BE49-F238E27FC236}">
                      <a16:creationId xmlns:a16="http://schemas.microsoft.com/office/drawing/2014/main" id="{8647F393-69D7-49A4-BF9C-2638FC677691}"/>
                    </a:ext>
                  </a:extLst>
                </p:cNvPr>
                <p:cNvPicPr/>
                <p:nvPr/>
              </p:nvPicPr>
              <p:blipFill>
                <a:blip r:embed="rId39"/>
                <a:stretch>
                  <a:fillRect/>
                </a:stretch>
              </p:blipFill>
              <p:spPr>
                <a:xfrm>
                  <a:off x="8096117" y="5612416"/>
                  <a:ext cx="103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200CAB6C-0B52-4286-8B93-911F61D165B2}"/>
                    </a:ext>
                  </a:extLst>
                </p14:cNvPr>
                <p14:cNvContentPartPr/>
                <p14:nvPr/>
              </p14:nvContentPartPr>
              <p14:xfrm>
                <a:off x="7995677" y="5705656"/>
                <a:ext cx="299520" cy="40680"/>
              </p14:xfrm>
            </p:contentPart>
          </mc:Choice>
          <mc:Fallback xmlns="">
            <p:pic>
              <p:nvPicPr>
                <p:cNvPr id="28" name="Ink 27">
                  <a:extLst>
                    <a:ext uri="{FF2B5EF4-FFF2-40B4-BE49-F238E27FC236}">
                      <a16:creationId xmlns:a16="http://schemas.microsoft.com/office/drawing/2014/main" id="{200CAB6C-0B52-4286-8B93-911F61D165B2}"/>
                    </a:ext>
                  </a:extLst>
                </p:cNvPr>
                <p:cNvPicPr/>
                <p:nvPr/>
              </p:nvPicPr>
              <p:blipFill>
                <a:blip r:embed="rId41"/>
                <a:stretch>
                  <a:fillRect/>
                </a:stretch>
              </p:blipFill>
              <p:spPr>
                <a:xfrm>
                  <a:off x="7959677" y="5669656"/>
                  <a:ext cx="371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6CCF46F4-86A4-4787-BBFB-07574BD3AC50}"/>
                    </a:ext>
                  </a:extLst>
                </p14:cNvPr>
                <p14:cNvContentPartPr/>
                <p14:nvPr/>
              </p14:nvContentPartPr>
              <p14:xfrm>
                <a:off x="8609117" y="5490016"/>
                <a:ext cx="287640" cy="393120"/>
              </p14:xfrm>
            </p:contentPart>
          </mc:Choice>
          <mc:Fallback xmlns="">
            <p:pic>
              <p:nvPicPr>
                <p:cNvPr id="30" name="Ink 29">
                  <a:extLst>
                    <a:ext uri="{FF2B5EF4-FFF2-40B4-BE49-F238E27FC236}">
                      <a16:creationId xmlns:a16="http://schemas.microsoft.com/office/drawing/2014/main" id="{6CCF46F4-86A4-4787-BBFB-07574BD3AC50}"/>
                    </a:ext>
                  </a:extLst>
                </p:cNvPr>
                <p:cNvPicPr/>
                <p:nvPr/>
              </p:nvPicPr>
              <p:blipFill>
                <a:blip r:embed="rId43"/>
                <a:stretch>
                  <a:fillRect/>
                </a:stretch>
              </p:blipFill>
              <p:spPr>
                <a:xfrm>
                  <a:off x="8573117" y="5454376"/>
                  <a:ext cx="35928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29A5D942-E935-41CC-94EB-A3DECD26106C}"/>
                    </a:ext>
                  </a:extLst>
                </p14:cNvPr>
                <p14:cNvContentPartPr/>
                <p14:nvPr/>
              </p14:nvContentPartPr>
              <p14:xfrm>
                <a:off x="9027437" y="5472736"/>
                <a:ext cx="317160" cy="432360"/>
              </p14:xfrm>
            </p:contentPart>
          </mc:Choice>
          <mc:Fallback xmlns="">
            <p:pic>
              <p:nvPicPr>
                <p:cNvPr id="31" name="Ink 30">
                  <a:extLst>
                    <a:ext uri="{FF2B5EF4-FFF2-40B4-BE49-F238E27FC236}">
                      <a16:creationId xmlns:a16="http://schemas.microsoft.com/office/drawing/2014/main" id="{29A5D942-E935-41CC-94EB-A3DECD26106C}"/>
                    </a:ext>
                  </a:extLst>
                </p:cNvPr>
                <p:cNvPicPr/>
                <p:nvPr/>
              </p:nvPicPr>
              <p:blipFill>
                <a:blip r:embed="rId45"/>
                <a:stretch>
                  <a:fillRect/>
                </a:stretch>
              </p:blipFill>
              <p:spPr>
                <a:xfrm>
                  <a:off x="8991437" y="5437096"/>
                  <a:ext cx="3888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6F8A808E-38E3-4A87-B5D4-769FDDC37117}"/>
                    </a:ext>
                  </a:extLst>
                </p14:cNvPr>
                <p14:cNvContentPartPr/>
                <p14:nvPr/>
              </p14:nvContentPartPr>
              <p14:xfrm>
                <a:off x="9385637" y="5731576"/>
                <a:ext cx="199800" cy="241920"/>
              </p14:xfrm>
            </p:contentPart>
          </mc:Choice>
          <mc:Fallback xmlns="">
            <p:pic>
              <p:nvPicPr>
                <p:cNvPr id="32" name="Ink 31">
                  <a:extLst>
                    <a:ext uri="{FF2B5EF4-FFF2-40B4-BE49-F238E27FC236}">
                      <a16:creationId xmlns:a16="http://schemas.microsoft.com/office/drawing/2014/main" id="{6F8A808E-38E3-4A87-B5D4-769FDDC37117}"/>
                    </a:ext>
                  </a:extLst>
                </p:cNvPr>
                <p:cNvPicPr/>
                <p:nvPr/>
              </p:nvPicPr>
              <p:blipFill>
                <a:blip r:embed="rId47"/>
                <a:stretch>
                  <a:fillRect/>
                </a:stretch>
              </p:blipFill>
              <p:spPr>
                <a:xfrm>
                  <a:off x="9349997" y="5695576"/>
                  <a:ext cx="2714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DB94509D-6ADA-48AA-A4AF-C1A4A1889047}"/>
                    </a:ext>
                  </a:extLst>
                </p14:cNvPr>
                <p14:cNvContentPartPr/>
                <p14:nvPr/>
              </p14:nvContentPartPr>
              <p14:xfrm>
                <a:off x="9802877" y="5797816"/>
                <a:ext cx="132840" cy="371160"/>
              </p14:xfrm>
            </p:contentPart>
          </mc:Choice>
          <mc:Fallback xmlns="">
            <p:pic>
              <p:nvPicPr>
                <p:cNvPr id="34" name="Ink 33">
                  <a:extLst>
                    <a:ext uri="{FF2B5EF4-FFF2-40B4-BE49-F238E27FC236}">
                      <a16:creationId xmlns:a16="http://schemas.microsoft.com/office/drawing/2014/main" id="{DB94509D-6ADA-48AA-A4AF-C1A4A1889047}"/>
                    </a:ext>
                  </a:extLst>
                </p:cNvPr>
                <p:cNvPicPr/>
                <p:nvPr/>
              </p:nvPicPr>
              <p:blipFill>
                <a:blip r:embed="rId49"/>
                <a:stretch>
                  <a:fillRect/>
                </a:stretch>
              </p:blipFill>
              <p:spPr>
                <a:xfrm>
                  <a:off x="9767237" y="5762176"/>
                  <a:ext cx="2044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1B2AA711-BF87-4CB2-AED4-921C02007066}"/>
                    </a:ext>
                  </a:extLst>
                </p14:cNvPr>
                <p14:cNvContentPartPr/>
                <p14:nvPr/>
              </p14:nvContentPartPr>
              <p14:xfrm>
                <a:off x="10058837" y="5945056"/>
                <a:ext cx="186120" cy="314640"/>
              </p14:xfrm>
            </p:contentPart>
          </mc:Choice>
          <mc:Fallback xmlns="">
            <p:pic>
              <p:nvPicPr>
                <p:cNvPr id="35" name="Ink 34">
                  <a:extLst>
                    <a:ext uri="{FF2B5EF4-FFF2-40B4-BE49-F238E27FC236}">
                      <a16:creationId xmlns:a16="http://schemas.microsoft.com/office/drawing/2014/main" id="{1B2AA711-BF87-4CB2-AED4-921C02007066}"/>
                    </a:ext>
                  </a:extLst>
                </p:cNvPr>
                <p:cNvPicPr/>
                <p:nvPr/>
              </p:nvPicPr>
              <p:blipFill>
                <a:blip r:embed="rId51"/>
                <a:stretch>
                  <a:fillRect/>
                </a:stretch>
              </p:blipFill>
              <p:spPr>
                <a:xfrm>
                  <a:off x="10023197" y="5909056"/>
                  <a:ext cx="2577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55461997-9B73-49DC-BBF1-6D8943825584}"/>
                    </a:ext>
                  </a:extLst>
                </p14:cNvPr>
                <p14:cNvContentPartPr/>
                <p14:nvPr/>
              </p14:nvContentPartPr>
              <p14:xfrm>
                <a:off x="10298237" y="5831656"/>
                <a:ext cx="101880" cy="361440"/>
              </p14:xfrm>
            </p:contentPart>
          </mc:Choice>
          <mc:Fallback xmlns="">
            <p:pic>
              <p:nvPicPr>
                <p:cNvPr id="36" name="Ink 35">
                  <a:extLst>
                    <a:ext uri="{FF2B5EF4-FFF2-40B4-BE49-F238E27FC236}">
                      <a16:creationId xmlns:a16="http://schemas.microsoft.com/office/drawing/2014/main" id="{55461997-9B73-49DC-BBF1-6D8943825584}"/>
                    </a:ext>
                  </a:extLst>
                </p:cNvPr>
                <p:cNvPicPr/>
                <p:nvPr/>
              </p:nvPicPr>
              <p:blipFill>
                <a:blip r:embed="rId53"/>
                <a:stretch>
                  <a:fillRect/>
                </a:stretch>
              </p:blipFill>
              <p:spPr>
                <a:xfrm>
                  <a:off x="10262597" y="5796016"/>
                  <a:ext cx="17352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15CA8503-999D-4015-9D76-52EDB9C774D7}"/>
                    </a:ext>
                  </a:extLst>
                </p14:cNvPr>
                <p14:cNvContentPartPr/>
                <p14:nvPr/>
              </p14:nvContentPartPr>
              <p14:xfrm>
                <a:off x="7620557" y="5916616"/>
                <a:ext cx="198720" cy="342720"/>
              </p14:xfrm>
            </p:contentPart>
          </mc:Choice>
          <mc:Fallback xmlns="">
            <p:pic>
              <p:nvPicPr>
                <p:cNvPr id="38" name="Ink 37">
                  <a:extLst>
                    <a:ext uri="{FF2B5EF4-FFF2-40B4-BE49-F238E27FC236}">
                      <a16:creationId xmlns:a16="http://schemas.microsoft.com/office/drawing/2014/main" id="{15CA8503-999D-4015-9D76-52EDB9C774D7}"/>
                    </a:ext>
                  </a:extLst>
                </p:cNvPr>
                <p:cNvPicPr/>
                <p:nvPr/>
              </p:nvPicPr>
              <p:blipFill>
                <a:blip r:embed="rId55"/>
                <a:stretch>
                  <a:fillRect/>
                </a:stretch>
              </p:blipFill>
              <p:spPr>
                <a:xfrm>
                  <a:off x="7584557" y="5880616"/>
                  <a:ext cx="2703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C020484F-F3F6-4AA7-890D-61B40F5AE48C}"/>
                    </a:ext>
                  </a:extLst>
                </p14:cNvPr>
                <p14:cNvContentPartPr/>
                <p14:nvPr/>
              </p14:nvContentPartPr>
              <p14:xfrm>
                <a:off x="7820717" y="6019216"/>
                <a:ext cx="93600" cy="193680"/>
              </p14:xfrm>
            </p:contentPart>
          </mc:Choice>
          <mc:Fallback xmlns="">
            <p:pic>
              <p:nvPicPr>
                <p:cNvPr id="40" name="Ink 39">
                  <a:extLst>
                    <a:ext uri="{FF2B5EF4-FFF2-40B4-BE49-F238E27FC236}">
                      <a16:creationId xmlns:a16="http://schemas.microsoft.com/office/drawing/2014/main" id="{C020484F-F3F6-4AA7-890D-61B40F5AE48C}"/>
                    </a:ext>
                  </a:extLst>
                </p:cNvPr>
                <p:cNvPicPr/>
                <p:nvPr/>
              </p:nvPicPr>
              <p:blipFill>
                <a:blip r:embed="rId57"/>
                <a:stretch>
                  <a:fillRect/>
                </a:stretch>
              </p:blipFill>
              <p:spPr>
                <a:xfrm>
                  <a:off x="7784717" y="5983576"/>
                  <a:ext cx="1652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9A3E3660-F926-48D0-A223-877784F00CD5}"/>
                    </a:ext>
                  </a:extLst>
                </p14:cNvPr>
                <p14:cNvContentPartPr/>
                <p14:nvPr/>
              </p14:nvContentPartPr>
              <p14:xfrm>
                <a:off x="7913957" y="5880256"/>
                <a:ext cx="166680" cy="421920"/>
              </p14:xfrm>
            </p:contentPart>
          </mc:Choice>
          <mc:Fallback xmlns="">
            <p:pic>
              <p:nvPicPr>
                <p:cNvPr id="41" name="Ink 40">
                  <a:extLst>
                    <a:ext uri="{FF2B5EF4-FFF2-40B4-BE49-F238E27FC236}">
                      <a16:creationId xmlns:a16="http://schemas.microsoft.com/office/drawing/2014/main" id="{9A3E3660-F926-48D0-A223-877784F00CD5}"/>
                    </a:ext>
                  </a:extLst>
                </p:cNvPr>
                <p:cNvPicPr/>
                <p:nvPr/>
              </p:nvPicPr>
              <p:blipFill>
                <a:blip r:embed="rId59"/>
                <a:stretch>
                  <a:fillRect/>
                </a:stretch>
              </p:blipFill>
              <p:spPr>
                <a:xfrm>
                  <a:off x="7877957" y="5844256"/>
                  <a:ext cx="238320" cy="493560"/>
                </a:xfrm>
                <a:prstGeom prst="rect">
                  <a:avLst/>
                </a:prstGeom>
              </p:spPr>
            </p:pic>
          </mc:Fallback>
        </mc:AlternateContent>
      </p:grpSp>
    </p:spTree>
    <p:extLst>
      <p:ext uri="{BB962C8B-B14F-4D97-AF65-F5344CB8AC3E}">
        <p14:creationId xmlns:p14="http://schemas.microsoft.com/office/powerpoint/2010/main" val="21494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ee the source image">
            <a:extLst>
              <a:ext uri="{FF2B5EF4-FFF2-40B4-BE49-F238E27FC236}">
                <a16:creationId xmlns:a16="http://schemas.microsoft.com/office/drawing/2014/main" id="{AAF0F9A1-D130-494B-ADFD-17846E7CCE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674" y="873303"/>
            <a:ext cx="9437545" cy="516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47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f9bf519b-f886-44ef-a1ae-b257fb5f4b4e">
      <UserInfo>
        <DisplayName/>
        <AccountId xsi:nil="true"/>
        <AccountType/>
      </UserInfo>
    </Teachers>
    <Distribution_Groups xmlns="f9bf519b-f886-44ef-a1ae-b257fb5f4b4e" xsi:nil="true"/>
    <LMS_Mappings xmlns="f9bf519b-f886-44ef-a1ae-b257fb5f4b4e" xsi:nil="true"/>
    <Invited_Teachers xmlns="f9bf519b-f886-44ef-a1ae-b257fb5f4b4e" xsi:nil="true"/>
    <IsNotebookLocked xmlns="f9bf519b-f886-44ef-a1ae-b257fb5f4b4e" xsi:nil="true"/>
    <DefaultSectionNames xmlns="f9bf519b-f886-44ef-a1ae-b257fb5f4b4e" xsi:nil="true"/>
    <CultureName xmlns="f9bf519b-f886-44ef-a1ae-b257fb5f4b4e" xsi:nil="true"/>
    <Is_Collaboration_Space_Locked xmlns="f9bf519b-f886-44ef-a1ae-b257fb5f4b4e" xsi:nil="true"/>
    <Templates xmlns="f9bf519b-f886-44ef-a1ae-b257fb5f4b4e" xsi:nil="true"/>
    <Self_Registration_Enabled xmlns="f9bf519b-f886-44ef-a1ae-b257fb5f4b4e" xsi:nil="true"/>
    <Student_Groups xmlns="f9bf519b-f886-44ef-a1ae-b257fb5f4b4e">
      <UserInfo>
        <DisplayName/>
        <AccountId xsi:nil="true"/>
        <AccountType/>
      </UserInfo>
    </Student_Groups>
    <Math_Settings xmlns="f9bf519b-f886-44ef-a1ae-b257fb5f4b4e" xsi:nil="true"/>
    <NotebookType xmlns="f9bf519b-f886-44ef-a1ae-b257fb5f4b4e" xsi:nil="true"/>
    <TeamsChannelId xmlns="f9bf519b-f886-44ef-a1ae-b257fb5f4b4e" xsi:nil="true"/>
    <Teams_Channel_Section_Location xmlns="f9bf519b-f886-44ef-a1ae-b257fb5f4b4e" xsi:nil="true"/>
    <Has_Teacher_Only_SectionGroup xmlns="f9bf519b-f886-44ef-a1ae-b257fb5f4b4e" xsi:nil="true"/>
    <FolderType xmlns="f9bf519b-f886-44ef-a1ae-b257fb5f4b4e" xsi:nil="true"/>
    <Owner xmlns="f9bf519b-f886-44ef-a1ae-b257fb5f4b4e">
      <UserInfo>
        <DisplayName/>
        <AccountId xsi:nil="true"/>
        <AccountType/>
      </UserInfo>
    </Owner>
    <Students xmlns="f9bf519b-f886-44ef-a1ae-b257fb5f4b4e">
      <UserInfo>
        <DisplayName/>
        <AccountId xsi:nil="true"/>
        <AccountType/>
      </UserInfo>
    </Students>
    <AppVersion xmlns="f9bf519b-f886-44ef-a1ae-b257fb5f4b4e" xsi:nil="true"/>
    <Invited_Students xmlns="f9bf519b-f886-44ef-a1ae-b257fb5f4b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89BA3D5340D44F8C13F85B7676982C" ma:contentTypeVersion="34" ma:contentTypeDescription="Create a new document." ma:contentTypeScope="" ma:versionID="0ea2c10e3a5e6103937187681d0af0f3">
  <xsd:schema xmlns:xsd="http://www.w3.org/2001/XMLSchema" xmlns:xs="http://www.w3.org/2001/XMLSchema" xmlns:p="http://schemas.microsoft.com/office/2006/metadata/properties" xmlns:ns3="f9bf519b-f886-44ef-a1ae-b257fb5f4b4e" xmlns:ns4="72c47152-3c6c-4399-ae70-65b3d5701950" targetNamespace="http://schemas.microsoft.com/office/2006/metadata/properties" ma:root="true" ma:fieldsID="9719c6daf20dd3ec005428631274e5bb" ns3:_="" ns4:_="">
    <xsd:import namespace="f9bf519b-f886-44ef-a1ae-b257fb5f4b4e"/>
    <xsd:import namespace="72c47152-3c6c-4399-ae70-65b3d57019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f519b-f886-44ef-a1ae-b257fb5f4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Teams_Channel_Section_Location" ma:index="38"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c47152-3c6c-4399-ae70-65b3d5701950" elementFormDefault="qualified">
    <xsd:import namespace="http://schemas.microsoft.com/office/2006/documentManagement/types"/>
    <xsd:import namespace="http://schemas.microsoft.com/office/infopath/2007/PartnerControls"/>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Shared With Details" ma:internalName="SharedWithDetails" ma:readOnly="true">
      <xsd:simpleType>
        <xsd:restriction base="dms:Note">
          <xsd:maxLength value="255"/>
        </xsd:restriction>
      </xsd:simpleType>
    </xsd:element>
    <xsd:element name="SharingHintHash" ma:index="4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EF661-6ED3-41D1-BE65-D4BE7D01C338}">
  <ds:schemaRefs>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infopath/2007/PartnerControls"/>
    <ds:schemaRef ds:uri="http://purl.org/dc/dcmitype/"/>
    <ds:schemaRef ds:uri="72c47152-3c6c-4399-ae70-65b3d5701950"/>
    <ds:schemaRef ds:uri="f9bf519b-f886-44ef-a1ae-b257fb5f4b4e"/>
    <ds:schemaRef ds:uri="http://schemas.microsoft.com/office/2006/metadata/properties"/>
  </ds:schemaRefs>
</ds:datastoreItem>
</file>

<file path=customXml/itemProps2.xml><?xml version="1.0" encoding="utf-8"?>
<ds:datastoreItem xmlns:ds="http://schemas.openxmlformats.org/officeDocument/2006/customXml" ds:itemID="{F2EE8F4B-F7F6-4D41-8A6D-850CB0705182}">
  <ds:schemaRefs>
    <ds:schemaRef ds:uri="http://schemas.microsoft.com/sharepoint/v3/contenttype/forms"/>
  </ds:schemaRefs>
</ds:datastoreItem>
</file>

<file path=customXml/itemProps3.xml><?xml version="1.0" encoding="utf-8"?>
<ds:datastoreItem xmlns:ds="http://schemas.openxmlformats.org/officeDocument/2006/customXml" ds:itemID="{189000C1-BD8A-44EE-8D4F-75A2F2171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bf519b-f886-44ef-a1ae-b257fb5f4b4e"/>
    <ds:schemaRef ds:uri="72c47152-3c6c-4399-ae70-65b3d5701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161</TotalTime>
  <Words>1228</Words>
  <Application>Microsoft Office PowerPoint</Application>
  <PresentationFormat>Widescreen</PresentationFormat>
  <Paragraphs>158</Paragraphs>
  <Slides>22</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0" baseType="lpstr">
      <vt:lpstr>Arial</vt:lpstr>
      <vt:lpstr>Calibri</vt:lpstr>
      <vt:lpstr>Calibri Light</vt:lpstr>
      <vt:lpstr>Roboto</vt:lpstr>
      <vt:lpstr>Times</vt:lpstr>
      <vt:lpstr>Office Theme</vt:lpstr>
      <vt:lpstr>Image</vt:lpstr>
      <vt:lpstr>Equation</vt:lpstr>
      <vt:lpstr>PowerPoint Presentation</vt:lpstr>
      <vt:lpstr>PowerPoint Presentation</vt:lpstr>
      <vt:lpstr>PowerPoint Presentation</vt:lpstr>
      <vt:lpstr>PowerPoint Presentation</vt:lpstr>
      <vt:lpstr>PowerPoint Presentation</vt:lpstr>
      <vt:lpstr>EXAMPLES of Mole Fraction Problems:</vt:lpstr>
      <vt:lpstr>ANSWERS:</vt:lpstr>
      <vt:lpstr>Putting everything together…Gas Collection Over Water</vt:lpstr>
      <vt:lpstr>PowerPoint Presentation</vt:lpstr>
      <vt:lpstr>ANSWER:</vt:lpstr>
      <vt:lpstr>PowerPoint Presentation</vt:lpstr>
      <vt:lpstr>Postulates (or Tenets) of KMT -Explains the properties of an ideal gas based on behavior of individual gas particles that we observe</vt:lpstr>
      <vt:lpstr>Explaining the Math</vt:lpstr>
      <vt:lpstr>PowerPoint Presentation</vt:lpstr>
      <vt:lpstr>PowerPoint Presentation</vt:lpstr>
      <vt:lpstr>Root Mean Square Velocity</vt:lpstr>
      <vt:lpstr>PowerPoint Presentation</vt:lpstr>
      <vt:lpstr>PowerPoint Presentation</vt:lpstr>
      <vt:lpstr>PowerPoint Presentation</vt:lpstr>
      <vt:lpstr>Graham’s Law of Effusion Rate of effusion of a gas is inversely proportional to the square root of the mass of its particles.</vt:lpstr>
      <vt:lpstr>Graham’s Law of Effusion Example Problem</vt:lpstr>
      <vt:lpstr>Graham’s Law of Effusion Example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Drusky, Tristan</dc:creator>
  <cp:lastModifiedBy>Drusky, Tristan</cp:lastModifiedBy>
  <cp:revision>22</cp:revision>
  <dcterms:created xsi:type="dcterms:W3CDTF">2020-10-30T01:35:20Z</dcterms:created>
  <dcterms:modified xsi:type="dcterms:W3CDTF">2020-10-30T13:31:07Z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0x0101005C89BA3D5340D44F8C13F85B7676982C</vt:lpwstr>
  </property>
</Properties>
</file>